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4" r:id="rId7"/>
    <p:sldId id="265" r:id="rId8"/>
    <p:sldId id="260" r:id="rId9"/>
    <p:sldId id="267" r:id="rId10"/>
    <p:sldId id="268" r:id="rId11"/>
    <p:sldId id="266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05/12/2023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05/12/2023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omman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1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</a:t>
            </a:r>
            <a:r>
              <a:rPr lang="en-GB" dirty="0" err="1"/>
              <a:t>Waarom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Command is a </a:t>
            </a:r>
            <a:r>
              <a:rPr lang="en-GB" dirty="0" err="1"/>
              <a:t>behavioral</a:t>
            </a:r>
            <a:r>
              <a:rPr lang="en-GB" dirty="0"/>
              <a:t> design pattern that turns a request into a stand-alone object that contains all information about the request. This transformation lets you pass requests as a method arguments, delay or queue a request’s execution, and support undoable operations. </a:t>
            </a:r>
            <a:r>
              <a:rPr lang="en-GB" baseline="30000" dirty="0">
                <a:hlinkClick r:id="rId3"/>
              </a:rPr>
              <a:t>[1]</a:t>
            </a:r>
            <a:endParaRPr lang="en-GB" baseline="30000" dirty="0"/>
          </a:p>
          <a:p>
            <a:pPr rtl="0"/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Abstractie</a:t>
            </a:r>
            <a:br>
              <a:rPr lang="en-GB" dirty="0"/>
            </a:br>
            <a:r>
              <a:rPr lang="en-GB" dirty="0"/>
              <a:t>Command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zorgen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abstractielaag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/>
              <a:t>aanroeper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uitvoering</a:t>
            </a:r>
            <a:r>
              <a:rPr lang="en-GB" dirty="0"/>
              <a:t>. </a:t>
            </a:r>
          </a:p>
          <a:p>
            <a:pPr rtl="0"/>
            <a:r>
              <a:rPr lang="en-GB" dirty="0"/>
              <a:t>Parameters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Command object </a:t>
            </a:r>
            <a:r>
              <a:rPr lang="en-GB" dirty="0" err="1"/>
              <a:t>generieker</a:t>
            </a:r>
            <a:r>
              <a:rPr lang="en-GB" dirty="0"/>
              <a:t> </a:t>
            </a:r>
            <a:r>
              <a:rPr lang="en-GB" dirty="0" err="1"/>
              <a:t>toepasbaar</a:t>
            </a:r>
            <a:endParaRPr lang="en-GB" dirty="0"/>
          </a:p>
          <a:p>
            <a:pPr rtl="0"/>
            <a:r>
              <a:rPr lang="en-GB" dirty="0" err="1"/>
              <a:t>Bv</a:t>
            </a:r>
            <a:r>
              <a:rPr lang="en-GB" dirty="0"/>
              <a:t>. ‘Move/jump’ in </a:t>
            </a:r>
            <a:r>
              <a:rPr lang="en-GB" dirty="0" err="1"/>
              <a:t>een</a:t>
            </a:r>
            <a:r>
              <a:rPr lang="en-GB" dirty="0"/>
              <a:t> game </a:t>
            </a:r>
            <a:r>
              <a:rPr lang="en-GB" dirty="0" err="1"/>
              <a:t>voor</a:t>
            </a:r>
            <a:r>
              <a:rPr lang="en-GB" dirty="0"/>
              <a:t> alle characters</a:t>
            </a:r>
          </a:p>
          <a:p>
            <a:endParaRPr lang="en-GB" dirty="0"/>
          </a:p>
          <a:p>
            <a:r>
              <a:rPr lang="en-GB" dirty="0"/>
              <a:t>- Queuing </a:t>
            </a:r>
            <a:r>
              <a:rPr lang="en-GB" dirty="0" err="1"/>
              <a:t>en</a:t>
            </a:r>
            <a:r>
              <a:rPr lang="en-GB" dirty="0"/>
              <a:t> Parameters</a:t>
            </a:r>
          </a:p>
          <a:p>
            <a:pPr rtl="0"/>
            <a:r>
              <a:rPr lang="en-GB" dirty="0"/>
              <a:t>Command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bevatten</a:t>
            </a:r>
            <a:r>
              <a:rPr lang="en-GB" dirty="0"/>
              <a:t> alle info die </a:t>
            </a:r>
            <a:r>
              <a:rPr lang="en-GB" dirty="0" err="1"/>
              <a:t>nodig</a:t>
            </a:r>
            <a:r>
              <a:rPr lang="en-GB" dirty="0"/>
              <a:t> is om </a:t>
            </a:r>
            <a:r>
              <a:rPr lang="en-GB" dirty="0" err="1"/>
              <a:t>een</a:t>
            </a:r>
            <a:r>
              <a:rPr lang="en-GB" dirty="0"/>
              <a:t> commando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uitvoeren</a:t>
            </a:r>
            <a:r>
              <a:rPr lang="en-GB" dirty="0"/>
              <a:t>. </a:t>
            </a:r>
          </a:p>
          <a:p>
            <a:pPr rtl="0"/>
            <a:r>
              <a:rPr lang="en-GB" dirty="0" err="1"/>
              <a:t>Daardoor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commando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eenheid</a:t>
            </a:r>
            <a:r>
              <a:rPr lang="en-GB" dirty="0"/>
              <a:t> </a:t>
            </a:r>
            <a:r>
              <a:rPr lang="en-GB" dirty="0" err="1"/>
              <a:t>doorgegeven</a:t>
            </a:r>
            <a:r>
              <a:rPr lang="en-GB" dirty="0"/>
              <a:t> of </a:t>
            </a:r>
            <a:r>
              <a:rPr lang="en-GB" dirty="0" err="1"/>
              <a:t>opgeslagen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</a:p>
          <a:p>
            <a:pPr rtl="0"/>
            <a:endParaRPr lang="en-GB" dirty="0"/>
          </a:p>
          <a:p>
            <a:r>
              <a:rPr lang="en-GB" dirty="0"/>
              <a:t>- Undo / Redo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Het </a:t>
            </a:r>
            <a:r>
              <a:rPr lang="en-GB" dirty="0" err="1"/>
              <a:t>onthouden</a:t>
            </a:r>
            <a:r>
              <a:rPr lang="en-GB" dirty="0"/>
              <a:t> van Command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het </a:t>
            </a:r>
            <a:r>
              <a:rPr lang="en-GB" dirty="0" err="1"/>
              <a:t>mogelijk</a:t>
            </a:r>
            <a:r>
              <a:rPr lang="en-GB" dirty="0"/>
              <a:t> om </a:t>
            </a:r>
            <a:r>
              <a:rPr lang="en-GB" dirty="0" err="1"/>
              <a:t>eenvoudig</a:t>
            </a:r>
            <a:r>
              <a:rPr lang="en-GB" dirty="0"/>
              <a:t> Undo/Redo </a:t>
            </a:r>
            <a:r>
              <a:rPr lang="en-GB" dirty="0" err="1"/>
              <a:t>functionaliteit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bouwen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legt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wat je </a:t>
            </a:r>
            <a:r>
              <a:rPr lang="en-GB" dirty="0" err="1"/>
              <a:t>wil</a:t>
            </a:r>
            <a:r>
              <a:rPr lang="en-GB" dirty="0"/>
              <a:t>, de </a:t>
            </a:r>
            <a:r>
              <a:rPr lang="en-GB" dirty="0" err="1"/>
              <a:t>ober</a:t>
            </a:r>
            <a:r>
              <a:rPr lang="en-GB" dirty="0"/>
              <a:t> </a:t>
            </a:r>
            <a:r>
              <a:rPr lang="en-GB" dirty="0" err="1"/>
              <a:t>schrijft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dan op </a:t>
            </a:r>
            <a:r>
              <a:rPr lang="en-GB" dirty="0" err="1"/>
              <a:t>samen</a:t>
            </a:r>
            <a:r>
              <a:rPr lang="en-GB" dirty="0"/>
              <a:t> met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tafel</a:t>
            </a:r>
            <a:r>
              <a:rPr lang="en-GB" dirty="0"/>
              <a:t> je zit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informatie</a:t>
            </a:r>
            <a:r>
              <a:rPr lang="en-GB" dirty="0"/>
              <a:t>. Dat </a:t>
            </a:r>
            <a:r>
              <a:rPr lang="en-GB" dirty="0" err="1"/>
              <a:t>wordt</a:t>
            </a:r>
            <a:r>
              <a:rPr lang="en-GB" dirty="0"/>
              <a:t> dan </a:t>
            </a:r>
            <a:r>
              <a:rPr lang="en-GB" dirty="0" err="1"/>
              <a:t>opgehangen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is dan later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buurt</a:t>
            </a:r>
            <a:r>
              <a:rPr lang="en-GB" dirty="0"/>
              <a:t>. </a:t>
            </a:r>
            <a:r>
              <a:rPr lang="en-GB" dirty="0" err="1"/>
              <a:t>Daarna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de </a:t>
            </a:r>
            <a:r>
              <a:rPr lang="en-GB" dirty="0" err="1"/>
              <a:t>kok</a:t>
            </a:r>
            <a:r>
              <a:rPr lang="en-GB" dirty="0"/>
              <a:t> </a:t>
            </a:r>
            <a:r>
              <a:rPr lang="en-GB" dirty="0" err="1"/>
              <a:t>jou</a:t>
            </a:r>
            <a:r>
              <a:rPr lang="en-GB" dirty="0"/>
              <a:t> </a:t>
            </a:r>
            <a:r>
              <a:rPr lang="en-GB" dirty="0" err="1"/>
              <a:t>specifieke</a:t>
            </a:r>
            <a:r>
              <a:rPr lang="en-GB" dirty="0"/>
              <a:t> order </a:t>
            </a:r>
            <a:r>
              <a:rPr lang="en-GB" dirty="0" err="1"/>
              <a:t>maken</a:t>
            </a:r>
            <a:r>
              <a:rPr lang="en-GB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05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Gebruik</a:t>
            </a:r>
            <a:endParaRPr lang="en-GB" dirty="0"/>
          </a:p>
          <a:p>
            <a:pPr rtl="0"/>
            <a:r>
              <a:rPr lang="en-GB" dirty="0"/>
              <a:t>Het Command Design Pattern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het </a:t>
            </a:r>
            <a:r>
              <a:rPr lang="en-GB" dirty="0" err="1"/>
              <a:t>koppelen</a:t>
            </a:r>
            <a:r>
              <a:rPr lang="en-GB" dirty="0"/>
              <a:t> van </a:t>
            </a:r>
            <a:r>
              <a:rPr lang="en-GB" dirty="0" err="1"/>
              <a:t>logica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UI </a:t>
            </a:r>
            <a:r>
              <a:rPr lang="en-GB" dirty="0" err="1"/>
              <a:t>elementen</a:t>
            </a:r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dirty="0"/>
              <a:t>Het </a:t>
            </a:r>
            <a:r>
              <a:rPr lang="en-GB" dirty="0" err="1"/>
              <a:t>toepassen</a:t>
            </a:r>
            <a:r>
              <a:rPr lang="en-GB" dirty="0"/>
              <a:t> van </a:t>
            </a:r>
            <a:r>
              <a:rPr lang="en-GB" dirty="0" err="1"/>
              <a:t>logica</a:t>
            </a:r>
            <a:r>
              <a:rPr lang="en-GB" dirty="0"/>
              <a:t> op </a:t>
            </a:r>
            <a:r>
              <a:rPr lang="en-GB" dirty="0" err="1"/>
              <a:t>verschillende</a:t>
            </a:r>
            <a:r>
              <a:rPr lang="en-GB" dirty="0"/>
              <a:t> op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lijkende</a:t>
            </a:r>
            <a:r>
              <a:rPr lang="en-GB" dirty="0"/>
              <a:t> </a:t>
            </a:r>
            <a:r>
              <a:rPr lang="en-GB" dirty="0" err="1"/>
              <a:t>objecten</a:t>
            </a:r>
            <a:r>
              <a:rPr lang="en-GB" dirty="0"/>
              <a:t> (</a:t>
            </a:r>
            <a:r>
              <a:rPr lang="en-GB" dirty="0" err="1"/>
              <a:t>Denk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elementen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Game)</a:t>
            </a:r>
          </a:p>
          <a:p>
            <a:pPr rtl="0"/>
            <a:endParaRPr lang="en-GB" dirty="0"/>
          </a:p>
          <a:p>
            <a:pPr marL="0" indent="0" rtl="0">
              <a:buNone/>
            </a:pPr>
            <a:r>
              <a:rPr lang="en-GB" dirty="0">
                <a:solidFill>
                  <a:schemeClr val="bg1"/>
                </a:solidFill>
              </a:rPr>
              <a:t>-- Hoe </a:t>
            </a:r>
            <a:r>
              <a:rPr lang="en-GB" dirty="0" err="1">
                <a:solidFill>
                  <a:schemeClr val="bg1"/>
                </a:solidFill>
              </a:rPr>
              <a:t>herken</a:t>
            </a:r>
            <a:r>
              <a:rPr lang="en-GB" dirty="0">
                <a:solidFill>
                  <a:schemeClr val="bg1"/>
                </a:solidFill>
              </a:rPr>
              <a:t> of </a:t>
            </a:r>
            <a:r>
              <a:rPr lang="en-GB" dirty="0" err="1">
                <a:solidFill>
                  <a:schemeClr val="bg1"/>
                </a:solidFill>
              </a:rPr>
              <a:t>onthoud</a:t>
            </a:r>
            <a:r>
              <a:rPr lang="en-GB" dirty="0">
                <a:solidFill>
                  <a:schemeClr val="bg1"/>
                </a:solidFill>
              </a:rPr>
              <a:t> je </a:t>
            </a:r>
            <a:r>
              <a:rPr lang="en-GB" dirty="0" err="1">
                <a:solidFill>
                  <a:schemeClr val="bg1"/>
                </a:solidFill>
              </a:rPr>
              <a:t>een</a:t>
            </a:r>
            <a:r>
              <a:rPr lang="en-GB" dirty="0">
                <a:solidFill>
                  <a:schemeClr val="bg1"/>
                </a:solidFill>
              </a:rPr>
              <a:t> Command Pattern?</a:t>
            </a:r>
          </a:p>
          <a:p>
            <a:pPr marL="0" indent="0" rtl="0">
              <a:buNone/>
            </a:pPr>
            <a:endParaRPr lang="en-GB" dirty="0"/>
          </a:p>
          <a:p>
            <a:r>
              <a:rPr lang="en-GB" dirty="0"/>
              <a:t>Execute() </a:t>
            </a:r>
            <a:r>
              <a:rPr lang="en-GB" dirty="0" err="1"/>
              <a:t>functie</a:t>
            </a:r>
            <a:endParaRPr lang="en-GB" dirty="0"/>
          </a:p>
          <a:p>
            <a:r>
              <a:rPr lang="en-GB" dirty="0"/>
              <a:t>Als je </a:t>
            </a:r>
            <a:r>
              <a:rPr lang="en-GB" dirty="0" err="1"/>
              <a:t>een</a:t>
            </a:r>
            <a:r>
              <a:rPr lang="en-GB" dirty="0"/>
              <a:t> Commando </a:t>
            </a:r>
            <a:r>
              <a:rPr lang="en-GB" dirty="0" err="1"/>
              <a:t>klaar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parameters of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toe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voegen</a:t>
            </a:r>
            <a:r>
              <a:rPr lang="en-GB" dirty="0"/>
              <a:t> </a:t>
            </a:r>
          </a:p>
          <a:p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91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omma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ommand_pattern" TargetMode="External"/><Relationship Id="rId4" Type="http://schemas.openxmlformats.org/officeDocument/2006/relationships/hyperlink" Target="https://gameprogrammingpatterns.com/comman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Command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Luke Tenback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534"/>
            <a:ext cx="10674246" cy="63634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Wat is het Command design pattern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92880"/>
            <a:ext cx="10680596" cy="2241451"/>
          </a:xfrm>
        </p:spPr>
        <p:txBody>
          <a:bodyPr rtlCol="0"/>
          <a:lstStyle/>
          <a:p>
            <a:pPr rtl="0"/>
            <a:r>
              <a:rPr lang="en-GB" b="1" i="1" dirty="0"/>
              <a:t>	</a:t>
            </a:r>
          </a:p>
          <a:p>
            <a:pPr rtl="0"/>
            <a:r>
              <a:rPr lang="en-GB" b="1" i="1" dirty="0"/>
              <a:t>	“</a:t>
            </a:r>
            <a:r>
              <a:rPr lang="en-GB" b="1" i="1" dirty="0" err="1"/>
              <a:t>Een</a:t>
            </a:r>
            <a:r>
              <a:rPr lang="en-GB" b="1" i="1" dirty="0"/>
              <a:t> </a:t>
            </a:r>
            <a:r>
              <a:rPr lang="en-GB" b="1" i="1" dirty="0" err="1"/>
              <a:t>functie</a:t>
            </a:r>
            <a:r>
              <a:rPr lang="en-GB" b="1" i="1" dirty="0"/>
              <a:t> </a:t>
            </a:r>
            <a:r>
              <a:rPr lang="en-GB" b="1" i="1" dirty="0" err="1"/>
              <a:t>aanroep</a:t>
            </a:r>
            <a:r>
              <a:rPr lang="en-GB" b="1" i="1" dirty="0"/>
              <a:t> </a:t>
            </a:r>
            <a:r>
              <a:rPr lang="en-GB" b="1" i="1" dirty="0" err="1"/>
              <a:t>ingepakt</a:t>
            </a:r>
            <a:r>
              <a:rPr lang="en-GB" b="1" i="1" dirty="0"/>
              <a:t> in </a:t>
            </a:r>
            <a:r>
              <a:rPr lang="en-GB" b="1" i="1" dirty="0" err="1"/>
              <a:t>een</a:t>
            </a:r>
            <a:r>
              <a:rPr lang="en-GB" b="1" i="1" dirty="0"/>
              <a:t> object.”</a:t>
            </a:r>
          </a:p>
          <a:p>
            <a:pPr rtl="0"/>
            <a:endParaRPr lang="en-GB" b="1" i="1" dirty="0"/>
          </a:p>
          <a:p>
            <a:pPr rtl="0"/>
            <a:r>
              <a:rPr lang="en-GB" b="1" dirty="0" err="1"/>
              <a:t>Gebruik</a:t>
            </a:r>
            <a:r>
              <a:rPr lang="en-GB" b="1" dirty="0"/>
              <a:t> van Design Patterns </a:t>
            </a:r>
            <a:r>
              <a:rPr lang="en-GB" b="1" dirty="0" err="1"/>
              <a:t>maakt</a:t>
            </a:r>
            <a:r>
              <a:rPr lang="en-GB" b="1" dirty="0"/>
              <a:t> </a:t>
            </a:r>
            <a:r>
              <a:rPr lang="en-GB" b="1" dirty="0" err="1"/>
              <a:t>jouw</a:t>
            </a:r>
            <a:r>
              <a:rPr lang="en-GB" b="1" dirty="0"/>
              <a:t> code </a:t>
            </a:r>
            <a:r>
              <a:rPr lang="en-GB" b="1" dirty="0" err="1"/>
              <a:t>herkenbaar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dus</a:t>
            </a:r>
            <a:r>
              <a:rPr lang="en-GB" b="1" dirty="0"/>
              <a:t> </a:t>
            </a:r>
            <a:r>
              <a:rPr lang="en-GB" b="1" dirty="0" err="1"/>
              <a:t>leesbaarder</a:t>
            </a:r>
            <a:r>
              <a:rPr lang="en-GB" b="1" dirty="0"/>
              <a:t>. </a:t>
            </a:r>
            <a:r>
              <a:rPr lang="en-GB" b="1" dirty="0" err="1"/>
              <a:t>Goed</a:t>
            </a:r>
            <a:r>
              <a:rPr lang="en-GB" b="1" dirty="0"/>
              <a:t> </a:t>
            </a:r>
            <a:r>
              <a:rPr lang="en-GB" b="1" dirty="0" err="1"/>
              <a:t>gebruik</a:t>
            </a:r>
            <a:r>
              <a:rPr lang="en-GB" b="1" dirty="0"/>
              <a:t> van het Command pattern </a:t>
            </a:r>
            <a:r>
              <a:rPr lang="en-GB" b="1" dirty="0" err="1"/>
              <a:t>zorgt</a:t>
            </a:r>
            <a:r>
              <a:rPr lang="en-GB" b="1" dirty="0"/>
              <a:t> </a:t>
            </a:r>
            <a:r>
              <a:rPr lang="en-GB" b="1" dirty="0" err="1"/>
              <a:t>voor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 </a:t>
            </a:r>
            <a:r>
              <a:rPr lang="en-GB" b="1" dirty="0" err="1"/>
              <a:t>ontkoppeling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daardoor</a:t>
            </a:r>
            <a:r>
              <a:rPr lang="en-GB" b="1" dirty="0"/>
              <a:t> </a:t>
            </a:r>
            <a:r>
              <a:rPr lang="en-GB" b="1" dirty="0" err="1"/>
              <a:t>betere</a:t>
            </a:r>
            <a:r>
              <a:rPr lang="en-GB" b="1" dirty="0"/>
              <a:t> </a:t>
            </a:r>
            <a:r>
              <a:rPr lang="en-GB" b="1" dirty="0" err="1"/>
              <a:t>onderhoudbaarheid</a:t>
            </a:r>
            <a:r>
              <a:rPr lang="en-GB" b="1" dirty="0"/>
              <a:t> van de code. </a:t>
            </a:r>
          </a:p>
          <a:p>
            <a:pPr rtl="0"/>
            <a:endParaRPr lang="en-GB" b="1" i="1" dirty="0"/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Waarom</a:t>
            </a:r>
            <a:r>
              <a:rPr lang="en-GB" dirty="0"/>
              <a:t>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Het Command Pattern </a:t>
            </a:r>
            <a:r>
              <a:rPr lang="nl-NL" dirty="0"/>
              <a:t>zet verzoeken om in objecten voor flexibele afhandeling, waarbij de zorgen van de afzender en de ontvanger gescheiden worden.</a:t>
            </a:r>
            <a:endParaRPr lang="en-GB" baseline="30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 err="1"/>
              <a:t>Abstractie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 dirty="0"/>
              <a:t>Command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zorgen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abstractielaag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de </a:t>
            </a:r>
            <a:r>
              <a:rPr lang="en-GB" dirty="0" err="1"/>
              <a:t>aanroeper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uitvoering</a:t>
            </a:r>
            <a:r>
              <a:rPr lang="en-GB" dirty="0"/>
              <a:t>. </a:t>
            </a:r>
          </a:p>
          <a:p>
            <a:pPr rtl="0"/>
            <a:r>
              <a:rPr lang="en-GB" dirty="0"/>
              <a:t>Parameters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Command object </a:t>
            </a:r>
            <a:r>
              <a:rPr lang="en-GB" dirty="0" err="1"/>
              <a:t>generieker</a:t>
            </a:r>
            <a:r>
              <a:rPr lang="en-GB" dirty="0"/>
              <a:t> </a:t>
            </a:r>
            <a:r>
              <a:rPr lang="en-GB" dirty="0" err="1"/>
              <a:t>toepasbaar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Queuing </a:t>
            </a:r>
            <a:r>
              <a:rPr lang="en-GB" dirty="0" err="1"/>
              <a:t>en</a:t>
            </a:r>
            <a:r>
              <a:rPr lang="en-GB" dirty="0"/>
              <a:t>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 dirty="0" err="1"/>
              <a:t>Een</a:t>
            </a:r>
            <a:r>
              <a:rPr lang="en-GB" dirty="0"/>
              <a:t> Commando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opgeslagen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later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</a:p>
          <a:p>
            <a:pPr rtl="0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en-GB" dirty="0"/>
              <a:t>Undo / Redo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 dirty="0" err="1"/>
              <a:t>Makkelijk</a:t>
            </a:r>
            <a:r>
              <a:rPr lang="en-GB" dirty="0"/>
              <a:t> om Undo / Redo </a:t>
            </a:r>
            <a:r>
              <a:rPr lang="en-GB" dirty="0" err="1"/>
              <a:t>functionaliteit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F022-2302-12FD-F54A-A405B3CC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27F53-C0FC-8B7A-D191-3E9579B6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AF0C3-721A-6889-232D-B954FF9FB93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C02AEF-A946-0CE4-BD82-12CF133E895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F893E1-6A37-914D-5A75-86AC44A8E4C2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847603-CB2F-4BF3-8BE4-3B4942CEBE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A14FF-EF71-3B09-E2F3-19606F45F8C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68BF65-B3F2-5CCF-9308-042A3993BD56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3107D3-5A86-077A-6753-22D4D2A54F1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184864A-E73C-428D-32DB-7B6C324B85D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Making an order in a restaurant">
            <a:extLst>
              <a:ext uri="{FF2B5EF4-FFF2-40B4-BE49-F238E27FC236}">
                <a16:creationId xmlns:a16="http://schemas.microsoft.com/office/drawing/2014/main" id="{AE9AD755-49C9-F9D5-1F15-A39C3D00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722" y="228199"/>
            <a:ext cx="12573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Vaak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logica</a:t>
            </a:r>
            <a:r>
              <a:rPr lang="en-GB" dirty="0"/>
              <a:t> van UI.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Het </a:t>
            </a:r>
            <a:r>
              <a:rPr lang="en-GB" dirty="0" err="1"/>
              <a:t>toepassen</a:t>
            </a:r>
            <a:r>
              <a:rPr lang="en-GB" dirty="0"/>
              <a:t> van </a:t>
            </a:r>
            <a:r>
              <a:rPr lang="en-GB" dirty="0" err="1"/>
              <a:t>logica</a:t>
            </a:r>
            <a:r>
              <a:rPr lang="en-GB" dirty="0"/>
              <a:t> op </a:t>
            </a:r>
            <a:r>
              <a:rPr lang="en-GB" dirty="0" err="1"/>
              <a:t>verschillende</a:t>
            </a:r>
            <a:r>
              <a:rPr lang="en-GB" dirty="0"/>
              <a:t> op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lijkende</a:t>
            </a:r>
            <a:r>
              <a:rPr lang="en-GB" dirty="0"/>
              <a:t> </a:t>
            </a:r>
            <a:r>
              <a:rPr lang="en-GB" dirty="0" err="1"/>
              <a:t>objecten</a:t>
            </a:r>
            <a:r>
              <a:rPr lang="en-GB" dirty="0"/>
              <a:t>.</a:t>
            </a:r>
          </a:p>
          <a:p>
            <a:pPr rtl="0"/>
            <a:endParaRPr lang="en-GB" dirty="0"/>
          </a:p>
          <a:p>
            <a:pPr marL="0" indent="0" rtl="0">
              <a:buNone/>
            </a:pPr>
            <a:r>
              <a:rPr lang="en-GB" dirty="0">
                <a:solidFill>
                  <a:schemeClr val="bg1"/>
                </a:solidFill>
              </a:rPr>
              <a:t>Hoe </a:t>
            </a:r>
            <a:r>
              <a:rPr lang="en-GB" dirty="0" err="1">
                <a:solidFill>
                  <a:schemeClr val="bg1"/>
                </a:solidFill>
              </a:rPr>
              <a:t>herken</a:t>
            </a:r>
            <a:r>
              <a:rPr lang="en-GB" dirty="0">
                <a:solidFill>
                  <a:schemeClr val="bg1"/>
                </a:solidFill>
              </a:rPr>
              <a:t> of </a:t>
            </a:r>
            <a:r>
              <a:rPr lang="en-GB" dirty="0" err="1">
                <a:solidFill>
                  <a:schemeClr val="bg1"/>
                </a:solidFill>
              </a:rPr>
              <a:t>onthoud</a:t>
            </a:r>
            <a:r>
              <a:rPr lang="en-GB" dirty="0">
                <a:solidFill>
                  <a:schemeClr val="bg1"/>
                </a:solidFill>
              </a:rPr>
              <a:t> je </a:t>
            </a:r>
            <a:r>
              <a:rPr lang="en-GB" dirty="0" err="1">
                <a:solidFill>
                  <a:schemeClr val="bg1"/>
                </a:solidFill>
              </a:rPr>
              <a:t>een</a:t>
            </a:r>
            <a:r>
              <a:rPr lang="en-GB" dirty="0">
                <a:solidFill>
                  <a:schemeClr val="bg1"/>
                </a:solidFill>
              </a:rPr>
              <a:t> Command Pattern?</a:t>
            </a:r>
            <a:endParaRPr lang="en-GB" dirty="0"/>
          </a:p>
          <a:p>
            <a:r>
              <a:rPr lang="en-GB" dirty="0"/>
              <a:t>Execute() </a:t>
            </a:r>
            <a:r>
              <a:rPr lang="en-GB" dirty="0" err="1"/>
              <a:t>functie</a:t>
            </a:r>
            <a:endParaRPr lang="en-GB" dirty="0"/>
          </a:p>
          <a:p>
            <a:r>
              <a:rPr lang="en-GB" dirty="0"/>
              <a:t>Als je </a:t>
            </a:r>
            <a:r>
              <a:rPr lang="en-GB" dirty="0" err="1"/>
              <a:t>een</a:t>
            </a:r>
            <a:r>
              <a:rPr lang="en-GB" dirty="0"/>
              <a:t> Commando </a:t>
            </a:r>
            <a:r>
              <a:rPr lang="en-GB" dirty="0" err="1"/>
              <a:t>klaar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parameters of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toe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voegen</a:t>
            </a:r>
            <a:r>
              <a:rPr lang="en-GB" dirty="0"/>
              <a:t>.</a:t>
            </a:r>
          </a:p>
          <a:p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9BD-9C81-B51D-CD60-AF656768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84" y="407102"/>
            <a:ext cx="4585780" cy="1091078"/>
          </a:xfrm>
        </p:spPr>
        <p:txBody>
          <a:bodyPr>
            <a:normAutofit/>
          </a:bodyPr>
          <a:lstStyle/>
          <a:p>
            <a:r>
              <a:rPr lang="en-GB" dirty="0" err="1"/>
              <a:t>Aalles</a:t>
            </a:r>
            <a:r>
              <a:rPr lang="en-GB" dirty="0"/>
              <a:t> </a:t>
            </a:r>
            <a:r>
              <a:rPr lang="en-GB" dirty="0" err="1"/>
              <a:t>aanmaaken</a:t>
            </a:r>
            <a:br>
              <a:rPr lang="en-GB" dirty="0"/>
            </a:br>
            <a:endParaRPr lang="en-GB" dirty="0"/>
          </a:p>
        </p:txBody>
      </p:sp>
      <p:pic>
        <p:nvPicPr>
          <p:cNvPr id="9" name="Content Placeholder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C873794-698C-7FED-5EA8-F9D6653947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0" y="3721100"/>
            <a:ext cx="3687724" cy="31369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F0A4-BEE3-5190-2FB4-B26EF955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4C056E-F8B8-A716-C0D4-8B1E95B9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027" y="0"/>
            <a:ext cx="4684378" cy="6858000"/>
          </a:xfrm>
          <a:prstGeom prst="rect">
            <a:avLst/>
          </a:prstGeom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F3E26E-6ACB-209A-8BA2-0D6F6FB1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593" y="0"/>
            <a:ext cx="3617407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3ED9EA0-41DF-7085-9BD0-5365A919050D}"/>
              </a:ext>
            </a:extLst>
          </p:cNvPr>
          <p:cNvSpPr txBox="1">
            <a:spLocks/>
          </p:cNvSpPr>
          <p:nvPr/>
        </p:nvSpPr>
        <p:spPr>
          <a:xfrm>
            <a:off x="378284" y="1498180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aanmaken</a:t>
            </a:r>
            <a:r>
              <a:rPr lang="en-GB" dirty="0"/>
              <a:t>.</a:t>
            </a:r>
          </a:p>
          <a:p>
            <a:r>
              <a:rPr lang="en-GB"/>
              <a:t>Let op Undo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55E0-3943-4502-FA11-98AF2C82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Aanroepen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3B70-0C49-0FDF-77CD-2512CBC87E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330C-705E-2821-594E-F2FDCACF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FD3D95-CB70-49B0-94B7-C4E3CF11EAC0}" type="datetime1">
              <a:rPr lang="en-GB" noProof="0" smtClean="0"/>
              <a:t>05/12/2023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77D6-580D-5BA3-E997-2D645843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7541-CB4C-C0A5-EDCC-C0C1C026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FF6C28-4F31-573A-4DFB-9C879186AE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173F89-A688-F923-6D06-FAB33890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26" y="3367"/>
            <a:ext cx="7114674" cy="68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1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534"/>
            <a:ext cx="10674246" cy="63634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Extra </a:t>
            </a:r>
            <a:r>
              <a:rPr lang="en-GB" dirty="0" err="1"/>
              <a:t>Informatie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Bronnen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92880"/>
            <a:ext cx="10680596" cy="2241451"/>
          </a:xfrm>
        </p:spPr>
        <p:txBody>
          <a:bodyPr rtlCol="0"/>
          <a:lstStyle/>
          <a:p>
            <a:pPr rtl="0"/>
            <a:r>
              <a:rPr lang="en-GB" dirty="0" err="1">
                <a:hlinkClick r:id="rId3"/>
              </a:rPr>
              <a:t>refactoring.guru</a:t>
            </a:r>
            <a:r>
              <a:rPr lang="en-GB" dirty="0"/>
              <a:t> (Ook </a:t>
            </a:r>
            <a:r>
              <a:rPr lang="en-GB" dirty="0" err="1"/>
              <a:t>handig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voorbeeld</a:t>
            </a:r>
            <a:r>
              <a:rPr lang="en-GB" dirty="0"/>
              <a:t> code </a:t>
            </a:r>
            <a:r>
              <a:rPr lang="en-GB" dirty="0" err="1"/>
              <a:t>en</a:t>
            </a:r>
            <a:r>
              <a:rPr lang="en-GB" dirty="0"/>
              <a:t> extra </a:t>
            </a:r>
            <a:r>
              <a:rPr lang="en-GB"/>
              <a:t>plaatjes)</a:t>
            </a:r>
            <a:endParaRPr lang="en-GB" dirty="0"/>
          </a:p>
          <a:p>
            <a:pPr rtl="0"/>
            <a:r>
              <a:rPr lang="en-GB" dirty="0">
                <a:hlinkClick r:id="rId4"/>
              </a:rPr>
              <a:t>gameprogrammingpatterns.com</a:t>
            </a:r>
            <a:endParaRPr lang="en-GB" dirty="0"/>
          </a:p>
          <a:p>
            <a:pPr rtl="0"/>
            <a:r>
              <a:rPr lang="en-GB" dirty="0">
                <a:hlinkClick r:id="rId5"/>
              </a:rPr>
              <a:t>wikipedia.org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8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{459C846D-A07C-4A2A-906D-FCF4556FF365}tf33968143_win32</Template>
  <TotalTime>231</TotalTime>
  <Words>477</Words>
  <Application>Microsoft Office PowerPoint</Application>
  <PresentationFormat>Widescreen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Franklin Gothic Book</vt:lpstr>
      <vt:lpstr>Wingdings</vt:lpstr>
      <vt:lpstr>Office Theme</vt:lpstr>
      <vt:lpstr>Command Design Pattern</vt:lpstr>
      <vt:lpstr>Wat is het Command design pattern</vt:lpstr>
      <vt:lpstr>Waarom?</vt:lpstr>
      <vt:lpstr>PowerPoint Presentation</vt:lpstr>
      <vt:lpstr>Gebruik</vt:lpstr>
      <vt:lpstr>Aalles aanmaaken </vt:lpstr>
      <vt:lpstr>Aanroepen</vt:lpstr>
      <vt:lpstr>Extra Informatie en 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Design Pattern</dc:title>
  <dc:creator>Luke Ten</dc:creator>
  <cp:lastModifiedBy>Luke Ten</cp:lastModifiedBy>
  <cp:revision>11</cp:revision>
  <dcterms:created xsi:type="dcterms:W3CDTF">2023-11-26T10:07:25Z</dcterms:created>
  <dcterms:modified xsi:type="dcterms:W3CDTF">2023-12-05T09:40:17Z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