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306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40" y="6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04/07/2023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04/07/2023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01" y="196851"/>
            <a:ext cx="6272784" cy="2843784"/>
          </a:xfrm>
        </p:spPr>
        <p:txBody>
          <a:bodyPr rtlCol="0"/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SI7021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722" y="3580360"/>
            <a:ext cx="5260015" cy="633037"/>
          </a:xfrm>
        </p:spPr>
        <p:txBody>
          <a:bodyPr rtlCol="0">
            <a:normAutofit/>
          </a:bodyPr>
          <a:lstStyle/>
          <a:p>
            <a:pPr algn="l" rtl="0"/>
            <a:r>
              <a:rPr lang="en-GB" sz="1700" dirty="0">
                <a:solidFill>
                  <a:schemeClr val="bg1"/>
                </a:solidFill>
              </a:rPr>
              <a:t>Chip shows the temperature and humidity of the room on the </a:t>
            </a:r>
            <a:r>
              <a:rPr lang="en-GB" sz="1700" dirty="0" err="1">
                <a:solidFill>
                  <a:schemeClr val="bg1"/>
                </a:solidFill>
              </a:rPr>
              <a:t>Oled</a:t>
            </a:r>
            <a:r>
              <a:rPr lang="en-GB" sz="1700" dirty="0">
                <a:solidFill>
                  <a:schemeClr val="bg1"/>
                </a:solidFill>
              </a:rPr>
              <a:t> display</a:t>
            </a:r>
          </a:p>
        </p:txBody>
      </p:sp>
      <p:pic>
        <p:nvPicPr>
          <p:cNvPr id="5" name="Picture 4" descr="A picture containing electronic engineering, circuit component, electronic component, electronics&#10;&#10;Description automatically generated">
            <a:extLst>
              <a:ext uri="{FF2B5EF4-FFF2-40B4-BE49-F238E27FC236}">
                <a16:creationId xmlns:a16="http://schemas.microsoft.com/office/drawing/2014/main" id="{4DA161B3-98A6-186C-0C8D-87DD5E08D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7" t="7371" r="15696" b="31466"/>
          <a:stretch/>
        </p:blipFill>
        <p:spPr>
          <a:xfrm>
            <a:off x="8182271" y="0"/>
            <a:ext cx="4009729" cy="41945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D00B07-FE7D-BD18-0BD7-9BB011ED3354}"/>
              </a:ext>
            </a:extLst>
          </p:cNvPr>
          <p:cNvSpPr txBox="1">
            <a:spLocks/>
          </p:cNvSpPr>
          <p:nvPr/>
        </p:nvSpPr>
        <p:spPr>
          <a:xfrm>
            <a:off x="1145101" y="624973"/>
            <a:ext cx="6272784" cy="284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spc="400" dirty="0"/>
              <a:t>Temperature and Humidity sensor</a:t>
            </a:r>
            <a:endParaRPr lang="en-GB" sz="1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257592-D234-FD31-81DB-F0F3AC2409B8}"/>
              </a:ext>
            </a:extLst>
          </p:cNvPr>
          <p:cNvSpPr txBox="1">
            <a:spLocks/>
          </p:cNvSpPr>
          <p:nvPr/>
        </p:nvSpPr>
        <p:spPr>
          <a:xfrm>
            <a:off x="1379721" y="4325000"/>
            <a:ext cx="5260015" cy="633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Can be used to measure temperature of the room, of the fridge, of the addict and MORE!!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E0C07-BE05-B669-9284-E336CFECA799}"/>
              </a:ext>
            </a:extLst>
          </p:cNvPr>
          <p:cNvSpPr txBox="1"/>
          <p:nvPr/>
        </p:nvSpPr>
        <p:spPr>
          <a:xfrm>
            <a:off x="10120875" y="616226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Luke Tenback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{9130A09D-A411-4B98-B8E4-AE199EDD3A57}tf89338750_win32</Template>
  <TotalTime>43</TotalTime>
  <Words>41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GradientUnivers</vt:lpstr>
      <vt:lpstr>SI7021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SI7021</dc:title>
  <dc:creator>Luke Tenback</dc:creator>
  <cp:lastModifiedBy>Luke Tenback</cp:lastModifiedBy>
  <cp:revision>2</cp:revision>
  <dcterms:created xsi:type="dcterms:W3CDTF">2023-06-28T09:55:40Z</dcterms:created>
  <dcterms:modified xsi:type="dcterms:W3CDTF">2023-07-04T09:37:15Z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