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59" r:id="rId8"/>
    <p:sldId id="297" r:id="rId9"/>
    <p:sldId id="296" r:id="rId10"/>
    <p:sldId id="268" r:id="rId11"/>
    <p:sldId id="263" r:id="rId12"/>
    <p:sldId id="266" r:id="rId13"/>
    <p:sldId id="265" r:id="rId14"/>
    <p:sldId id="277" r:id="rId15"/>
    <p:sldId id="278" r:id="rId16"/>
    <p:sldId id="279" r:id="rId17"/>
    <p:sldId id="281" r:id="rId18"/>
    <p:sldId id="280" r:id="rId19"/>
    <p:sldId id="282" r:id="rId20"/>
    <p:sldId id="269" r:id="rId21"/>
    <p:sldId id="288" r:id="rId22"/>
    <p:sldId id="260" r:id="rId23"/>
    <p:sldId id="270" r:id="rId24"/>
    <p:sldId id="276" r:id="rId25"/>
    <p:sldId id="291" r:id="rId26"/>
    <p:sldId id="273" r:id="rId27"/>
    <p:sldId id="289" r:id="rId28"/>
    <p:sldId id="271" r:id="rId29"/>
    <p:sldId id="284" r:id="rId30"/>
    <p:sldId id="292" r:id="rId31"/>
    <p:sldId id="298" r:id="rId32"/>
    <p:sldId id="274" r:id="rId33"/>
    <p:sldId id="272" r:id="rId34"/>
    <p:sldId id="283" r:id="rId35"/>
    <p:sldId id="293" r:id="rId36"/>
    <p:sldId id="294" r:id="rId37"/>
    <p:sldId id="295" r:id="rId3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618" y="108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06/12/2022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afm-spot-on/Spot-on/_wiki/wikis/Spot-on.wiki/808/Install-VS-code-extensions" TargetMode="External"/><Relationship Id="rId2" Type="http://schemas.openxmlformats.org/officeDocument/2006/relationships/hyperlink" Target="https://dev.azure.com/afm-spot-on/Spot-on/_wiki/wikis/Spot-on.wiki/832/Toegang-dsl-container-voor-D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azure.com/afm-spot-on/Spot-on/_wiki/wikis/Spot-on.wiki/948/Handige-instellinge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hyperlink" Target="https://dev.azure.com/afm-spot-on/Spot-on/_wiki/wikis/Spot-on.wiki/609/Richtlijnen-en-aanbevelinge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voor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AFM - 2022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de </a:t>
            </a:r>
            <a:r>
              <a:rPr lang="nl-NL" noProof="0" dirty="0" err="1"/>
              <a:t>workbench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lokale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</p:spTree>
    <p:extLst>
      <p:ext uri="{BB962C8B-B14F-4D97-AF65-F5344CB8AC3E}">
        <p14:creationId xmlns:p14="http://schemas.microsoft.com/office/powerpoint/2010/main" val="347329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opzetten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Download eerst de vereiste plug-ins van de DSL container:</a:t>
            </a:r>
          </a:p>
          <a:p>
            <a:pPr marL="0" indent="0">
              <a:buNone/>
            </a:pPr>
            <a:r>
              <a:rPr lang="nl-NL" sz="1800" noProof="0" dirty="0">
                <a:hlinkClick r:id="rId2"/>
              </a:rPr>
              <a:t>https://dev.azure.com/afm-spot-on/Spot-on/_wiki/wikis/Spot-on.wiki/832/Toegang-dsl-container-voor-DA</a:t>
            </a:r>
            <a:endParaRPr lang="nl-NL" sz="18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Installeer de plug-ins vervolgens in VS Code:</a:t>
            </a:r>
          </a:p>
          <a:p>
            <a:pPr marL="0" indent="0">
              <a:buNone/>
            </a:pPr>
            <a:r>
              <a:rPr lang="nl-NL" sz="1800" noProof="0" dirty="0">
                <a:hlinkClick r:id="rId3"/>
              </a:rPr>
              <a:t>https://dev.azure.com/afm-spot-on/Spot-on/_wiki/wikis/Spot-on.wiki/808/Install-VS-code-extensions</a:t>
            </a:r>
            <a:endParaRPr lang="nl-NL" sz="18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VS Code opnieuw op.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Optioneel: pas deze aanbevolen instellingen toe:</a:t>
            </a:r>
          </a:p>
          <a:p>
            <a:pPr marL="0" indent="0">
              <a:buNone/>
            </a:pPr>
            <a:r>
              <a:rPr lang="nl-NL" sz="1800" noProof="0" dirty="0">
                <a:hlinkClick r:id="rId4"/>
              </a:rPr>
              <a:t>https://dev.azure.com/afm-spot-on/Spot-on/_wiki/wikis/Spot-on.wiki/948/Handige-instellingen</a:t>
            </a:r>
            <a:endParaRPr lang="nl-NL" sz="18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3691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9467" y="4775193"/>
            <a:ext cx="6062133" cy="1380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82E72-38D4-6F20-0974-04F0C52D5078}"/>
              </a:ext>
            </a:extLst>
          </p:cNvPr>
          <p:cNvSpPr txBox="1"/>
          <p:nvPr/>
        </p:nvSpPr>
        <p:spPr>
          <a:xfrm>
            <a:off x="1688638" y="63137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GIT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40C2C-1BCA-DA2B-F79D-B281BD80415B}"/>
              </a:ext>
            </a:extLst>
          </p:cNvPr>
          <p:cNvSpPr txBox="1"/>
          <p:nvPr/>
        </p:nvSpPr>
        <p:spPr>
          <a:xfrm>
            <a:off x="8377304" y="6313768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Anaconda env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386456"/>
            <a:ext cx="3031067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Source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7" y="1386456"/>
            <a:ext cx="838200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5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Zie: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 (project)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Command palette (CTRL + SHIFT + 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Snel uitvoeren standaard commando's.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Sterke en zwakke punten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op de </a:t>
            </a:r>
            <a:r>
              <a:rPr lang="nl-NL" sz="2000" noProof="0" dirty="0" err="1"/>
              <a:t>workbench</a:t>
            </a:r>
            <a:r>
              <a:rPr lang="nl-NL" sz="2000" noProof="0" dirty="0"/>
              <a:t>:</a:t>
            </a:r>
          </a:p>
          <a:p>
            <a:pPr lvl="1">
              <a:spcAft>
                <a:spcPts val="600"/>
              </a:spcAft>
            </a:pPr>
            <a:r>
              <a:rPr lang="nl-NL" sz="1800" noProof="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800" noProof="0" dirty="0" err="1"/>
              <a:t>Jupyter</a:t>
            </a:r>
            <a:r>
              <a:rPr lang="nl-NL" sz="18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800" noProof="0" dirty="0"/>
              <a:t>Visual Studio Code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Correcte code: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PEP8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Black en </a:t>
            </a:r>
            <a:r>
              <a:rPr lang="nl-NL" sz="1600" noProof="0" dirty="0" err="1"/>
              <a:t>pylint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Documentie</a:t>
            </a:r>
            <a:r>
              <a:rPr lang="nl-NL" sz="1600" noProof="0" dirty="0"/>
              <a:t> en </a:t>
            </a:r>
            <a:r>
              <a:rPr lang="nl-NL" sz="1600" noProof="0" dirty="0" err="1"/>
              <a:t>docstrings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Correcte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494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Samenvatting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000" b="1" noProof="0" dirty="0"/>
              <a:t>Volg voor de opmaak van je code de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https://dev.azure.com/afm-spot-on/Spot-on/_wiki/wikis/Spot-on.wiki/609/Richtlijnen-en-aanbevelingen</a:t>
            </a:r>
            <a:endParaRPr lang="nl-NL" sz="1700" noProof="0" dirty="0"/>
          </a:p>
          <a:p>
            <a:pPr marL="0" indent="0">
              <a:buNone/>
            </a:pPr>
            <a:r>
              <a:rPr lang="nl-NL" sz="1700" noProof="0" dirty="0">
                <a:hlinkClick r:id="rId3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TIP: </a:t>
            </a:r>
            <a:r>
              <a:rPr lang="nl-NL" sz="2000" noProof="0" dirty="0">
                <a:cs typeface="Courier New" panose="02070309020205020404" pitchFamily="49" charset="0"/>
              </a:rPr>
              <a:t>Gebruik </a:t>
            </a:r>
            <a:r>
              <a:rPr lang="nl-NL" sz="2000" b="1" noProof="0" dirty="0">
                <a:cs typeface="Courier New" panose="02070309020205020404" pitchFamily="49" charset="0"/>
              </a:rPr>
              <a:t>black</a:t>
            </a:r>
            <a:r>
              <a:rPr lang="nl-NL" sz="2000" noProof="0" dirty="0">
                <a:cs typeface="Courier New" panose="02070309020205020404" pitchFamily="49" charset="0"/>
              </a:rPr>
              <a:t> en </a:t>
            </a:r>
            <a:r>
              <a:rPr lang="nl-NL" sz="2000" b="1" noProof="0" dirty="0" err="1"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 voor het checken van je code!</a:t>
            </a: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Documenteer je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</a:p>
          <a:p>
            <a:pPr>
              <a:buFontTx/>
              <a:buChar char="-"/>
            </a:pPr>
            <a:r>
              <a:rPr lang="nl-NL" sz="2000" noProof="0" dirty="0"/>
              <a:t>Omschrijf doel, opzet en gebruik van het project.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 err="1"/>
              <a:t>Numpy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docstrings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de samenvatting op de eerste regel.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>
                <a:cs typeface="Courier New" panose="02070309020205020404" pitchFamily="49" charset="0"/>
              </a:rPr>
              <a:t>Commentaren</a:t>
            </a:r>
            <a:endParaRPr lang="nl-NL" sz="2000" b="1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niet wat de code doet…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</a:t>
            </a:r>
            <a:r>
              <a:rPr lang="nl-NL" sz="2000" u="sng" noProof="0" dirty="0">
                <a:cs typeface="Courier New" panose="02070309020205020404" pitchFamily="49" charset="0"/>
              </a:rPr>
              <a:t>waarom</a:t>
            </a:r>
            <a:r>
              <a:rPr lang="nl-NL" sz="20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BA98A-F66A-76CE-4B3A-B1A1DE1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6266"/>
            <a:ext cx="4374091" cy="35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 (</a:t>
            </a:r>
            <a:r>
              <a:rPr lang="nl-NL" sz="2000" noProof="0"/>
              <a:t>opdelen in functies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Zorg voor </a:t>
            </a:r>
            <a:r>
              <a:rPr lang="nl-NL" sz="2000" noProof="0" dirty="0" err="1"/>
              <a:t>logging</a:t>
            </a:r>
            <a:r>
              <a:rPr lang="nl-NL" sz="2000" noProof="0" dirty="0"/>
              <a:t> naar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alle eigenschappen van het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179493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17949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1794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1794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Converteren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Converteren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Maar 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cs typeface="Courier New" panose="02070309020205020404" pitchFamily="49" charset="0"/>
              </a:rPr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2000" dirty="0">
                <a:cs typeface="Courier New" panose="02070309020205020404" pitchFamily="49" charset="0"/>
              </a:rPr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nl-NL" sz="2000" dirty="0">
                <a:cs typeface="Courier New" panose="02070309020205020404" pitchFamily="49" charset="0"/>
              </a:rPr>
              <a:t> converteren naar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"Henk,44".split(",")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(["Henk", "44"])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if … elif … else</a:t>
            </a:r>
            <a:r>
              <a:rPr lang="nl-NL" sz="200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/>
              <a:t>conditionele code.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Combineer condities 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/>
              <a:t> /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/>
              <a:t>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2000"/>
              <a:t> test je of een waarde voorkomt in</a:t>
            </a:r>
          </a:p>
          <a:p>
            <a:pPr>
              <a:spcBef>
                <a:spcPts val="1000"/>
              </a:spcBef>
            </a:pPr>
            <a:r>
              <a:rPr lang="nl-NL" sz="2000"/>
              <a:t>een tuple / list.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2, 3):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# 1, 2, 3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((1, 2):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print(i, x)    # 0 1, 1 2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range(10):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continue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break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v)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(</a:t>
            </a:r>
            <a:r>
              <a:rPr lang="nl-NL" sz="1600" dirty="0" err="1"/>
              <a:t>tuple</a:t>
            </a:r>
            <a:r>
              <a:rPr lang="nl-NL" sz="1600" dirty="0"/>
              <a:t>, list) 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Tel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het aantal iteraties.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kun je aangeven waar de telling begint.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naar de volgende loop te gaan.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te </a:t>
            </a:r>
            <a:r>
              <a:rPr lang="nl-NL" sz="1600" dirty="0" err="1"/>
              <a:t>loopen</a:t>
            </a:r>
            <a:r>
              <a:rPr lang="nl-N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(name="Anoniem"):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Spring 2 spaties in voor de functie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Argumenten zet je tussen de haken,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eventueel met standaard waarde.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om waardes terug te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geven uit een 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open(&lt;file&gt;, &lt;mode&gt;)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h.close</a:t>
            </a:r>
            <a:r>
              <a:rPr lang="nl-NL" sz="2000" noProof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open(&lt;file&gt;, "r") as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2000" dirty="0"/>
              <a:t> open je een bestand: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nl-NL" sz="2000" dirty="0"/>
              <a:t> om te lezen.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2000" dirty="0"/>
              <a:t> om te (over) schrijven.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2000" dirty="0"/>
              <a:t> om aan te vullen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2000" dirty="0"/>
              <a:t> om een bestand te sluiten.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De contextmanager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biedt een elegante manier om bestanden te openen en sluiten.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print(line)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lees je de volledige inhoud van het bestand als string.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krijg je iedere regel uit het bestand terug in een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 loop door de regels van een bestand heen lopen.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schrijf je een string naar het bestand.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 (opdelen functies).</a:t>
            </a:r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Zorg voor </a:t>
            </a:r>
            <a:r>
              <a:rPr lang="nl-NL" sz="2000" noProof="0" dirty="0" err="1"/>
              <a:t>logging</a:t>
            </a:r>
            <a:r>
              <a:rPr lang="nl-NL" sz="2000" noProof="0" dirty="0"/>
              <a:t> naar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</a:t>
            </a:r>
            <a:r>
              <a:rPr lang="nl-NL" sz="2000" noProof="0" dirty="0" err="1"/>
              <a:t>interpreter</a:t>
            </a:r>
            <a:r>
              <a:rPr lang="nl-NL" sz="2000" noProof="0" dirty="0"/>
              <a:t>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C packages.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BD495C-FAD0-8929-5171-4AA6C25602D0}"/>
              </a:ext>
            </a:extLst>
          </p:cNvPr>
          <p:cNvCxnSpPr>
            <a:stCxn id="19" idx="1"/>
            <a:endCxn id="8" idx="2"/>
          </p:cNvCxnSpPr>
          <p:nvPr/>
        </p:nvCxnSpPr>
        <p:spPr>
          <a:xfrm flipH="1" flipV="1">
            <a:off x="1672167" y="2650068"/>
            <a:ext cx="5064476" cy="123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72D5C-8207-576D-B803-C438C18250F7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7570610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Virtuele omgevingen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8AD5B-D911-6ADB-8A30-27C44CBE9DFD}"/>
              </a:ext>
            </a:extLst>
          </p:cNvPr>
          <p:cNvSpPr/>
          <p:nvPr/>
        </p:nvSpPr>
        <p:spPr>
          <a:xfrm>
            <a:off x="838200" y="1456267"/>
            <a:ext cx="2548467" cy="4720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204ED-EA82-B378-3376-EFDDF50F88E7}"/>
              </a:ext>
            </a:extLst>
          </p:cNvPr>
          <p:cNvSpPr/>
          <p:nvPr/>
        </p:nvSpPr>
        <p:spPr>
          <a:xfrm>
            <a:off x="994833" y="2006601"/>
            <a:ext cx="2235201" cy="399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EF3B5-77E3-5EC9-4749-99D0C3618CDF}"/>
              </a:ext>
            </a:extLst>
          </p:cNvPr>
          <p:cNvSpPr/>
          <p:nvPr/>
        </p:nvSpPr>
        <p:spPr>
          <a:xfrm>
            <a:off x="1164166" y="2556935"/>
            <a:ext cx="1896534" cy="3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Applicaties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CEB2-D13F-D0E3-022E-0BD76F950249}"/>
              </a:ext>
            </a:extLst>
          </p:cNvPr>
          <p:cNvSpPr/>
          <p:nvPr/>
        </p:nvSpPr>
        <p:spPr>
          <a:xfrm>
            <a:off x="1346200" y="3096685"/>
            <a:ext cx="1532467" cy="256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639F-9CA4-77AE-C749-8396D23DE15C}"/>
              </a:ext>
            </a:extLst>
          </p:cNvPr>
          <p:cNvSpPr/>
          <p:nvPr/>
        </p:nvSpPr>
        <p:spPr>
          <a:xfrm>
            <a:off x="1566333" y="3647018"/>
            <a:ext cx="1092201" cy="1839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Packages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7BF95-0A93-06F9-A3E6-0A35F09BF39F}"/>
              </a:ext>
            </a:extLst>
          </p:cNvPr>
          <p:cNvSpPr/>
          <p:nvPr/>
        </p:nvSpPr>
        <p:spPr>
          <a:xfrm>
            <a:off x="4445000" y="1456267"/>
            <a:ext cx="6908800" cy="999066"/>
          </a:xfrm>
          <a:prstGeom prst="wedgeRectCallout">
            <a:avLst>
              <a:gd name="adj1" fmla="val -68084"/>
              <a:gd name="adj2" fmla="val -233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Machine</a:t>
            </a:r>
          </a:p>
          <a:p>
            <a:pPr algn="ctr"/>
            <a:r>
              <a:rPr lang="en-US" dirty="0"/>
              <a:t>Hardware + Operating system + </a:t>
            </a:r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79DDA-AD71-F6E3-D77F-38005ABD9406}"/>
              </a:ext>
            </a:extLst>
          </p:cNvPr>
          <p:cNvSpPr/>
          <p:nvPr/>
        </p:nvSpPr>
        <p:spPr>
          <a:xfrm>
            <a:off x="4445000" y="2633134"/>
            <a:ext cx="6908800" cy="999066"/>
          </a:xfrm>
          <a:prstGeom prst="wedgeRectCallout">
            <a:avLst>
              <a:gd name="adj1" fmla="val -72251"/>
              <a:gd name="adj2" fmla="val -199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  <a:p>
            <a:pPr algn="ctr"/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223656E-6FF4-76FB-DA71-C8EC2814C8A8}"/>
              </a:ext>
            </a:extLst>
          </p:cNvPr>
          <p:cNvSpPr/>
          <p:nvPr/>
        </p:nvSpPr>
        <p:spPr>
          <a:xfrm>
            <a:off x="4445000" y="3810001"/>
            <a:ext cx="6908800" cy="999066"/>
          </a:xfrm>
          <a:prstGeom prst="wedgeRectCallout">
            <a:avLst>
              <a:gd name="adj1" fmla="val -74334"/>
              <a:gd name="adj2" fmla="val -25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Anaconda</a:t>
            </a:r>
          </a:p>
          <a:p>
            <a:pPr algn="ctr"/>
            <a:r>
              <a:rPr lang="en-US" dirty="0"/>
              <a:t>Python + Packages</a:t>
            </a:r>
            <a:endParaRPr lang="en-N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5092BF-DCC0-F424-9E5A-EA29A8B1F79A}"/>
              </a:ext>
            </a:extLst>
          </p:cNvPr>
          <p:cNvSpPr/>
          <p:nvPr/>
        </p:nvSpPr>
        <p:spPr>
          <a:xfrm>
            <a:off x="4445000" y="4986867"/>
            <a:ext cx="6908800" cy="999066"/>
          </a:xfrm>
          <a:prstGeom prst="wedgeRectCallout">
            <a:avLst>
              <a:gd name="adj1" fmla="val -78133"/>
              <a:gd name="adj2" fmla="val -250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venv</a:t>
            </a:r>
            <a:endParaRPr lang="en-US" b="1" dirty="0"/>
          </a:p>
          <a:p>
            <a:pPr algn="ctr"/>
            <a:r>
              <a:rPr lang="en-US" dirty="0"/>
              <a:t>Packages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scripts (code) inclusief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worden beschikbaar gesteld via </a:t>
            </a:r>
            <a:r>
              <a:rPr lang="nl-NL" sz="2000" noProof="0" dirty="0" err="1"/>
              <a:t>repo's</a:t>
            </a:r>
            <a:r>
              <a:rPr lang="nl-NL" sz="2000" noProof="0" dirty="0"/>
              <a:t>, bijvoorbeeld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zelf ook een lokaal package maken.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verloop via: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 + dependencies.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installeert scripts lokaal.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4E5D3-CCCF-E7E9-3C49-D465FF2413C9}"/>
              </a:ext>
            </a:extLst>
          </p:cNvPr>
          <p:cNvGrpSpPr/>
          <p:nvPr/>
        </p:nvGrpSpPr>
        <p:grpSpPr>
          <a:xfrm>
            <a:off x="6604000" y="2885285"/>
            <a:ext cx="4986861" cy="660397"/>
            <a:chOff x="6604000" y="2336800"/>
            <a:chExt cx="4986861" cy="660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ACB78-B334-DACA-AAC2-A3DE8767C473}"/>
                </a:ext>
              </a:extLst>
            </p:cNvPr>
            <p:cNvSpPr/>
            <p:nvPr/>
          </p:nvSpPr>
          <p:spPr>
            <a:xfrm>
              <a:off x="6841064" y="2573864"/>
              <a:ext cx="4749797" cy="423333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26F24-1644-483D-C6D2-26F1B0C4F010}"/>
                </a:ext>
              </a:extLst>
            </p:cNvPr>
            <p:cNvSpPr/>
            <p:nvPr/>
          </p:nvSpPr>
          <p:spPr>
            <a:xfrm>
              <a:off x="6722532" y="2455332"/>
              <a:ext cx="4749797" cy="4233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F8CDF-EDA0-AEFA-678C-C6B88000B456}"/>
                </a:ext>
              </a:extLst>
            </p:cNvPr>
            <p:cNvSpPr/>
            <p:nvPr/>
          </p:nvSpPr>
          <p:spPr>
            <a:xfrm>
              <a:off x="6604000" y="2336800"/>
              <a:ext cx="4749797" cy="423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pandas-1.3.5-cp37-cp37m-win_amd64.whl</a:t>
              </a:r>
              <a:endParaRPr lang="en-NL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78896" y="1879600"/>
            <a:ext cx="3" cy="100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4000" y="4389871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78899" y="3308618"/>
            <a:ext cx="0" cy="108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9" y="4813204"/>
            <a:ext cx="0" cy="96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werken packages?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json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Werk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wordt gezocht op systeem locaties, zie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welke paden doorzocht worden.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Bij een import doorzoekt Python eerst in de huidige directory.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</TotalTime>
  <Words>2087</Words>
  <Application>Microsoft Office PowerPoint</Application>
  <PresentationFormat>Widescreen</PresentationFormat>
  <Paragraphs>492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Corbel Light</vt:lpstr>
      <vt:lpstr>Courier New</vt:lpstr>
      <vt:lpstr>Office Theme</vt:lpstr>
      <vt:lpstr>Python voor Engineers</vt:lpstr>
      <vt:lpstr>Agenda</vt:lpstr>
      <vt:lpstr>Python</vt:lpstr>
      <vt:lpstr>Sterke en zwakke punten</vt:lpstr>
      <vt:lpstr>Hoe werkt Python?</vt:lpstr>
      <vt:lpstr>Hoe werkt Python?</vt:lpstr>
      <vt:lpstr>Virtuele omgevingen</vt:lpstr>
      <vt:lpstr>Wat is een package?</vt:lpstr>
      <vt:lpstr>Hoe werken packages?</vt:lpstr>
      <vt:lpstr>Python op de workbench</vt:lpstr>
      <vt:lpstr>Anaconda omgevingen</vt:lpstr>
      <vt:lpstr>Keuze voor IDE</vt:lpstr>
      <vt:lpstr>Jupyter Notebook</vt:lpstr>
      <vt:lpstr>VS Code opzetten</vt:lpstr>
      <vt:lpstr>VS Code interface</vt:lpstr>
      <vt:lpstr>VS Code interface</vt:lpstr>
      <vt:lpstr>VS Code interface</vt:lpstr>
      <vt:lpstr>VS Code interface</vt:lpstr>
      <vt:lpstr>VS Code interface</vt:lpstr>
      <vt:lpstr>Correcte code</vt:lpstr>
      <vt:lpstr>Samenvatting PEP8 richtlijnen</vt:lpstr>
      <vt:lpstr>Documenteer je code</vt:lpstr>
      <vt:lpstr>Basis syntax I</vt:lpstr>
      <vt:lpstr>Oefening</vt:lpstr>
      <vt:lpstr>Handige functies</vt:lpstr>
      <vt:lpstr>Basis data types</vt:lpstr>
      <vt:lpstr>Converteren data types</vt:lpstr>
      <vt:lpstr>Samengestelde data types</vt:lpstr>
      <vt:lpstr>Operatoren</vt:lpstr>
      <vt:lpstr>Werken met tekst</vt:lpstr>
      <vt:lpstr>Basis syntax II</vt:lpstr>
      <vt:lpstr>Conditionele logica</vt:lpstr>
      <vt:lpstr>De for loop</vt:lpstr>
      <vt:lpstr>Functies</vt:lpstr>
      <vt:lpstr>Werken met bestanden</vt:lpstr>
      <vt:lpstr>Werken met bestanden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176</cp:revision>
  <dcterms:created xsi:type="dcterms:W3CDTF">2022-11-09T07:34:24Z</dcterms:created>
  <dcterms:modified xsi:type="dcterms:W3CDTF">2022-12-06T19:34:14Z</dcterms:modified>
</cp:coreProperties>
</file>