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74" r:id="rId4"/>
    <p:sldId id="267" r:id="rId5"/>
    <p:sldId id="270" r:id="rId6"/>
    <p:sldId id="275" r:id="rId7"/>
    <p:sldId id="277" r:id="rId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FAAD-B943-464D-AD28-3EB1DCCBE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7FE6E-9207-436A-8762-E95957392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0566F-99BA-4BB3-8F18-3566F802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F222-C6EC-452F-AC82-838222D6B160}" type="datetimeFigureOut">
              <a:rPr lang="en-NL" smtClean="0"/>
              <a:t>25/05/2021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C71D1-C053-4162-868F-83D27782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CE41E-FFE6-4295-8902-9A6343037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94D4-D026-4D4E-89CB-DEC5876EAD1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896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E1898-D214-40F2-9E34-5D9DE645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BB71B-8378-46EA-826C-D03889BDF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86EEA-7628-4571-A907-93B4CB5A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F222-C6EC-452F-AC82-838222D6B160}" type="datetimeFigureOut">
              <a:rPr lang="en-NL" smtClean="0"/>
              <a:t>25/05/2021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AD8AC-29FA-41DB-AC02-10976E87A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4AF5B-32BF-4C2A-A01C-1CEE5B03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94D4-D026-4D4E-89CB-DEC5876EAD1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673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8291FD-F147-4C85-9415-D1BD0195F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37E07-5FB9-45D4-AC21-803D86645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E7134-EAE6-4614-9DF5-31178F37A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F222-C6EC-452F-AC82-838222D6B160}" type="datetimeFigureOut">
              <a:rPr lang="en-NL" smtClean="0"/>
              <a:t>25/05/2021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94CA5-F004-4B29-9A87-05F44F45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B589D-1238-4F51-BD68-63B9AC771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94D4-D026-4D4E-89CB-DEC5876EAD1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4271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35D43-3E6A-4AE2-BF60-7D2D5F86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FDA3D-B6A9-4C2C-92AE-815BA1939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8B3F9-3FF9-4AA3-A53A-46511D9F8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F222-C6EC-452F-AC82-838222D6B160}" type="datetimeFigureOut">
              <a:rPr lang="en-NL" smtClean="0"/>
              <a:t>25/05/2021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3111D-D7CD-4546-B61A-ABCFC9A65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38B5-049E-4772-98AA-6B7F383C4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94D4-D026-4D4E-89CB-DEC5876EAD1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533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723E2-DED3-4A52-A370-F0C3558D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15A30-26FB-4182-B78B-433F2C2FE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554F0-9A67-4782-A88F-3B3E4CBDD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F222-C6EC-452F-AC82-838222D6B160}" type="datetimeFigureOut">
              <a:rPr lang="en-NL" smtClean="0"/>
              <a:t>25/05/2021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8D8C9-9E4A-4166-A0C5-CBB699FBD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A9F35-C2BD-465C-AF37-13418B99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94D4-D026-4D4E-89CB-DEC5876EAD1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7627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EC257-C6F7-4E4F-8490-54E7A5AD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A3FF7-8B58-4C94-80A9-1941E6A49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46C10-57B5-4FC5-B37B-CFE8834AD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532D0-6C6F-4DA1-AEFF-1E96098BA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F222-C6EC-452F-AC82-838222D6B160}" type="datetimeFigureOut">
              <a:rPr lang="en-NL" smtClean="0"/>
              <a:t>25/05/2021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CD669-4933-4AF4-8198-3F79B7048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E4A00-DDB2-4747-83D5-F77CC2E2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94D4-D026-4D4E-89CB-DEC5876EAD1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2027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A3749-35E6-4BBD-B2B7-B5997C00E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A64DE-1D39-4FFE-8155-9CE43F7DA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80BB3-6098-420C-8B4A-56BD0B3FC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AE960-62C2-4057-BC3B-7B25AE42F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7401E8-B337-4D73-9B62-3B4CB56E1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045200-7062-4D85-A619-BA399058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F222-C6EC-452F-AC82-838222D6B160}" type="datetimeFigureOut">
              <a:rPr lang="en-NL" smtClean="0"/>
              <a:t>25/05/2021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75957A-F567-4473-AD62-84E7D09A6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29AF87-3B08-4B87-9624-0CF81A8B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94D4-D026-4D4E-89CB-DEC5876EAD1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25851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E5B3-4870-4C42-AE7A-12FAB87F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5E6B31-CFFE-4D95-8A5B-9835B658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F222-C6EC-452F-AC82-838222D6B160}" type="datetimeFigureOut">
              <a:rPr lang="en-NL" smtClean="0"/>
              <a:t>25/05/2021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09ACB-B899-4B3E-8ED1-9A48BF895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127940-E7D9-462C-9C7E-33502F93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94D4-D026-4D4E-89CB-DEC5876EAD1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958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65266-AA2E-4457-8D8E-1CA67A5A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F222-C6EC-452F-AC82-838222D6B160}" type="datetimeFigureOut">
              <a:rPr lang="en-NL" smtClean="0"/>
              <a:t>25/05/2021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015420-0E23-40F6-8745-DCA39288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42651-3DDB-4C73-BC7A-39E6AD56F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94D4-D026-4D4E-89CB-DEC5876EAD1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3058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37A1D-4393-4684-B510-1F3F2F43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69D81-4E82-4F54-A424-6CDF8CD95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EA1C3-FFF4-4973-9191-3D564D534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51442-7A00-43C6-B0E8-C8C8B39A3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F222-C6EC-452F-AC82-838222D6B160}" type="datetimeFigureOut">
              <a:rPr lang="en-NL" smtClean="0"/>
              <a:t>25/05/2021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8ABD2-431D-46B5-9529-72FC8F5F5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940B4-CBF1-42C1-804D-00D7A2E7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94D4-D026-4D4E-89CB-DEC5876EAD1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2622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D941-5CB8-47B0-8BCA-53B8B77CC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865797-B90D-4DDD-B613-39DC5F877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B23DB-29A8-431E-9DB1-638697509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16BB7-E51D-415B-B3CE-6AC764ED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F222-C6EC-452F-AC82-838222D6B160}" type="datetimeFigureOut">
              <a:rPr lang="en-NL" smtClean="0"/>
              <a:t>25/05/2021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6AA04-04DD-48F6-A6FD-2EC704184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B94A2-6CE7-4BA0-9A4A-A1620D52C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94D4-D026-4D4E-89CB-DEC5876EAD1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7486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E340E-5AEA-4951-B593-E73E6AEA8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7312E-333E-4F03-9072-676353C3D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6C324-F15C-433B-B9D9-9231F5719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3F222-C6EC-452F-AC82-838222D6B160}" type="datetimeFigureOut">
              <a:rPr lang="en-NL" smtClean="0"/>
              <a:t>25/05/2021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8E75C-91F8-4ECB-8E5C-E062645E5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126FA-E134-4FB0-A5D2-04B13D5E7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694D4-D026-4D4E-89CB-DEC5876EAD1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8098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factoring.guru/design-patterns/pyth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D2B47-1D61-48BF-82CA-791ED8B7A0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Kennissessie:</a:t>
            </a:r>
            <a:br>
              <a:rPr lang="nl-NL" dirty="0"/>
            </a:br>
            <a:r>
              <a:rPr lang="nl-NL" dirty="0"/>
              <a:t>Objecten in Python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C17C8-60BE-4C27-AFE0-F4A662AFE5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25-5-2021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03365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040B-842A-45EB-8C54-B4DB7B094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91BCE-91F5-40FD-8E5F-2D44B4499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nl-NL" sz="2000" dirty="0"/>
              <a:t>Herhaling deel 1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Overerving tussen classes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Opzet projectstructuur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6598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1743-7D10-4683-93B1-4B5A5ECEE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711E5-36B8-474D-A3CE-71201A138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9019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90AC-E9C0-44D9-8EB9-6E70B6FB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Projectstructuur voorbeeld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F82DB0-A067-4E5E-BD2C-54BFFC9D8C11}"/>
              </a:ext>
            </a:extLst>
          </p:cNvPr>
          <p:cNvSpPr/>
          <p:nvPr/>
        </p:nvSpPr>
        <p:spPr>
          <a:xfrm>
            <a:off x="5255161" y="2530387"/>
            <a:ext cx="1413283" cy="7435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</a:t>
            </a:r>
            <a:endParaRPr lang="en-NL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A93348-ACC9-4F1A-9873-6AA619AECCDA}"/>
              </a:ext>
            </a:extLst>
          </p:cNvPr>
          <p:cNvSpPr/>
          <p:nvPr/>
        </p:nvSpPr>
        <p:spPr>
          <a:xfrm>
            <a:off x="1006579" y="1783994"/>
            <a:ext cx="1796887" cy="7435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ConfigReader</a:t>
            </a:r>
            <a:endParaRPr lang="en-NL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F37102-A663-4CD6-8080-83262F4E03DE}"/>
              </a:ext>
            </a:extLst>
          </p:cNvPr>
          <p:cNvSpPr/>
          <p:nvPr/>
        </p:nvSpPr>
        <p:spPr>
          <a:xfrm>
            <a:off x="5255161" y="3809169"/>
            <a:ext cx="1413283" cy="7435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Indicators</a:t>
            </a:r>
            <a:endParaRPr lang="en-NL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11FD24-3380-468B-B5F1-2B79A81FDAE9}"/>
              </a:ext>
            </a:extLst>
          </p:cNvPr>
          <p:cNvSpPr/>
          <p:nvPr/>
        </p:nvSpPr>
        <p:spPr>
          <a:xfrm>
            <a:off x="6502156" y="5278465"/>
            <a:ext cx="1796887" cy="7435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SurveyReader</a:t>
            </a:r>
            <a:endParaRPr lang="en-NL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1053CD-E556-47E9-A200-5AC876454E48}"/>
              </a:ext>
            </a:extLst>
          </p:cNvPr>
          <p:cNvSpPr/>
          <p:nvPr/>
        </p:nvSpPr>
        <p:spPr>
          <a:xfrm>
            <a:off x="9120140" y="1783993"/>
            <a:ext cx="1796886" cy="7435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CSVWriter</a:t>
            </a:r>
            <a:endParaRPr lang="en-NL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DB0A7B-CE69-438C-8207-4CEC426F158F}"/>
              </a:ext>
            </a:extLst>
          </p:cNvPr>
          <p:cNvSpPr/>
          <p:nvPr/>
        </p:nvSpPr>
        <p:spPr>
          <a:xfrm>
            <a:off x="9120139" y="3271140"/>
            <a:ext cx="1796886" cy="7435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MSSQLWriter</a:t>
            </a:r>
            <a:endParaRPr lang="en-NL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8B6FD-59D0-43F8-A2BF-CD6D093008E2}"/>
              </a:ext>
            </a:extLst>
          </p:cNvPr>
          <p:cNvSpPr/>
          <p:nvPr/>
        </p:nvSpPr>
        <p:spPr>
          <a:xfrm>
            <a:off x="3624560" y="5278465"/>
            <a:ext cx="1796888" cy="7435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Indicator</a:t>
            </a:r>
          </a:p>
          <a:p>
            <a:pPr algn="ctr"/>
            <a:r>
              <a:rPr lang="en-US" sz="1600" dirty="0" err="1"/>
              <a:t>BlueprintReader</a:t>
            </a:r>
            <a:endParaRPr lang="en-NL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560BC6-C7EF-4D04-B73E-685CD30F1D65}"/>
              </a:ext>
            </a:extLst>
          </p:cNvPr>
          <p:cNvSpPr/>
          <p:nvPr/>
        </p:nvSpPr>
        <p:spPr>
          <a:xfrm>
            <a:off x="1006579" y="3271140"/>
            <a:ext cx="1796887" cy="7435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</a:t>
            </a:r>
          </a:p>
          <a:p>
            <a:pPr algn="ctr"/>
            <a:r>
              <a:rPr lang="en-US" sz="1600" dirty="0" err="1"/>
              <a:t>BlueprintReader</a:t>
            </a:r>
            <a:endParaRPr lang="en-NL" sz="1600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1B9E227-A64A-4BDE-9CEF-857E15F26DD1}"/>
              </a:ext>
            </a:extLst>
          </p:cNvPr>
          <p:cNvCxnSpPr>
            <a:stCxn id="6" idx="1"/>
            <a:endCxn id="14" idx="3"/>
          </p:cNvCxnSpPr>
          <p:nvPr/>
        </p:nvCxnSpPr>
        <p:spPr>
          <a:xfrm rot="10800000">
            <a:off x="2803467" y="2155782"/>
            <a:ext cx="2451695" cy="746393"/>
          </a:xfrm>
          <a:prstGeom prst="bentConnector3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84B31B0-FE50-472B-A07D-6F51219572A0}"/>
              </a:ext>
            </a:extLst>
          </p:cNvPr>
          <p:cNvCxnSpPr>
            <a:stCxn id="6" idx="1"/>
            <a:endCxn id="18" idx="3"/>
          </p:cNvCxnSpPr>
          <p:nvPr/>
        </p:nvCxnSpPr>
        <p:spPr>
          <a:xfrm rot="10800000" flipV="1">
            <a:off x="2803467" y="2902173"/>
            <a:ext cx="2451695" cy="740753"/>
          </a:xfrm>
          <a:prstGeom prst="bentConnector3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F8F3EE4-5483-47E6-A58A-1705421DCADF}"/>
              </a:ext>
            </a:extLst>
          </p:cNvPr>
          <p:cNvCxnSpPr>
            <a:stCxn id="6" idx="3"/>
            <a:endCxn id="20" idx="1"/>
          </p:cNvCxnSpPr>
          <p:nvPr/>
        </p:nvCxnSpPr>
        <p:spPr>
          <a:xfrm flipV="1">
            <a:off x="6668444" y="2155780"/>
            <a:ext cx="2451696" cy="746394"/>
          </a:xfrm>
          <a:prstGeom prst="bentConnector3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55ED1E85-1629-4AE8-B2C5-39F353247254}"/>
              </a:ext>
            </a:extLst>
          </p:cNvPr>
          <p:cNvCxnSpPr>
            <a:stCxn id="6" idx="3"/>
            <a:endCxn id="21" idx="1"/>
          </p:cNvCxnSpPr>
          <p:nvPr/>
        </p:nvCxnSpPr>
        <p:spPr>
          <a:xfrm>
            <a:off x="6668444" y="2902174"/>
            <a:ext cx="2451695" cy="740753"/>
          </a:xfrm>
          <a:prstGeom prst="bentConnector3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73B8102-EBF2-4632-B5A3-D56FEC6A3C79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 rot="16200000" flipH="1">
            <a:off x="6318340" y="4196204"/>
            <a:ext cx="725723" cy="1438797"/>
          </a:xfrm>
          <a:prstGeom prst="bentConnector3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97BFE79-9CEA-4A25-BF39-04528AB3D387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rot="5400000">
            <a:off x="4879543" y="4196204"/>
            <a:ext cx="725723" cy="1438799"/>
          </a:xfrm>
          <a:prstGeom prst="bentConnector3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1D2BB7-F076-4ADB-B62D-5B721E2B5B33}"/>
              </a:ext>
            </a:extLst>
          </p:cNvPr>
          <p:cNvCxnSpPr>
            <a:stCxn id="6" idx="2"/>
            <a:endCxn id="16" idx="0"/>
          </p:cNvCxnSpPr>
          <p:nvPr/>
        </p:nvCxnSpPr>
        <p:spPr>
          <a:xfrm>
            <a:off x="5961803" y="3273961"/>
            <a:ext cx="0" cy="53520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04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90AC-E9C0-44D9-8EB9-6E70B6FB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Projectstructuur voorbeeld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F82DB0-A067-4E5E-BD2C-54BFFC9D8C11}"/>
              </a:ext>
            </a:extLst>
          </p:cNvPr>
          <p:cNvSpPr/>
          <p:nvPr/>
        </p:nvSpPr>
        <p:spPr>
          <a:xfrm>
            <a:off x="6562531" y="2845518"/>
            <a:ext cx="1413283" cy="7435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</a:t>
            </a:r>
            <a:endParaRPr lang="en-NL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A93348-ACC9-4F1A-9873-6AA619AECCDA}"/>
              </a:ext>
            </a:extLst>
          </p:cNvPr>
          <p:cNvSpPr/>
          <p:nvPr/>
        </p:nvSpPr>
        <p:spPr>
          <a:xfrm>
            <a:off x="8830627" y="2845516"/>
            <a:ext cx="1413283" cy="7435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Configuration</a:t>
            </a:r>
            <a:endParaRPr lang="en-NL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F37102-A663-4CD6-8080-83262F4E03DE}"/>
              </a:ext>
            </a:extLst>
          </p:cNvPr>
          <p:cNvSpPr/>
          <p:nvPr/>
        </p:nvSpPr>
        <p:spPr>
          <a:xfrm>
            <a:off x="4405563" y="4743919"/>
            <a:ext cx="1413283" cy="7435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Preparation</a:t>
            </a:r>
            <a:endParaRPr lang="en-NL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11FD24-3380-468B-B5F1-2B79A81FDAE9}"/>
              </a:ext>
            </a:extLst>
          </p:cNvPr>
          <p:cNvSpPr/>
          <p:nvPr/>
        </p:nvSpPr>
        <p:spPr>
          <a:xfrm>
            <a:off x="2248597" y="2845515"/>
            <a:ext cx="1413283" cy="7435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Database</a:t>
            </a:r>
            <a:endParaRPr lang="en-NL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63A965-AFDE-4EEE-9801-B034703BF130}"/>
              </a:ext>
            </a:extLst>
          </p:cNvPr>
          <p:cNvCxnSpPr>
            <a:stCxn id="6" idx="1"/>
            <a:endCxn id="19" idx="3"/>
          </p:cNvCxnSpPr>
          <p:nvPr/>
        </p:nvCxnSpPr>
        <p:spPr>
          <a:xfrm flipH="1" flipV="1">
            <a:off x="3661880" y="3217302"/>
            <a:ext cx="2900651" cy="3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44A4BC0-A34A-40B8-AFC2-D2AB5F719AA8}"/>
              </a:ext>
            </a:extLst>
          </p:cNvPr>
          <p:cNvCxnSpPr>
            <a:stCxn id="19" idx="2"/>
            <a:endCxn id="16" idx="1"/>
          </p:cNvCxnSpPr>
          <p:nvPr/>
        </p:nvCxnSpPr>
        <p:spPr>
          <a:xfrm rot="16200000" flipH="1">
            <a:off x="2917092" y="3627235"/>
            <a:ext cx="1526618" cy="1450324"/>
          </a:xfrm>
          <a:prstGeom prst="bentConnector2">
            <a:avLst/>
          </a:prstGeom>
          <a:ln w="19050"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7F24C0B-EC36-478A-AB20-28EC41692013}"/>
              </a:ext>
            </a:extLst>
          </p:cNvPr>
          <p:cNvCxnSpPr>
            <a:stCxn id="16" idx="3"/>
            <a:endCxn id="6" idx="2"/>
          </p:cNvCxnSpPr>
          <p:nvPr/>
        </p:nvCxnSpPr>
        <p:spPr>
          <a:xfrm flipV="1">
            <a:off x="5818846" y="3589092"/>
            <a:ext cx="1450327" cy="1526614"/>
          </a:xfrm>
          <a:prstGeom prst="bentConnector2">
            <a:avLst/>
          </a:prstGeom>
          <a:ln w="19050"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84340FC-EC08-47B3-BE4D-729DF1533114}"/>
              </a:ext>
            </a:extLst>
          </p:cNvPr>
          <p:cNvCxnSpPr>
            <a:stCxn id="14" idx="1"/>
            <a:endCxn id="6" idx="3"/>
          </p:cNvCxnSpPr>
          <p:nvPr/>
        </p:nvCxnSpPr>
        <p:spPr>
          <a:xfrm flipH="1">
            <a:off x="7975814" y="3217303"/>
            <a:ext cx="854813" cy="2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948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040B-842A-45EB-8C54-B4DB7B094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400" dirty="0"/>
              <a:t>Afwegingen structuur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91BCE-91F5-40FD-8E5F-2D44B4499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nl-NL" sz="2000" dirty="0"/>
              <a:t>Wel of geen (eigen) klasse?</a:t>
            </a:r>
          </a:p>
          <a:p>
            <a:pPr lvl="1">
              <a:buFontTx/>
              <a:buChar char="-"/>
            </a:pPr>
            <a:r>
              <a:rPr lang="nl-NL" sz="1600" dirty="0"/>
              <a:t>Bundeling van gegevens en functionaliteit?</a:t>
            </a:r>
          </a:p>
          <a:p>
            <a:pPr lvl="1">
              <a:buFontTx/>
              <a:buChar char="-"/>
            </a:pPr>
            <a:r>
              <a:rPr lang="nl-NL" sz="1600" dirty="0"/>
              <a:t>Alleen gegevens	=&gt; 	Datastructuren zoals set, </a:t>
            </a:r>
            <a:r>
              <a:rPr lang="nl-NL" sz="1600" dirty="0" err="1"/>
              <a:t>tuple</a:t>
            </a:r>
            <a:r>
              <a:rPr lang="nl-NL" sz="1600" dirty="0"/>
              <a:t>, list, </a:t>
            </a:r>
            <a:r>
              <a:rPr lang="nl-NL" sz="1600" dirty="0" err="1"/>
              <a:t>dict</a:t>
            </a:r>
            <a:r>
              <a:rPr lang="nl-NL" sz="1600" dirty="0"/>
              <a:t>.</a:t>
            </a:r>
          </a:p>
          <a:p>
            <a:pPr lvl="1">
              <a:buFontTx/>
              <a:buChar char="-"/>
            </a:pPr>
            <a:r>
              <a:rPr lang="nl-NL" sz="1600" dirty="0"/>
              <a:t>Alleen functionaliteit	=&gt;	Functies, eventueel gebundeld in module.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/>
              <a:t>Separation</a:t>
            </a:r>
            <a:r>
              <a:rPr lang="nl-NL" sz="2000" dirty="0"/>
              <a:t> of concerns.</a:t>
            </a:r>
          </a:p>
          <a:p>
            <a:pPr lvl="1">
              <a:buFontTx/>
              <a:buChar char="-"/>
            </a:pPr>
            <a:r>
              <a:rPr lang="nl-NL" sz="1600" dirty="0"/>
              <a:t>Maak classes die zich met 1 taak bezig houden; data inlezen, data prepareren, modelleren, etc.</a:t>
            </a:r>
          </a:p>
          <a:p>
            <a:pPr lvl="1">
              <a:buFontTx/>
              <a:buChar char="-"/>
            </a:pPr>
            <a:r>
              <a:rPr lang="nl-NL" sz="1600" dirty="0"/>
              <a:t>Gebruik overerving voor gezamenlijke functionaliteiten.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Simple is </a:t>
            </a:r>
            <a:r>
              <a:rPr lang="nl-NL" sz="2000" dirty="0" err="1"/>
              <a:t>better</a:t>
            </a:r>
            <a:r>
              <a:rPr lang="nl-NL" sz="2000" dirty="0"/>
              <a:t> </a:t>
            </a:r>
            <a:r>
              <a:rPr lang="nl-NL" sz="2000" dirty="0" err="1"/>
              <a:t>than</a:t>
            </a:r>
            <a:r>
              <a:rPr lang="nl-NL" sz="2000" dirty="0"/>
              <a:t> complex.</a:t>
            </a:r>
          </a:p>
          <a:p>
            <a:pPr lvl="1">
              <a:buFontTx/>
              <a:buChar char="-"/>
            </a:pPr>
            <a:r>
              <a:rPr lang="nl-NL" sz="1600" dirty="0"/>
              <a:t>Houd je hiërarchie zo eenvoudig mogelijk.</a:t>
            </a:r>
          </a:p>
          <a:p>
            <a:pPr lvl="1">
              <a:buFontTx/>
              <a:buChar char="-"/>
            </a:pPr>
            <a:r>
              <a:rPr lang="nl-NL" sz="1600" dirty="0"/>
              <a:t>Classes en functies kunnen in Python prima naast elkaar bestaan.</a:t>
            </a:r>
          </a:p>
          <a:p>
            <a:pPr lvl="1">
              <a:buFontTx/>
              <a:buChar char="-"/>
            </a:pPr>
            <a:r>
              <a:rPr lang="nl-NL" sz="1600" dirty="0"/>
              <a:t>Maak “contactoppervlak” tussen classes zo simpel mogelijk.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567345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90AC-E9C0-44D9-8EB9-6E70B6FB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Standaard ontwerppatronen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049A752-A061-4734-A5BF-113DF17F193F}"/>
              </a:ext>
            </a:extLst>
          </p:cNvPr>
          <p:cNvGrpSpPr/>
          <p:nvPr/>
        </p:nvGrpSpPr>
        <p:grpSpPr>
          <a:xfrm>
            <a:off x="4365171" y="1690688"/>
            <a:ext cx="3239278" cy="2274822"/>
            <a:chOff x="838200" y="1690688"/>
            <a:chExt cx="3239278" cy="22748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3942D01-2533-43F0-8E87-B07A18E6E067}"/>
                </a:ext>
              </a:extLst>
            </p:cNvPr>
            <p:cNvSpPr/>
            <p:nvPr/>
          </p:nvSpPr>
          <p:spPr>
            <a:xfrm>
              <a:off x="838200" y="1690688"/>
              <a:ext cx="3239278" cy="227482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PersonFactory</a:t>
              </a:r>
              <a:endParaRPr lang="en-NL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1D02A17-E43A-4C9D-9374-4D8A5AB8798D}"/>
                </a:ext>
              </a:extLst>
            </p:cNvPr>
            <p:cNvSpPr/>
            <p:nvPr/>
          </p:nvSpPr>
          <p:spPr>
            <a:xfrm>
              <a:off x="1119673" y="2127380"/>
              <a:ext cx="2761862" cy="16701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400" dirty="0" err="1">
                  <a:solidFill>
                    <a:schemeClr val="tx1"/>
                  </a:solidFill>
                </a:rPr>
                <a:t>from_str</a:t>
              </a:r>
              <a:r>
                <a:rPr lang="en-US" sz="1400" dirty="0">
                  <a:solidFill>
                    <a:schemeClr val="tx1"/>
                  </a:solidFill>
                </a:rPr>
                <a:t>(</a:t>
              </a:r>
              <a:r>
                <a:rPr lang="en-US" sz="1400" dirty="0" err="1">
                  <a:solidFill>
                    <a:schemeClr val="tx1"/>
                  </a:solidFill>
                </a:rPr>
                <a:t>person_str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  <a:p>
              <a:endParaRPr lang="en-US" sz="1400" dirty="0">
                <a:solidFill>
                  <a:schemeClr val="tx1"/>
                </a:solidFill>
              </a:endParaRPr>
            </a:p>
            <a:p>
              <a:r>
                <a:rPr lang="en-US" sz="1400" dirty="0" err="1">
                  <a:solidFill>
                    <a:schemeClr val="tx1"/>
                  </a:solidFill>
                </a:rPr>
                <a:t>from_dict</a:t>
              </a:r>
              <a:r>
                <a:rPr lang="en-US" sz="1400" dirty="0">
                  <a:solidFill>
                    <a:schemeClr val="tx1"/>
                  </a:solidFill>
                </a:rPr>
                <a:t>(</a:t>
              </a:r>
              <a:r>
                <a:rPr lang="en-US" sz="1400" dirty="0" err="1">
                  <a:solidFill>
                    <a:schemeClr val="tx1"/>
                  </a:solidFill>
                </a:rPr>
                <a:t>person_dict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  <a:p>
              <a:endParaRPr lang="en-US" sz="1400" dirty="0">
                <a:solidFill>
                  <a:schemeClr val="tx1"/>
                </a:solidFill>
              </a:endParaRPr>
            </a:p>
            <a:p>
              <a:r>
                <a:rPr lang="en-US" sz="1400" dirty="0" err="1">
                  <a:solidFill>
                    <a:schemeClr val="tx1"/>
                  </a:solidFill>
                </a:rPr>
                <a:t>from_csv</a:t>
              </a:r>
              <a:r>
                <a:rPr lang="en-US" sz="1400" dirty="0">
                  <a:solidFill>
                    <a:schemeClr val="tx1"/>
                  </a:solidFill>
                </a:rPr>
                <a:t>(</a:t>
              </a:r>
              <a:r>
                <a:rPr lang="en-US" sz="1400" dirty="0" err="1">
                  <a:solidFill>
                    <a:schemeClr val="tx1"/>
                  </a:solidFill>
                </a:rPr>
                <a:t>file_path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65DDCE8-A973-4E5F-8DEE-770E71B4D50D}"/>
              </a:ext>
            </a:extLst>
          </p:cNvPr>
          <p:cNvGrpSpPr/>
          <p:nvPr/>
        </p:nvGrpSpPr>
        <p:grpSpPr>
          <a:xfrm>
            <a:off x="9033588" y="2165317"/>
            <a:ext cx="1771261" cy="1325563"/>
            <a:chOff x="4592217" y="2580206"/>
            <a:chExt cx="1771261" cy="13255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9C73E81-4D31-47C9-98B2-BB4E47376D0B}"/>
                </a:ext>
              </a:extLst>
            </p:cNvPr>
            <p:cNvSpPr/>
            <p:nvPr/>
          </p:nvSpPr>
          <p:spPr>
            <a:xfrm>
              <a:off x="4592217" y="2580206"/>
              <a:ext cx="1771261" cy="13255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Person</a:t>
              </a:r>
              <a:endParaRPr lang="en-NL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4875613-F21C-486C-A838-F588D10331DF}"/>
                </a:ext>
              </a:extLst>
            </p:cNvPr>
            <p:cNvSpPr/>
            <p:nvPr/>
          </p:nvSpPr>
          <p:spPr>
            <a:xfrm>
              <a:off x="4736452" y="2962469"/>
              <a:ext cx="1482790" cy="783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_name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_age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9A58337-FC38-4B5B-AD99-9CD7FA551851}"/>
              </a:ext>
            </a:extLst>
          </p:cNvPr>
          <p:cNvSpPr txBox="1"/>
          <p:nvPr/>
        </p:nvSpPr>
        <p:spPr>
          <a:xfrm>
            <a:off x="1007706" y="2643433"/>
            <a:ext cx="192832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“Henk, 32”</a:t>
            </a:r>
            <a:endParaRPr lang="en-N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E47D9E-3C06-4499-9AB3-E9376A629D89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>
            <a:off x="2936032" y="2828099"/>
            <a:ext cx="1429139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467C61D-4BB9-492E-90BD-87B5180C07E6}"/>
              </a:ext>
            </a:extLst>
          </p:cNvPr>
          <p:cNvCxnSpPr>
            <a:stCxn id="3" idx="3"/>
            <a:endCxn id="22" idx="1"/>
          </p:cNvCxnSpPr>
          <p:nvPr/>
        </p:nvCxnSpPr>
        <p:spPr>
          <a:xfrm>
            <a:off x="7604449" y="2828099"/>
            <a:ext cx="1429139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4EFCB45-A98A-429B-9E24-24DCBB52E7F8}"/>
              </a:ext>
            </a:extLst>
          </p:cNvPr>
          <p:cNvCxnSpPr>
            <a:stCxn id="22" idx="2"/>
            <a:endCxn id="10" idx="2"/>
          </p:cNvCxnSpPr>
          <p:nvPr/>
        </p:nvCxnSpPr>
        <p:spPr>
          <a:xfrm rot="5400000" flipH="1">
            <a:off x="5706486" y="-721852"/>
            <a:ext cx="478115" cy="7947350"/>
          </a:xfrm>
          <a:prstGeom prst="bentConnector3">
            <a:avLst>
              <a:gd name="adj1" fmla="val -225404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5F2025FC-C11D-4A6E-92B5-9CB24C9C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Overzicht van structurele patronen:</a:t>
            </a:r>
          </a:p>
          <a:p>
            <a:pPr marL="0" indent="0">
              <a:buNone/>
            </a:pPr>
            <a:r>
              <a:rPr lang="nl-NL" sz="2000" dirty="0">
                <a:hlinkClick r:id="rId2"/>
              </a:rPr>
              <a:t>https://refactoring.guru/design-patterns/python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484952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193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Kennissessie: Objecten in Python II</vt:lpstr>
      <vt:lpstr>Agenda</vt:lpstr>
      <vt:lpstr>PowerPoint Presentation</vt:lpstr>
      <vt:lpstr>Projectstructuur voorbeeld</vt:lpstr>
      <vt:lpstr>Projectstructuur voorbeeld</vt:lpstr>
      <vt:lpstr>Afwegingen structuur</vt:lpstr>
      <vt:lpstr>Standaard ontwerppatronen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Kennissessie: Objecten in Python II</dc:title>
  <dc:creator>Lukas Koning</dc:creator>
  <cp:lastModifiedBy>Lukas Koning</cp:lastModifiedBy>
  <cp:revision>46</cp:revision>
  <dcterms:created xsi:type="dcterms:W3CDTF">2021-05-23T12:02:11Z</dcterms:created>
  <dcterms:modified xsi:type="dcterms:W3CDTF">2021-05-25T11:01:07Z</dcterms:modified>
</cp:coreProperties>
</file>