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7" r:id="rId4"/>
    <p:sldId id="268" r:id="rId5"/>
    <p:sldId id="357" r:id="rId6"/>
    <p:sldId id="258" r:id="rId7"/>
    <p:sldId id="292" r:id="rId8"/>
    <p:sldId id="266" r:id="rId9"/>
    <p:sldId id="263" r:id="rId10"/>
    <p:sldId id="332" r:id="rId1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6340" autoAdjust="0"/>
  </p:normalViewPr>
  <p:slideViewPr>
    <p:cSldViewPr snapToGrid="0">
      <p:cViewPr varScale="1">
        <p:scale>
          <a:sx n="73" d="100"/>
          <a:sy n="73" d="100"/>
        </p:scale>
        <p:origin x="368" y="44"/>
      </p:cViewPr>
      <p:guideLst/>
    </p:cSldViewPr>
  </p:slideViewPr>
  <p:outlineViewPr>
    <p:cViewPr>
      <p:scale>
        <a:sx n="33" d="100"/>
        <a:sy n="33" d="100"/>
      </p:scale>
      <p:origin x="0" y="-2828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DDCAA-88FC-44D4-A91A-DD0530AB88E0}" type="datetimeFigureOut">
              <a:rPr lang="en-NL" smtClean="0"/>
              <a:t>14/10/2024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F0DEA-1372-46C0-8FC9-2869E9CCF7D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927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14/10/2024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14/10/2024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14/10/2024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14/10/2024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14/10/2024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14/10/2024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14/10/2024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14/10/2024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14/10/2024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14/10/2024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14/10/2024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14/10/2024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Git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/>
              <a:t>2024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84796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/4_fuzzy_dict.ipynb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l-NL" sz="2000" dirty="0"/>
              <a:t> </a:t>
            </a:r>
            <a:r>
              <a:rPr lang="nl-NL" sz="2000" dirty="0" err="1"/>
              <a:t>dict</a:t>
            </a:r>
            <a:r>
              <a:rPr lang="nl-NL" sz="2000" dirty="0"/>
              <a:t> dat niet hoofdlettergevoelig is:</a:t>
            </a:r>
          </a:p>
          <a:p>
            <a:pPr lvl="1"/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nl-NL" sz="2000" dirty="0"/>
              <a:t> is gelijk aan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  <a:endParaRPr lang="nl-NL" sz="2000" dirty="0"/>
          </a:p>
          <a:p>
            <a:pPr lvl="1"/>
            <a:r>
              <a:rPr lang="nl-NL" sz="2000" dirty="0">
                <a:cs typeface="Courier New" panose="02070309020205020404" pitchFamily="49" charset="0"/>
              </a:rPr>
              <a:t>Zowel bij ophalen als wegschrijven van waardes.</a:t>
            </a: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om waardes op te halen.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setitem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om waardes op te slaan.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 startAt="4"/>
            </a:pPr>
            <a:r>
              <a:rPr lang="nl-NL" sz="2000" dirty="0"/>
              <a:t>Bonus voor implementeren van methodes: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items</a:t>
            </a:r>
          </a:p>
        </p:txBody>
      </p:sp>
    </p:spTree>
    <p:extLst>
      <p:ext uri="{BB962C8B-B14F-4D97-AF65-F5344CB8AC3E}">
        <p14:creationId xmlns:p14="http://schemas.microsoft.com/office/powerpoint/2010/main" val="428768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 err="1"/>
              <a:t>Branching</a:t>
            </a:r>
            <a:endParaRPr lang="nl-NL" sz="2000" noProof="0" dirty="0"/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Branch</a:t>
            </a:r>
            <a:r>
              <a:rPr lang="nl-NL" sz="1600" noProof="0" dirty="0"/>
              <a:t> maken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Mergen</a:t>
            </a:r>
            <a:endParaRPr lang="nl-NL" sz="1600" noProof="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Samenwerken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noProof="0" dirty="0"/>
              <a:t>Pull </a:t>
            </a:r>
            <a:r>
              <a:rPr lang="nl-NL" sz="1600" noProof="0" dirty="0" err="1"/>
              <a:t>Request</a:t>
            </a:r>
            <a:endParaRPr lang="nl-NL" sz="1600" noProof="0" dirty="0"/>
          </a:p>
          <a:p>
            <a:pPr lvl="1">
              <a:spcAft>
                <a:spcPts val="600"/>
              </a:spcAft>
            </a:pPr>
            <a:r>
              <a:rPr lang="nl-NL" sz="1600" dirty="0"/>
              <a:t>Code reviews</a:t>
            </a:r>
          </a:p>
          <a:p>
            <a:pPr>
              <a:spcAft>
                <a:spcPts val="600"/>
              </a:spcAft>
            </a:pPr>
            <a:r>
              <a:rPr lang="nl-NL" sz="2000" dirty="0" err="1"/>
              <a:t>Continuous</a:t>
            </a:r>
            <a:r>
              <a:rPr lang="nl-NL" sz="2000" dirty="0"/>
              <a:t> Integration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Hoe werkt het?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Python pipeline opzetten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Wat is git?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Werken met versies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559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50AC3-44D2-125F-C901-74E8A6F61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C9436C-DC36-00A0-18E7-6B9DD57D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Remote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61E79-1961-C560-A7F0-B064C69A1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176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Sterke en zwakke punten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Sterke punten: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Makkelijk te leren, flexibele syntax.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ontwikkelaars en gebruikers.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online informatie.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Uitgebreid ecosysteem van uitbreidingen.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Breed inzetbaar.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409267" y="1456267"/>
            <a:ext cx="47498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Zwakke punten: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Makkelijk om “slechte” code te schrijven.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Relatief traag  (vgl. C, Scala, Rust).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Distributie code niet eenduidig.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44422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Werken met t</a:t>
            </a:r>
            <a:r>
              <a:rPr lang="nl-NL" sz="3600" noProof="0" dirty="0" err="1"/>
              <a:t>ekst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{name}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= 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{n}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template.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(n=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Doe,John"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"Doe"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2000" dirty="0"/>
              <a:t> plak je strings aan elkaar.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Een format-string is vaak korter.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Je kunt ook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  <a:r>
              <a:rPr lang="nl-NL" sz="2000" dirty="0"/>
              <a:t> gebruiken.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Splits de string op d.m.v. scheidingsteken.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Plakt een lijst aan elkaar tot een string.</a:t>
            </a:r>
          </a:p>
        </p:txBody>
      </p:sp>
    </p:spTree>
    <p:extLst>
      <p:ext uri="{BB962C8B-B14F-4D97-AF65-F5344CB8AC3E}">
        <p14:creationId xmlns:p14="http://schemas.microsoft.com/office/powerpoint/2010/main" val="389145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Keuze voor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Jupyter</a:t>
            </a:r>
            <a:r>
              <a:rPr lang="nl-NL" sz="2000" b="1" noProof="0" dirty="0"/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Goed voor exploratief werken.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Goed voor demo’s, directe feedback.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 Qua functionaliteit vrij beperkt.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Foutgevoelig, snel onoverzichtelijk.</a:t>
            </a:r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6E87A0-1070-48CA-27A1-259B2400F9C1}"/>
              </a:ext>
            </a:extLst>
          </p:cNvPr>
          <p:cNvSpPr txBox="1">
            <a:spLocks/>
          </p:cNvSpPr>
          <p:nvPr/>
        </p:nvSpPr>
        <p:spPr>
          <a:xfrm>
            <a:off x="6637869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Visual Studio Code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Goed voor gestructureerd werken.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+    Kan ook Notebooks bewerken.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Veel functionaliteit en plug-ins.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-     Kost wat moeite om op te zetten.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785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Anaconda omgevingen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FC31ABD-68F0-5B1E-5AF0-00FA80F22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397749"/>
              </p:ext>
            </p:extLst>
          </p:nvPr>
        </p:nvGraphicFramePr>
        <p:xfrm>
          <a:off x="838199" y="1718733"/>
          <a:ext cx="10515600" cy="42841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402668">
                  <a:extLst>
                    <a:ext uri="{9D8B030D-6E8A-4147-A177-3AD203B41FA5}">
                      <a16:colId xmlns:a16="http://schemas.microsoft.com/office/drawing/2014/main" val="3902745773"/>
                    </a:ext>
                  </a:extLst>
                </a:gridCol>
                <a:gridCol w="6112932">
                  <a:extLst>
                    <a:ext uri="{9D8B030D-6E8A-4147-A177-3AD203B41FA5}">
                      <a16:colId xmlns:a16="http://schemas.microsoft.com/office/drawing/2014/main" val="2880567176"/>
                    </a:ext>
                  </a:extLst>
                </a:gridCol>
              </a:tblGrid>
              <a:tr h="535517">
                <a:tc>
                  <a:txBody>
                    <a:bodyPr/>
                    <a:lstStyle/>
                    <a:p>
                      <a:r>
                        <a:rPr lang="nl-NL" noProof="0"/>
                        <a:t>Commando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Beschrijving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94424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env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Toont een lijst van alle beschikbare omgevingen.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416606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–n &lt;naam&gt; python=&lt;versie&gt;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Maakt omgeving met de opgegeven naam en Python versie.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6145959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activate &lt;naam&gt;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Activeert de opgegeven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64420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in de actieve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28120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–m pip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met pip.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89076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Toon alle geïnstalleerde packages in de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855344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deactivate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Deactiveer de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54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042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Microsoft Office PowerPoint</Application>
  <PresentationFormat>Widescreen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Git - Cursus</vt:lpstr>
      <vt:lpstr>Agenda</vt:lpstr>
      <vt:lpstr>Wat is git?</vt:lpstr>
      <vt:lpstr>Werken met versies</vt:lpstr>
      <vt:lpstr>Remote</vt:lpstr>
      <vt:lpstr>Sterke en zwakke punten</vt:lpstr>
      <vt:lpstr>Werken met tekst</vt:lpstr>
      <vt:lpstr>Keuze voor IDE</vt:lpstr>
      <vt:lpstr>Anaconda omgevingen</vt:lpstr>
      <vt:lpstr>Oefeningen IV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Lukas Koning</cp:lastModifiedBy>
  <cp:revision>719</cp:revision>
  <dcterms:created xsi:type="dcterms:W3CDTF">2022-11-09T07:34:24Z</dcterms:created>
  <dcterms:modified xsi:type="dcterms:W3CDTF">2024-10-14T19:38:01Z</dcterms:modified>
</cp:coreProperties>
</file>