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83" r:id="rId9"/>
    <p:sldId id="360" r:id="rId10"/>
    <p:sldId id="384" r:id="rId11"/>
    <p:sldId id="268" r:id="rId12"/>
    <p:sldId id="364" r:id="rId13"/>
    <p:sldId id="367" r:id="rId14"/>
    <p:sldId id="368" r:id="rId15"/>
    <p:sldId id="369" r:id="rId16"/>
    <p:sldId id="370" r:id="rId17"/>
    <p:sldId id="380" r:id="rId18"/>
    <p:sldId id="377" r:id="rId19"/>
    <p:sldId id="378" r:id="rId20"/>
    <p:sldId id="379" r:id="rId21"/>
    <p:sldId id="399" r:id="rId22"/>
    <p:sldId id="400" r:id="rId23"/>
    <p:sldId id="401" r:id="rId24"/>
    <p:sldId id="402" r:id="rId25"/>
    <p:sldId id="381" r:id="rId26"/>
    <p:sldId id="385" r:id="rId27"/>
    <p:sldId id="406" r:id="rId28"/>
    <p:sldId id="386" r:id="rId29"/>
    <p:sldId id="357" r:id="rId30"/>
    <p:sldId id="359" r:id="rId31"/>
    <p:sldId id="390" r:id="rId32"/>
    <p:sldId id="407" r:id="rId33"/>
    <p:sldId id="372" r:id="rId34"/>
    <p:sldId id="389" r:id="rId35"/>
    <p:sldId id="391" r:id="rId36"/>
    <p:sldId id="392" r:id="rId37"/>
    <p:sldId id="393" r:id="rId38"/>
    <p:sldId id="408" r:id="rId39"/>
    <p:sldId id="394" r:id="rId40"/>
    <p:sldId id="396" r:id="rId41"/>
    <p:sldId id="405" r:id="rId42"/>
    <p:sldId id="397" r:id="rId43"/>
    <p:sldId id="403" r:id="rId44"/>
    <p:sldId id="398" r:id="rId45"/>
    <p:sldId id="404" r:id="rId46"/>
    <p:sldId id="371" r:id="rId47"/>
    <p:sldId id="258" r:id="rId48"/>
    <p:sldId id="292" r:id="rId49"/>
    <p:sldId id="266" r:id="rId50"/>
    <p:sldId id="263" r:id="rId51"/>
    <p:sldId id="332" r:id="rId5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of </a:t>
            </a:r>
            <a:r>
              <a:rPr lang="nl-NL"/>
              <a:t>an </a:t>
            </a:r>
            <a:r>
              <a:rPr lang="nl-NL" dirty="0"/>
              <a:t>update.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F7FD-105C-72BF-CC7F-23888C94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0C34A-E123-7569-392B-E49ADFEB6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724E-8383-4E4A-90FD-E3BAF1D0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5205-1AA1-1597-BD8D-D515A02E9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81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DEB7-DB35-D040-CEF1-EB0EE8B93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8336D-F29F-30F2-B0F5-20FA07FBF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B11D6-D406-F002-510F-CDC518F36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diff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6B93-E560-06F5-898C-2BC369C88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55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A9C1-EA00-0BC9-38F1-1A5FA2AE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65360-8235-BC6B-79C3-A6B69650E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6950F-B9FA-7C9B-2429-9DC002F3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ignore</a:t>
            </a:r>
            <a:r>
              <a:rPr lang="nl-NL" dirty="0"/>
              <a:t> met data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5242-70CB-CADA-D74B-04DC6B0D2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6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A4CF-B6FC-513F-1892-4A000B65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5DA4B-7C1F-26AF-3A00-0B36439B7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DBEC0-2D7E-2BF4-BD57-DDC6E25B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8395-4D9A-2E7A-5E97-4CE2763AB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141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2569-D68C-908F-786F-0EBEADC4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FCDAB-049D-109A-50F9-F36D34A3F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1609F-389A-8A1B-D37B-9DFB09E0D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BF08-CB3C-F507-D933-6FFE16F77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197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8B8C-683C-33A7-A552-77A2B04FB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89C89-765B-9FFE-EDC6-489967F43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79E03-D7DC-7B51-F603-A52542057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</a:t>
            </a:r>
            <a:r>
              <a:rPr lang="nl-NL" dirty="0" err="1"/>
              <a:t>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1A6D-B150-3711-7FE2-19EF71F1A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48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4411-761A-10AD-8537-4DF4248C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EC1B0-562A-EED7-12C9-92A361695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D9EC8-43CC-4B32-88CF-66A8530E9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reset hard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A3F11-F746-728F-87DA-CDFA488E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71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A4A-6834-D4DA-176F-13BBA01B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7D8DD-6C23-73F1-5CA4-4EE718A8F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798B5-5DDE-A401-DED1-D6239EBF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33D6-500C-7BAF-0080-8C39A4476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536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F2BF-E153-194F-5A6C-805F7D17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46492-E91E-4E9D-201C-01689AB7F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C8F42-76FF-1565-2659-C6C0C4A02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0118-2E30-52F8-B6BC-2C1945BE9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941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HEAD en refs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C056-D220-0E5F-624C-81810B70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59917-FABE-98BC-CF2D-FF5ED94C4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08EDA-F7CB-76AF-AAF7-421C15F23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5AB0-44F0-3841-298C-B97173EAB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2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FFD1A-D420-F178-A11F-ACF42634A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6525D-480F-29D1-3675-3ECC86C19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C2212-47CA-EDF8-0906-9511ED71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24C05-571C-67F5-C118-00AE15641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14B4-337A-6A45-8284-A8B390C5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23279-9C0C-BA63-AD3B-ABBCE45C8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2B6F-25E5-19F4-8C7C-059628E0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3C9DB-E8E7-14E1-5270-8EAD36EDB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437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F7E92-E289-6B83-2A18-9CA6DAF74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C6FE-E91C-8536-3A52-6EF434E5D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50A30-01E8-53AC-6A06-4B05127B7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E599-86AA-D21A-BEFC-F12544569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282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D051-C53C-FF3A-2B2F-7A444150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7D600-D27A-1F7D-962F-EE6374BB8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55F24-8B2C-1C96-34A7-47E2F3CD5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B578A-E6F1-F3AE-6355-C51ECCE25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264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F8E0-A8FB-3227-AA64-0BDC721C8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F2324-B031-300A-0D23-AACFBDD14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13936-61A2-9248-05F4-DC2B2C570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267F-0B6F-A738-85E7-433F31140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973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0415-C72B-7669-1D9E-DD407323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B06BF-9ED5-C934-877D-8B4DB70E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508E3-9452-90E7-52CA-BA175C6C1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8B70-B804-2B93-56B0-F26509C07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8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DD4F4-DA5A-CBF5-7160-C099EA80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7FEDE-E4D8-6893-B500-DB2559F8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62210-D918-2E5E-EC80-A2293F584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C48F-514E-B2D5-B3B1-2A3C01A1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545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F7A6-CC6A-8E41-73EF-8FEC8B35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D145D-1635-BB26-5750-ACFEB1FF3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1DA1-38DF-5AF2-EBFE-3B3A57077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C283-519E-6914-6A11-0420E770F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052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9E7D-F28F-7CC8-E19B-35799B53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3A68F-EE0E-9CE9-F652-D5A6DB75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10F75-D72D-3F34-F863-95A8732E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D883-1406-BDF8-4A21-BB7CCF94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5521-FE96-2D8E-AAC9-E456CE04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06791-312D-B6C3-7238-322AAA77E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C890-C85C-62CE-25D9-3E33BCDCA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A204-B3A3-D2DA-EC35-59464151B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51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EE63-AD03-B6E0-2892-15272BFB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47A50-4755-7D87-519D-8E3D9FE5D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CADC0-3BBF-1F8A-B5EC-64C0061D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0645-16E1-D8AE-3A81-532F59D0B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1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C7D1-96B4-69FA-B6A8-C588B30B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94544-D396-07AF-0449-35068CBEF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4866F-7EDD-A9D0-C7CF-8590721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multiple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5CD-C320-1F03-3781-3AEC1635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6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221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13/11/2024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5A82-8077-6CB7-FBE6-615E8F2B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760A-912D-0C75-58C5-3A6B55C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F6E31-A7AC-0D33-370F-F716F332D0B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C710F7-B9CE-3C2B-1D8C-6819917C9D5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CCED3-725D-2A41-68FA-F9B88F683798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44BFC419-BC76-1197-FD36-493EDD3E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06726-FFB3-7A3F-27D8-B0AD7F27408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0B6E35-D8F6-BE05-9772-BE31E4810BAD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9DB663FF-520D-BB5B-5508-FAEE4BB4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ECB33B-8F3E-CAEB-CAA5-2BE2B8517873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31F3C-DA2C-56FD-6E3F-3B5AB9C79CEC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27B63DBF-DADC-DFF9-4ECF-318A37E2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3F5C2D-B7FB-8672-5BD1-74FAEC8B8E2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75B69B-F3BB-A5DE-00DC-FB0E70122DF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3E193B20-B402-E870-EA4F-32DD05CD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2134E-8700-DA18-2965-7D5E504A2694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main.py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829102-5276-4B39-1D7A-4E531F23B91B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2E5D71-70EE-7034-2364-F06A330E48D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24B3A-5119-EC12-2708-14FC65CE5670}"/>
              </a:ext>
            </a:extLst>
          </p:cNvPr>
          <p:cNvGrpSpPr/>
          <p:nvPr/>
        </p:nvGrpSpPr>
        <p:grpSpPr>
          <a:xfrm>
            <a:off x="5058174" y="4141844"/>
            <a:ext cx="1507357" cy="576000"/>
            <a:chOff x="957943" y="4661615"/>
            <a:chExt cx="1507357" cy="576000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489BDE1E-3597-4059-4F52-86069009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4330D-1A86-AA10-9E3D-370F37F76F57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utils.py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A13C6-5964-D54E-1AE6-D79D53B2B220}"/>
              </a:ext>
            </a:extLst>
          </p:cNvPr>
          <p:cNvGrpSpPr/>
          <p:nvPr/>
        </p:nvGrpSpPr>
        <p:grpSpPr>
          <a:xfrm>
            <a:off x="9074332" y="5520910"/>
            <a:ext cx="1674455" cy="576000"/>
            <a:chOff x="957943" y="3152171"/>
            <a:chExt cx="1674455" cy="576000"/>
          </a:xfrm>
        </p:grpSpPr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50B6B507-E462-105E-0B2D-930194C2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ED4F69-1EDE-2543-C256-04988E0261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579D2-074D-BDB2-80D4-B242A26854C8}"/>
              </a:ext>
            </a:extLst>
          </p:cNvPr>
          <p:cNvGrpSpPr/>
          <p:nvPr/>
        </p:nvGrpSpPr>
        <p:grpSpPr>
          <a:xfrm>
            <a:off x="9074332" y="4828944"/>
            <a:ext cx="1507357" cy="576000"/>
            <a:chOff x="957943" y="4661615"/>
            <a:chExt cx="1507357" cy="576000"/>
          </a:xfrm>
        </p:grpSpPr>
        <p:pic>
          <p:nvPicPr>
            <p:cNvPr id="33" name="Graphic 32" descr="Document">
              <a:extLst>
                <a:ext uri="{FF2B5EF4-FFF2-40B4-BE49-F238E27FC236}">
                  <a16:creationId xmlns:a16="http://schemas.microsoft.com/office/drawing/2014/main" id="{5B22AC29-ED70-774E-2CF5-95356916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52E827-0A2A-C37F-E581-B4894C6001A4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utils.py</a:t>
              </a:r>
              <a:endParaRPr lang="en-NL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53B04D-3937-05B6-7B74-58B9ED328C14}"/>
              </a:ext>
            </a:extLst>
          </p:cNvPr>
          <p:cNvGrpSpPr/>
          <p:nvPr/>
        </p:nvGrpSpPr>
        <p:grpSpPr>
          <a:xfrm>
            <a:off x="8954588" y="3856963"/>
            <a:ext cx="1957251" cy="698685"/>
            <a:chOff x="957943" y="3971109"/>
            <a:chExt cx="1957251" cy="6986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7BE15A-EAD6-3E7A-81DD-128D4FF993D3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9BF73ED-7F75-AF65-126F-FFCD2AEE6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3D71E2-80F3-0C45-556C-32D57411FF50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65447-39C7-F870-BC1C-B14BB1326C8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CDF23F5-B3EC-C037-B8FC-69FBE50D62DC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530A6C-B139-92E1-D6D5-2ED7B4B18EE6}"/>
              </a:ext>
            </a:extLst>
          </p:cNvPr>
          <p:cNvCxnSpPr>
            <a:cxnSpLocks/>
            <a:stCxn id="40" idx="0"/>
            <a:endCxn id="43" idx="4"/>
          </p:cNvCxnSpPr>
          <p:nvPr/>
        </p:nvCxnSpPr>
        <p:spPr>
          <a:xfrm flipV="1">
            <a:off x="9933214" y="2299817"/>
            <a:ext cx="0" cy="155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8047CD-6DF2-10AC-CB22-A4253BECE80C}"/>
              </a:ext>
            </a:extLst>
          </p:cNvPr>
          <p:cNvSpPr txBox="1"/>
          <p:nvPr/>
        </p:nvSpPr>
        <p:spPr>
          <a:xfrm>
            <a:off x="10113602" y="2809900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main.py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80392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Scripts </a:t>
            </a:r>
            <a:r>
              <a:rPr lang="nl-NL" sz="1400" dirty="0">
                <a:cs typeface="Courier New" panose="02070309020205020404" pitchFamily="49" charset="0"/>
              </a:rPr>
              <a:t>om checks uit te voeren op een </a:t>
            </a:r>
            <a:r>
              <a:rPr lang="nl-NL" sz="1400" dirty="0" err="1">
                <a:cs typeface="Courier New" panose="02070309020205020404" pitchFamily="49" charset="0"/>
              </a:rPr>
              <a:t>commit</a:t>
            </a:r>
            <a:r>
              <a:rPr lang="nl-NL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Verwijzingen naar: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dirty="0">
                <a:cs typeface="Courier New" panose="02070309020205020404" pitchFamily="49" charset="0"/>
              </a:rPr>
              <a:t>remote servers</a:t>
            </a: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tags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400" noProof="0" dirty="0" err="1">
                <a:cs typeface="Courier New" panose="02070309020205020404" pitchFamily="49" charset="0"/>
              </a:rPr>
              <a:t>branch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Index of </a:t>
            </a:r>
            <a:r>
              <a:rPr lang="nl-NL" sz="1400" dirty="0" err="1">
                <a:cs typeface="Courier New" panose="02070309020205020404" pitchFamily="49" charset="0"/>
              </a:rPr>
              <a:t>staging</a:t>
            </a:r>
            <a:r>
              <a:rPr lang="nl-NL" sz="140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E680-E13E-A73F-ECB1-CA5A486D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6AF95-03F9-C1E8-26DE-2F68D8E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 </a:t>
            </a:r>
            <a:r>
              <a:rPr lang="nl-NL" dirty="0" err="1"/>
              <a:t>comitten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0D5A5-ADA1-54E8-47DD-D4B99266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371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 --staged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goede </a:t>
            </a:r>
            <a:r>
              <a:rPr lang="nl-NL" sz="3600" dirty="0" err="1"/>
              <a:t>commit</a:t>
            </a:r>
            <a:r>
              <a:rPr lang="nl-NL" sz="3600" dirty="0"/>
              <a:t>…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Je werk is pas opgeslagen als je een </a:t>
            </a:r>
            <a:r>
              <a:rPr lang="nl-NL" sz="1800" b="1" dirty="0" err="1">
                <a:cs typeface="Courier New" panose="02070309020205020404" pitchFamily="49" charset="0"/>
              </a:rPr>
              <a:t>commit</a:t>
            </a:r>
            <a:r>
              <a:rPr lang="nl-NL" sz="1800" b="1" dirty="0">
                <a:cs typeface="Courier New" panose="02070309020205020404" pitchFamily="49" charset="0"/>
              </a:rPr>
              <a:t> maakt!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 werk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 kleine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 met een duidelijke focus.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Refactor</a:t>
            </a:r>
            <a:r>
              <a:rPr lang="nl-NL" sz="1800" dirty="0">
                <a:cs typeface="Courier New" panose="02070309020205020404" pitchFamily="49" charset="0"/>
              </a:rPr>
              <a:t> van één class of enkele </a:t>
            </a:r>
            <a:r>
              <a:rPr lang="nl-NL" sz="1800" dirty="0" err="1">
                <a:cs typeface="Courier New" panose="02070309020205020404" pitchFamily="49" charset="0"/>
              </a:rPr>
              <a:t>bugfix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Kleine stappen makkelijker te overzien. 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Heeft een duidelijke omschrijving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Begin met een werkwoord; "</a:t>
            </a:r>
            <a:r>
              <a:rPr lang="nl-NL" sz="1800" dirty="0" err="1">
                <a:cs typeface="Courier New" panose="02070309020205020404" pitchFamily="49" charset="0"/>
              </a:rPr>
              <a:t>Add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to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MyClass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BF36-7466-64FE-6F94-3CA92D6CE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F385-69DE-17BB-C8BC-AC4BA6D5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85F-9095-B326-E647-2E178912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wijzigingen weergeven met: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rood</a:t>
            </a:r>
            <a:r>
              <a:rPr lang="nl-NL" sz="1800" dirty="0">
                <a:cs typeface="Courier New" panose="02070309020205020404" pitchFamily="49" charset="0"/>
              </a:rPr>
              <a:t>		Verwijderde regels.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groen</a:t>
            </a:r>
            <a:r>
              <a:rPr lang="nl-NL" sz="1800" dirty="0">
                <a:cs typeface="Courier New" panose="02070309020205020404" pitchFamily="49" charset="0"/>
              </a:rPr>
              <a:t>	Toegevoegde regels.</a:t>
            </a:r>
          </a:p>
          <a:p>
            <a:pPr marL="0" indent="0">
              <a:buNone/>
            </a:pPr>
            <a:r>
              <a:rPr lang="nl-NL" sz="1800" b="1" noProof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grijs</a:t>
            </a:r>
            <a:r>
              <a:rPr lang="nl-NL" sz="1800" dirty="0">
                <a:cs typeface="Courier New" panose="02070309020205020404" pitchFamily="49" charset="0"/>
              </a:rPr>
              <a:t>	Ongewijzigde regels.</a:t>
            </a:r>
            <a:endParaRPr lang="nl-NL" sz="1800" b="1" noProof="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Probeert gelijke stukken code zo goed mogelijk te matchen.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 vergelijkt met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800" noProof="0" dirty="0">
                <a:cs typeface="Courier New" panose="02070309020205020404" pitchFamily="49" charset="0"/>
              </a:rPr>
              <a:t>, dus doe dit voor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72A499-45C1-457F-F7F3-A03AD992D5F1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4508E2-C8C4-EB9C-7BB5-4D96433F1377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BF21F325-A5D7-E858-F337-231C340B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2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D1B2-FB01-8528-BEAB-28A3E616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F629-E90B-D5C2-D5BD-BBA4164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D30A-F0D0-17F9-03A4-01CA10B1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Wijzigingen ten opzichte van oudere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Ten opzichte van laatste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Vergelijken tussen twee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1D84DB-7B7A-6968-AE51-8CEB82B6EABF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56F6E7-D1D3-8ED1-FAF2-05FD580C5AE3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0A1660AC-85F5-2827-4414-1D9E3875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30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3661-DE8B-8DEA-2078-F13BFB49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636-956B-4705-7CD0-11223AC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258-42A6-F674-69AE-A931851B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Sommige bestanden wil je niet in je repository, bijvoorbeeld: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Cache bestanden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Data bestanden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Virtuele omgevingen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Elke keer uitsluiten of verwijderen is vermoeiend…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Oplossing: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Tekstbestand met bestanden of paden die uitgesloten zijn.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NL" sz="1800" dirty="0">
                <a:cs typeface="Courier New" panose="02070309020205020404" pitchFamily="49" charset="0"/>
              </a:rPr>
              <a:t>	Commentaar.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>
                <a:cs typeface="Courier New" panose="02070309020205020404" pitchFamily="49" charset="0"/>
              </a:rPr>
              <a:t>	Negeer hele directory.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800" dirty="0">
                <a:cs typeface="Courier New" panose="02070309020205020404" pitchFamily="49" charset="0"/>
              </a:rPr>
              <a:t>	Meerdere willekeurige tekens.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800" dirty="0">
                <a:cs typeface="Courier New" panose="02070309020205020404" pitchFamily="49" charset="0"/>
              </a:rPr>
              <a:t>	Set van tekens.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	</a:t>
            </a:r>
            <a:r>
              <a:rPr lang="nl-NL" sz="1800" dirty="0">
                <a:cs typeface="Courier New" panose="02070309020205020404" pitchFamily="49" charset="0"/>
              </a:rPr>
              <a:t>Uitzondering, niet genegeerd.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2FA0C-E1A6-7523-C0BE-0C974703F1A0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470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23232-5F60-C711-4174-C6FA2C6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236C-F0B1-3A56-592A-3D1BC6D0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AE7F-0701-08C1-985E-EDF70FC9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Voordeel: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zit in het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en is met iedereen gedeeld.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heeft </a:t>
            </a:r>
            <a:r>
              <a:rPr lang="nl-NL" sz="1800" b="1" dirty="0">
                <a:cs typeface="Courier New" panose="02070309020205020404" pitchFamily="49" charset="0"/>
              </a:rPr>
              <a:t>geen enkel effect</a:t>
            </a:r>
            <a:r>
              <a:rPr lang="nl-NL" sz="1800" dirty="0">
                <a:cs typeface="Courier New" panose="02070309020205020404" pitchFamily="49" charset="0"/>
              </a:rPr>
              <a:t> op bestanden die al in het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staan! Soms moet je bestanden eerst verwijderen en dan aan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toevoegen.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Weetjes:</a:t>
            </a: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Elke directory kan een eigen 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hebben.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gaat voor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.git/info/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42A5B-C78A-418E-43E4-73599C34A93C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202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922-AFF4-1D03-0903-97AE91BA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9F2B3-AC21-DEB4-82B2-366DB05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Wijzigingen terugdraaien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9B2E-B59A-E258-83B8-601DB579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164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F517-2C3E-04C7-5EFE-ED7F8E5F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716-3659-5986-E361-87837FB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bestand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478-985B-46B0-F29A-3D57120D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altijd een bestand terughalen uit een vorige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 -- &lt;file&gt;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-- &lt;file&gt;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Overschrijft het bestand zonder waarschuwing!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Kan wijziging opleveren die je moet </a:t>
            </a:r>
            <a:r>
              <a:rPr lang="nl-NL" sz="1800" dirty="0" err="1">
                <a:cs typeface="Courier New" panose="02070309020205020404" pitchFamily="49" charset="0"/>
              </a:rPr>
              <a:t>comitten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De streepjes zijn optioneel.</a:t>
            </a:r>
          </a:p>
        </p:txBody>
      </p:sp>
    </p:spTree>
    <p:extLst>
      <p:ext uri="{BB962C8B-B14F-4D97-AF65-F5344CB8AC3E}">
        <p14:creationId xmlns:p14="http://schemas.microsoft.com/office/powerpoint/2010/main" val="58055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91D6-F772-E745-5D2E-09212EE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8A4-4486-65AA-1F46-AC8EE3E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Vorige </a:t>
            </a:r>
            <a:r>
              <a:rPr lang="nl-NL" sz="3600" noProof="0" dirty="0" err="1"/>
              <a:t>commit</a:t>
            </a:r>
            <a:r>
              <a:rPr lang="nl-NL" sz="3600" noProof="0" dirty="0"/>
              <a:t> bekijken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3BD2-4C05-5E2E-D956-0F9D6594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een vorige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bekijken met: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Verplicht: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eerst je lokale wijzigingen!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Je zit niet meer op een tijdslijn met een naam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80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Je werkt met een </a:t>
            </a:r>
            <a:r>
              <a:rPr lang="nl-NL" sz="1800" dirty="0" err="1">
                <a:cs typeface="Courier New" panose="02070309020205020404" pitchFamily="49" charset="0"/>
              </a:rPr>
              <a:t>detached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79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D30F-FEC4-D8B0-AD35-A4CB0E81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7C9E-A4CA-7205-99FF-167BCD3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Alle wijzigingen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6DAB-B594-79DB-9F1E-AE87315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werkdirectory terugzetten naar de laatste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HEAD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Draait alle lokale wijzigingen terug!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Verwijdert nieuwe bestanden / haalt verwijderde bestanden terug.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Oudere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 draait tijdslijn terug en ontkoppelt nieuwere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538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E410D-9089-BC9E-92A0-4FBAEF38428D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</a:t>
            </a:r>
            <a:endParaRPr lang="en-NL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C3263-97BC-2BC5-7076-D8AA116946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4CF8-FC23-BCD1-803F-BCFD83C3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3FD-272E-1FBC-5FF0-799BE3E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EF0850-57E5-0A46-F4BE-A4EFE69A974A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BFB2EE-30F8-41CB-8919-8D28F92A406C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520BE1-9C61-5A26-641B-7E10A82D0D4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022DAA4-8B12-EA28-5045-641173613685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B704E-081D-A1AF-EFBD-99A16FF52D58}"/>
              </a:ext>
            </a:extLst>
          </p:cNvPr>
          <p:cNvSpPr/>
          <p:nvPr/>
        </p:nvSpPr>
        <p:spPr>
          <a:xfrm>
            <a:off x="8243668" y="1945411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Laatste</a:t>
            </a:r>
            <a:r>
              <a:rPr lang="en-US" dirty="0">
                <a:solidFill>
                  <a:sysClr val="windowText" lastClr="000000"/>
                </a:solidFill>
              </a:rPr>
              <a:t> commit is </a:t>
            </a:r>
            <a:r>
              <a:rPr lang="en-US" dirty="0" err="1">
                <a:solidFill>
                  <a:sysClr val="windowText" lastClr="000000"/>
                </a:solidFill>
              </a:rPr>
              <a:t>opgeslagen</a:t>
            </a:r>
            <a:r>
              <a:rPr lang="en-US" dirty="0">
                <a:solidFill>
                  <a:sysClr val="windowText" lastClr="000000"/>
                </a:solidFill>
              </a:rPr>
              <a:t> in de </a:t>
            </a:r>
            <a:r>
              <a:rPr lang="en-US" dirty="0" err="1">
                <a:solidFill>
                  <a:sysClr val="windowText" lastClr="000000"/>
                </a:solidFill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E4DE-5B41-4656-9386-94783B09037A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03CAB-78ED-278A-8B53-709B790D822D}"/>
              </a:ext>
            </a:extLst>
          </p:cNvPr>
          <p:cNvCxnSpPr>
            <a:stCxn id="8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3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62F6-36B7-1607-1EB9-55521316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DF4-BD89-DC67-A664-857BC38D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DA11A-BD12-BE4C-A19F-921D7FEE803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CFC9D30-E0FE-11C0-3B02-A9A8A0BD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7C7213-00BD-E417-D779-FD3FC9DB913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4AD14D-93F8-49D2-FE07-7A3664F1AB5A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1212B5-3EDE-43C8-C948-B4D7F263F6C8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F1292-8334-3012-5170-FC75D5A11F6C}"/>
              </a:ext>
            </a:extLst>
          </p:cNvPr>
          <p:cNvCxnSpPr>
            <a:stCxn id="8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F785-8D72-2035-335A-FBF916EC9E24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FD7B4-BDAB-9AE6-7FCE-6B7CFC042D8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3832357" y="1525099"/>
            <a:ext cx="956603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620CE6D-4636-CD14-6A5D-11DA74948FA9}"/>
              </a:ext>
            </a:extLst>
          </p:cNvPr>
          <p:cNvSpPr/>
          <p:nvPr/>
        </p:nvSpPr>
        <p:spPr>
          <a:xfrm>
            <a:off x="8243668" y="738936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7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8243668" y="738936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ECFE98-1A20-37BF-3E76-0F590B00B234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6C01DB-C7F2-5D89-23B9-8F4B8CDADCE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788960" y="1525099"/>
            <a:ext cx="105507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CE56ED-F39D-2C3C-4ECA-0D9585DB3A30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135C7-7AA7-FB92-CDB3-72AB6327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E41-980C-BDBA-4C58-DDC6322D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</a:t>
            </a:r>
            <a:r>
              <a:rPr lang="nl-NL" sz="3600" noProof="0" dirty="0" err="1"/>
              <a:t>branch</a:t>
            </a:r>
            <a:r>
              <a:rPr lang="nl-NL" sz="3600" noProof="0" dirty="0"/>
              <a:t> 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C6883-881C-2EC1-AD76-DE9F1591114B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3B2294-3771-12DE-0ECA-F90B156D375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4292DE-7E3D-BA69-59B4-E1742DCD7F23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A9C8E7-1AA1-7417-58CB-3E7854701E9D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FA6501-0834-73AF-A629-B5E8A3050A61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E7E91-8785-8A55-41E0-7D374501452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BE8FF5-DD68-217E-5F50-CEC7CEE4521E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B78E2-1D22-D6BA-1380-A0D132F3E85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DD26EA-D90E-20DD-9A6C-CDA77E6D761D}"/>
              </a:ext>
            </a:extLst>
          </p:cNvPr>
          <p:cNvSpPr/>
          <p:nvPr/>
        </p:nvSpPr>
        <p:spPr>
          <a:xfrm>
            <a:off x="7775164" y="3880730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develop branch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–b develop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04475-38EE-F958-EC04-D2ADDDAD5D80}"/>
              </a:ext>
            </a:extLst>
          </p:cNvPr>
          <p:cNvSpPr/>
          <p:nvPr/>
        </p:nvSpPr>
        <p:spPr>
          <a:xfrm>
            <a:off x="4947221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93AAF-CCC7-0C48-CC18-E8E204F9A12B}"/>
              </a:ext>
            </a:extLst>
          </p:cNvPr>
          <p:cNvCxnSpPr>
            <a:stCxn id="17" idx="2"/>
          </p:cNvCxnSpPr>
          <p:nvPr/>
        </p:nvCxnSpPr>
        <p:spPr>
          <a:xfrm>
            <a:off x="5844036" y="1525099"/>
            <a:ext cx="1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42FEA01-260E-CF9A-2B46-DF81E922C747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6001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034B9-99D2-EFCB-F04E-4A4080B9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286-63BC-FF7F-C8A1-6498855D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</a:t>
            </a:r>
            <a:r>
              <a:rPr lang="nl-NL" sz="3600" noProof="0" dirty="0" err="1"/>
              <a:t>branch</a:t>
            </a:r>
            <a:r>
              <a:rPr lang="nl-NL" sz="3600" noProof="0" dirty="0"/>
              <a:t> 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8AEBD-292B-26A0-709D-E6545A036196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1C4350-39C7-622F-52B2-887E24F5918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914C53-8569-974D-51CE-3A4869753B6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1E964D2-2A72-951D-FFC3-1A487AB336F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AD25DFF-9959-D7F3-1FE7-9D56D0A2E3F6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accent6">
                    <a:lumMod val="40000"/>
                    <a:lumOff val="60000"/>
                  </a:schemeClr>
                </a:gs>
                <a:gs pos="6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72E8A4-8009-23FA-FC42-CFCC7B4700CD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1B69F0-B994-08FD-7D7C-22544DFA4DA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A4803C-8874-AD64-48ED-B09A32114C0D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2FAE8-D842-6005-C194-CDE31D46E959}"/>
              </a:ext>
            </a:extLst>
          </p:cNvPr>
          <p:cNvCxnSpPr>
            <a:stCxn id="3" idx="0"/>
            <a:endCxn id="58" idx="4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16CA87-2714-8613-5B91-CA29D8EC0FA5}"/>
              </a:ext>
            </a:extLst>
          </p:cNvPr>
          <p:cNvSpPr/>
          <p:nvPr/>
        </p:nvSpPr>
        <p:spPr>
          <a:xfrm>
            <a:off x="7775164" y="492950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.git/refs/heads/develop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FCDC1-5202-141A-FD81-DF276021D22F}"/>
              </a:ext>
            </a:extLst>
          </p:cNvPr>
          <p:cNvSpPr/>
          <p:nvPr/>
        </p:nvSpPr>
        <p:spPr>
          <a:xfrm>
            <a:off x="4947220" y="5177316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3872DF-2F99-F1B2-28CD-DC7CDAE3D8EB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5844035" y="4595657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3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848DB-3804-8B92-3B31-AADE527F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061-72C2-D48E-6420-2D86583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53A5AC-5987-508C-59CF-C9D9E614A5A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40FE99-64CF-FFD8-EF4D-C43FAC4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87B82C-B6F1-968D-893F-30ED57360F9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D27FA1-9244-3EA5-3BF6-7F3E2D503AE6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21FADF-9AA4-2E12-98A9-43087ED3EDFF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C4F9D-868A-3024-AC07-A68B99FC4B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7E21E5-265D-39A2-B186-16EDCCBB7C57}"/>
              </a:ext>
            </a:extLst>
          </p:cNvPr>
          <p:cNvSpPr txBox="1"/>
          <p:nvPr/>
        </p:nvSpPr>
        <p:spPr>
          <a:xfrm>
            <a:off x="6897900" y="4877154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09A44-9913-F409-B8E8-B32C99FD992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235545" y="4247521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3C19-B89E-8161-C15F-44C36100BDCE}"/>
              </a:ext>
            </a:extLst>
          </p:cNvPr>
          <p:cNvSpPr/>
          <p:nvPr/>
        </p:nvSpPr>
        <p:spPr>
          <a:xfrm>
            <a:off x="7338729" y="5858923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E200BB-1B1B-9C0C-FE50-0AE402DF1ABE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8235544" y="5277264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3D9AF4-7D94-69D3-C200-85DE3EBB9BE6}"/>
              </a:ext>
            </a:extLst>
          </p:cNvPr>
          <p:cNvSpPr/>
          <p:nvPr/>
        </p:nvSpPr>
        <p:spPr>
          <a:xfrm>
            <a:off x="8078654" y="3925314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9D86F-45AE-CCE7-FBAE-0FD07F06828B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6701093" y="2708857"/>
            <a:ext cx="520504" cy="22346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27907-65E8-2B5A-57D8-37EBAA103D90}"/>
              </a:ext>
            </a:extLst>
          </p:cNvPr>
          <p:cNvSpPr/>
          <p:nvPr/>
        </p:nvSpPr>
        <p:spPr>
          <a:xfrm>
            <a:off x="2650442" y="5051105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Nieuwe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landen nu op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noProof="0" dirty="0">
                <a:solidFill>
                  <a:sysClr val="windowText" lastClr="000000"/>
                </a:solidFill>
              </a:rPr>
              <a:t>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DB403-F4C1-213E-2207-EBC7AEC0C633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672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8DB33-7CF1-BDB0-A83A-5920ECBB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FD47-4503-3A49-E76B-0597BE13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97A24-353E-4365-D7DD-13377A95C472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6AC9C9F-C7B9-5C8B-6FEC-6E6930F4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323EB-920F-50C4-C3BC-92A5D9BFB86C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3A635-36A2-8E58-6B4C-60503791783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0889355-84F3-443B-8F32-B60E1E187DF2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41A13A-9421-4C48-7B35-F4853114D48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106B8-1F20-5782-8E28-A9A683106B83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4B9C2-A5F1-D93F-DF92-84102A14BC87}"/>
              </a:ext>
            </a:extLst>
          </p:cNvPr>
          <p:cNvSpPr/>
          <p:nvPr/>
        </p:nvSpPr>
        <p:spPr>
          <a:xfrm>
            <a:off x="3399639" y="422536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Check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een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oudere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commit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uit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&lt;commit&gt;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FBBBD-A726-55A9-DEA2-2C3E5C18CA3C}"/>
              </a:ext>
            </a:extLst>
          </p:cNvPr>
          <p:cNvSpPr/>
          <p:nvPr/>
        </p:nvSpPr>
        <p:spPr>
          <a:xfrm>
            <a:off x="920010" y="219679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20A569-4270-355E-72F6-7FE083A09B50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73513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5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C32A-F975-A959-9CFB-49737318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D7A-8DA6-7975-E8C9-3E96F89E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4C35AD-2B92-0D89-1599-50CC174A0D7F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82C491-3A21-7AA4-FF4B-C7318143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47A7D-A40A-C553-448D-D84A8D0678C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B006EF-6131-B41F-A594-35FB4870B3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9EDAF6-2C2D-FB5F-B683-778113F21CD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ED08C0-C311-0960-50A7-78A57A07966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A9D8F-EDB2-9B33-0C00-AE05630B0277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BF8958-8E09-3496-BD41-859596891A1C}"/>
              </a:ext>
            </a:extLst>
          </p:cNvPr>
          <p:cNvSpPr/>
          <p:nvPr/>
        </p:nvSpPr>
        <p:spPr>
          <a:xfrm>
            <a:off x="3399639" y="422536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wijst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nu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naar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commit in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plaats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van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4533F-28A5-EBC6-7D1A-1E0E45085EF2}"/>
              </a:ext>
            </a:extLst>
          </p:cNvPr>
          <p:cNvSpPr/>
          <p:nvPr/>
        </p:nvSpPr>
        <p:spPr>
          <a:xfrm>
            <a:off x="920010" y="219679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16BD7A-3D99-3468-1383-BD8B98E21F4B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73513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38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97CB-0612-86D2-B361-386B31C3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88B-0747-C048-16B0-373FC7A3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FBBCB-FD2F-424C-6ADD-B8BB0828BB13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2C8818-D5E0-DDBC-8A33-3412037E030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891139-706A-FC50-3B01-1830750F6FB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34E973-B6FB-08E3-C277-741D5E9B8F9B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514DF9-1585-960A-4434-7C9FA5149CA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84476D-BBE8-3C4D-D79E-E5E23CC650B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F7B62-E6D9-435C-E79E-1963EA050BC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45B57-6544-93A3-0E81-FF3AEA817032}"/>
              </a:ext>
            </a:extLst>
          </p:cNvPr>
          <p:cNvSpPr/>
          <p:nvPr/>
        </p:nvSpPr>
        <p:spPr>
          <a:xfrm>
            <a:off x="4630698" y="423086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Commits </a:t>
            </a:r>
            <a:r>
              <a:rPr lang="en-US" dirty="0" err="1">
                <a:solidFill>
                  <a:sysClr val="windowText" lastClr="000000"/>
                </a:solidFill>
              </a:rPr>
              <a:t>landen</a:t>
            </a:r>
            <a:r>
              <a:rPr lang="en-US" dirty="0">
                <a:solidFill>
                  <a:sysClr val="windowText" lastClr="000000"/>
                </a:solidFill>
              </a:rPr>
              <a:t> op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naamloze</a:t>
            </a:r>
            <a:r>
              <a:rPr lang="en-US" dirty="0">
                <a:solidFill>
                  <a:sysClr val="windowText" lastClr="000000"/>
                </a:solidFill>
              </a:rPr>
              <a:t> branch…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7D2B-95DA-6E5C-9FEB-C9FC7A3CF433}"/>
              </a:ext>
            </a:extLst>
          </p:cNvPr>
          <p:cNvSpPr/>
          <p:nvPr/>
        </p:nvSpPr>
        <p:spPr>
          <a:xfrm>
            <a:off x="2933616" y="566061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B41E5-E1F1-8E2C-A84B-9B82DE95A734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490895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7803E50-D233-6C62-EA35-870010C9006F}"/>
              </a:ext>
            </a:extLst>
          </p:cNvPr>
          <p:cNvSpPr/>
          <p:nvPr/>
        </p:nvSpPr>
        <p:spPr>
          <a:xfrm>
            <a:off x="3668851" y="458674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6F49A4-4047-B16D-4925-42F4A8CDE1E1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22831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Eens in git == altijd in git!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903D-3E96-FCCA-4245-3861E64A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D00F-2F2B-69EB-39E9-85860723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D5C3D-8E82-687C-9508-CB54D20AA081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12530E-45BC-865B-B368-0ACFD932D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44EE482-0FDB-5FCE-9641-1438636F2C22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793DAE-647D-DB4A-C762-9BA13ECA838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F06213-CD48-E38A-7D8A-7967711F8BC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21EE6A-340C-5257-7259-90F9EBC9931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0BC2EB-B098-CE7A-7B26-53598EA2B1C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F5822-8AA8-5A34-79D9-FFE536566903}"/>
              </a:ext>
            </a:extLst>
          </p:cNvPr>
          <p:cNvSpPr/>
          <p:nvPr/>
        </p:nvSpPr>
        <p:spPr>
          <a:xfrm>
            <a:off x="4630698" y="423086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branch met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–c &lt;naam&gt;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2205C-F5F2-C40D-A0F5-B27E57EEB4D4}"/>
              </a:ext>
            </a:extLst>
          </p:cNvPr>
          <p:cNvSpPr/>
          <p:nvPr/>
        </p:nvSpPr>
        <p:spPr>
          <a:xfrm>
            <a:off x="2933616" y="566061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727D3B-6018-B351-0A74-F88BDF340B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490895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01D715-17C0-7354-0DB3-688E57CCE8C6}"/>
              </a:ext>
            </a:extLst>
          </p:cNvPr>
          <p:cNvSpPr/>
          <p:nvPr/>
        </p:nvSpPr>
        <p:spPr>
          <a:xfrm>
            <a:off x="3668851" y="458674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11347D8-8008-8947-F027-C4C0B2EB3E3A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22831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0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48FE-8950-6BA5-F03C-BA0CC632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D4D-11A9-FF00-12D3-D87812D8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Branches: Samenvatting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F691CB-AD4B-2C69-5B6F-8C0B5B7C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zijn: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Referenties met een naam.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Referenties die automatisch worden geüpdatet.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maken het mogelijk om: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Namen te geven aan verschillende versies.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Eenvoudig te werken aan verschillende versies.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Beter samen te werken met anderen.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66175-ED13-2AD7-F004-C4BE8A7B58F7}"/>
              </a:ext>
            </a:extLst>
          </p:cNvPr>
          <p:cNvSpPr/>
          <p:nvPr/>
        </p:nvSpPr>
        <p:spPr>
          <a:xfrm>
            <a:off x="8438269" y="2767818"/>
            <a:ext cx="1631853" cy="661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DEBB3-E99A-3FAC-C642-85B2EA8AA945}"/>
              </a:ext>
            </a:extLst>
          </p:cNvPr>
          <p:cNvSpPr/>
          <p:nvPr/>
        </p:nvSpPr>
        <p:spPr>
          <a:xfrm>
            <a:off x="8438270" y="1406769"/>
            <a:ext cx="1631853" cy="6611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productie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FE04F-87D9-EFCD-2AF3-6A1C97F49D4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9254196" y="2067951"/>
            <a:ext cx="1" cy="69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60BCE2-FB3B-7C5C-FFA8-1F859A54CB4C}"/>
              </a:ext>
            </a:extLst>
          </p:cNvPr>
          <p:cNvSpPr/>
          <p:nvPr/>
        </p:nvSpPr>
        <p:spPr>
          <a:xfrm>
            <a:off x="7432429" y="4270717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feature 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79A7ED-E674-02F5-655D-5A16191A8D5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8330418" y="3346938"/>
            <a:ext cx="841717" cy="1005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C7712-E63A-1598-25EE-44A458DA3D07}"/>
              </a:ext>
            </a:extLst>
          </p:cNvPr>
          <p:cNvSpPr/>
          <p:nvPr/>
        </p:nvSpPr>
        <p:spPr>
          <a:xfrm>
            <a:off x="9488657" y="4270718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feature 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C7170B3-ADEF-BD0E-82E6-DBE38CE17CF1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9358531" y="3324665"/>
            <a:ext cx="841718" cy="1050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Programmer female with solid fill">
            <a:extLst>
              <a:ext uri="{FF2B5EF4-FFF2-40B4-BE49-F238E27FC236}">
                <a16:creationId xmlns:a16="http://schemas.microsoft.com/office/drawing/2014/main" id="{73B31F2A-AC0B-AD31-E680-771B56206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1155" y="5118296"/>
            <a:ext cx="914400" cy="914400"/>
          </a:xfrm>
          <a:prstGeom prst="rect">
            <a:avLst/>
          </a:prstGeom>
        </p:spPr>
      </p:pic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2C6FF18B-AF05-80BF-1F78-22312DC6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7383" y="5112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98E2-4369-58BF-5F17-AC958580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921DF-B3F4-5A97-74CC-BB389C75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</a:t>
            </a:r>
            <a:r>
              <a:rPr lang="nl-NL" noProof="0" dirty="0" err="1"/>
              <a:t>mergen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93926-3830-5308-64DC-D6648F14B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6076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8939-372B-4803-B318-E57882E5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D4A8-BAE2-8100-38E6-CF4723CF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Voorbeeld opzet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E4035E-769A-9D75-8D11-B9860346536C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8333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D2FFF7A-1E63-2B85-C8FE-60891DCFEF2F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61245F-498F-E7F9-F5A6-290D7C528842}"/>
              </a:ext>
            </a:extLst>
          </p:cNvPr>
          <p:cNvSpPr/>
          <p:nvPr/>
        </p:nvSpPr>
        <p:spPr>
          <a:xfrm>
            <a:off x="366885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BF3426D-72CC-5E07-7202-3F7EEF67E962}"/>
              </a:ext>
            </a:extLst>
          </p:cNvPr>
          <p:cNvCxnSpPr>
            <a:cxnSpLocks/>
            <a:stCxn id="57" idx="4"/>
          </p:cNvCxnSpPr>
          <p:nvPr/>
        </p:nvCxnSpPr>
        <p:spPr>
          <a:xfrm rot="16200000" flipH="1">
            <a:off x="6083732" y="266490"/>
            <a:ext cx="835105" cy="53417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296E1-BB7C-FD20-22AC-CFA83CE58B02}"/>
              </a:ext>
            </a:extLst>
          </p:cNvPr>
          <p:cNvSpPr txBox="1"/>
          <p:nvPr/>
        </p:nvSpPr>
        <p:spPr>
          <a:xfrm>
            <a:off x="963588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DD601-8DF4-EC6E-42CE-730A01FFA77D}"/>
              </a:ext>
            </a:extLst>
          </p:cNvPr>
          <p:cNvSpPr txBox="1"/>
          <p:nvPr/>
        </p:nvSpPr>
        <p:spPr>
          <a:xfrm>
            <a:off x="963588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EF3C3A-C65C-5139-32AD-DCCE799BACFC}"/>
              </a:ext>
            </a:extLst>
          </p:cNvPr>
          <p:cNvSpPr/>
          <p:nvPr/>
        </p:nvSpPr>
        <p:spPr>
          <a:xfrm>
            <a:off x="568245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12E6091-56AE-79AE-0784-3A035BDEC0B7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7086555" y="2260584"/>
            <a:ext cx="843066" cy="3328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944F14-1636-1A63-2738-A2ABB12E9586}"/>
              </a:ext>
            </a:extLst>
          </p:cNvPr>
          <p:cNvSpPr/>
          <p:nvPr/>
        </p:nvSpPr>
        <p:spPr>
          <a:xfrm>
            <a:off x="750808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597D4-8BBB-AF8D-3926-1E15F0C45F87}"/>
              </a:ext>
            </a:extLst>
          </p:cNvPr>
          <p:cNvSpPr txBox="1"/>
          <p:nvPr/>
        </p:nvSpPr>
        <p:spPr>
          <a:xfrm>
            <a:off x="963199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46E48-5405-5A13-3DAB-2DC9DCAB4FED}"/>
              </a:ext>
            </a:extLst>
          </p:cNvPr>
          <p:cNvSpPr/>
          <p:nvPr/>
        </p:nvSpPr>
        <p:spPr>
          <a:xfrm>
            <a:off x="660541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AF1765-DD4C-FB39-36D3-1B557F4BAF35}"/>
              </a:ext>
            </a:extLst>
          </p:cNvPr>
          <p:cNvSpPr/>
          <p:nvPr/>
        </p:nvSpPr>
        <p:spPr>
          <a:xfrm>
            <a:off x="841076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19121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B718-D205-7146-BA27-8394C679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A04F-3DE3-0AC0-F853-B898E6BF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 (</a:t>
            </a:r>
            <a:r>
              <a:rPr lang="nl-NL" sz="3600" dirty="0" err="1"/>
              <a:t>fast</a:t>
            </a:r>
            <a:r>
              <a:rPr lang="nl-NL" sz="3600" dirty="0"/>
              <a:t> forward)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3D781E-5FC6-D5F6-13C1-2D3848A3921B}"/>
              </a:ext>
            </a:extLst>
          </p:cNvPr>
          <p:cNvGrpSpPr/>
          <p:nvPr/>
        </p:nvGrpSpPr>
        <p:grpSpPr>
          <a:xfrm>
            <a:off x="2553286" y="1636850"/>
            <a:ext cx="7054949" cy="1393315"/>
            <a:chOff x="991772" y="1847866"/>
            <a:chExt cx="7054949" cy="13933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83EF3-D8CD-4952-C711-73BBA17FA42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80B0E-7EE2-A482-8A9D-35E18912F267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D04DE-667C-F937-AADE-746E6DF1630E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6E4D197-003E-2FF6-4B71-FF7BFF7CDD3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44052" y="555838"/>
              <a:ext cx="875776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44AE11-74A3-1ED3-1006-9D87494FBB8A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E6281-3699-FE2E-41BE-C444AA97F2AA}"/>
                </a:ext>
              </a:extLst>
            </p:cNvPr>
            <p:cNvSpPr txBox="1"/>
            <p:nvPr/>
          </p:nvSpPr>
          <p:spPr>
            <a:xfrm>
              <a:off x="6044729" y="2871849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E56F51-0FE3-EB2B-DF50-4F2245025F0C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7E46A8-0488-A9F3-44FB-A1FF0B924EA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42FF3-3D43-CB80-BD04-63DC1758BF56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22DFA1-D0FB-376E-7110-749B7A01B604}"/>
              </a:ext>
            </a:extLst>
          </p:cNvPr>
          <p:cNvGrpSpPr/>
          <p:nvPr/>
        </p:nvGrpSpPr>
        <p:grpSpPr>
          <a:xfrm>
            <a:off x="2454696" y="4836532"/>
            <a:ext cx="6040811" cy="369332"/>
            <a:chOff x="2454696" y="4632389"/>
            <a:chExt cx="6040811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58C990D-1707-1072-0602-33C6BE7DE83E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454696" y="4803236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2E5266-050C-7C8C-A83B-3E9289DD4D58}"/>
                </a:ext>
              </a:extLst>
            </p:cNvPr>
            <p:cNvSpPr txBox="1"/>
            <p:nvPr/>
          </p:nvSpPr>
          <p:spPr>
            <a:xfrm>
              <a:off x="7511552" y="4632389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8F4A525-F098-943A-3904-8FA4061AD492}"/>
                </a:ext>
              </a:extLst>
            </p:cNvPr>
            <p:cNvSpPr/>
            <p:nvPr/>
          </p:nvSpPr>
          <p:spPr>
            <a:xfrm>
              <a:off x="3220495" y="464305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5291017-81BB-A554-A1A9-C2DA197D066B}"/>
                </a:ext>
              </a:extLst>
            </p:cNvPr>
            <p:cNvSpPr/>
            <p:nvPr/>
          </p:nvSpPr>
          <p:spPr>
            <a:xfrm>
              <a:off x="5144716" y="4655950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CECC7B7-DF65-8859-467F-4A4F1DA4E599}"/>
                </a:ext>
              </a:extLst>
            </p:cNvPr>
            <p:cNvSpPr/>
            <p:nvPr/>
          </p:nvSpPr>
          <p:spPr>
            <a:xfrm>
              <a:off x="4052520" y="464213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7D7E07B-465F-4093-759D-4CC4F626688F}"/>
                </a:ext>
              </a:extLst>
            </p:cNvPr>
            <p:cNvSpPr/>
            <p:nvPr/>
          </p:nvSpPr>
          <p:spPr>
            <a:xfrm>
              <a:off x="6138321" y="4660714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021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6898-CE43-7048-9906-6B0DB8C0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AD1-826F-6ACE-8526-302C705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 (geen </a:t>
            </a:r>
            <a:r>
              <a:rPr lang="nl-NL" sz="3600" dirty="0" err="1"/>
              <a:t>fast</a:t>
            </a:r>
            <a:r>
              <a:rPr lang="nl-NL" sz="3600" dirty="0"/>
              <a:t> forward)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2423E2-107F-5300-204C-212D8F3F1B15}"/>
              </a:ext>
            </a:extLst>
          </p:cNvPr>
          <p:cNvGrpSpPr/>
          <p:nvPr/>
        </p:nvGrpSpPr>
        <p:grpSpPr>
          <a:xfrm>
            <a:off x="2553286" y="1636850"/>
            <a:ext cx="7054949" cy="1393315"/>
            <a:chOff x="991772" y="1847866"/>
            <a:chExt cx="7054949" cy="13933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DF0F71-4D7C-DD01-9DEA-D74D95830E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A2BD8B-1981-1C70-E4BC-8E0B550CC492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DD2B2C-3A8B-FE93-1237-7DF4BF02D7B3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5F525AC-5107-45FC-0C39-46774760798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44052" y="555838"/>
              <a:ext cx="875776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59969-F930-5B1C-F664-70C866635FEB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C9A6A5-B826-7383-4456-CDFEB22D2FB8}"/>
                </a:ext>
              </a:extLst>
            </p:cNvPr>
            <p:cNvSpPr txBox="1"/>
            <p:nvPr/>
          </p:nvSpPr>
          <p:spPr>
            <a:xfrm>
              <a:off x="6044729" y="2871849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7FFCA6-38F1-8824-31E3-0360799C1519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ACEEF7-5868-FF0C-D578-E7621E83FD0C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0FAB6-5F60-3000-45BC-566B1E765E45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DDA3C5-3538-CE2A-9CFF-C8C25B0A8E76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A72BA9-DBB0-3AEA-FD55-078C65C882E5}"/>
              </a:ext>
            </a:extLst>
          </p:cNvPr>
          <p:cNvGrpSpPr/>
          <p:nvPr/>
        </p:nvGrpSpPr>
        <p:grpSpPr>
          <a:xfrm>
            <a:off x="2454696" y="4836532"/>
            <a:ext cx="6040811" cy="369332"/>
            <a:chOff x="2454696" y="4632389"/>
            <a:chExt cx="6040811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5ED1AF-287E-9992-E8DE-74FBAD6E1C9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454696" y="4803236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572562-CE3B-20E9-20BC-8BB3EB299BCA}"/>
                </a:ext>
              </a:extLst>
            </p:cNvPr>
            <p:cNvSpPr txBox="1"/>
            <p:nvPr/>
          </p:nvSpPr>
          <p:spPr>
            <a:xfrm>
              <a:off x="7511552" y="4632389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95A67B-C552-1E00-A2AF-111BD0CAEDA6}"/>
                </a:ext>
              </a:extLst>
            </p:cNvPr>
            <p:cNvSpPr/>
            <p:nvPr/>
          </p:nvSpPr>
          <p:spPr>
            <a:xfrm>
              <a:off x="3220495" y="464305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D3A7F2-9DD2-4A06-4709-68B8F68F743C}"/>
                </a:ext>
              </a:extLst>
            </p:cNvPr>
            <p:cNvSpPr/>
            <p:nvPr/>
          </p:nvSpPr>
          <p:spPr>
            <a:xfrm>
              <a:off x="5144716" y="4655950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8B93B59-F3ED-A67E-65A0-60D2DA06B022}"/>
                </a:ext>
              </a:extLst>
            </p:cNvPr>
            <p:cNvSpPr/>
            <p:nvPr/>
          </p:nvSpPr>
          <p:spPr>
            <a:xfrm>
              <a:off x="4052520" y="464213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80EF84-AE66-F695-3A6B-7A1D31FD3C75}"/>
                </a:ext>
              </a:extLst>
            </p:cNvPr>
            <p:cNvSpPr/>
            <p:nvPr/>
          </p:nvSpPr>
          <p:spPr>
            <a:xfrm>
              <a:off x="6138321" y="4660714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3322341-2C45-427C-F029-519FCC0E760C}"/>
                </a:ext>
              </a:extLst>
            </p:cNvPr>
            <p:cNvSpPr/>
            <p:nvPr/>
          </p:nvSpPr>
          <p:spPr>
            <a:xfrm>
              <a:off x="5659011" y="4655951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NL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BA1D7C-A05C-62B7-60D6-8FBFD4EFC56E}"/>
                </a:ext>
              </a:extLst>
            </p:cNvPr>
            <p:cNvSpPr/>
            <p:nvPr/>
          </p:nvSpPr>
          <p:spPr>
            <a:xfrm>
              <a:off x="6745777" y="4655664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NL" dirty="0"/>
            </a:p>
          </p:txBody>
        </p:sp>
      </p:grp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0C012F2-B164-4FA4-0DCC-A51EF5BB1D84}"/>
              </a:ext>
            </a:extLst>
          </p:cNvPr>
          <p:cNvSpPr/>
          <p:nvPr/>
        </p:nvSpPr>
        <p:spPr>
          <a:xfrm>
            <a:off x="6656547" y="5653299"/>
            <a:ext cx="2693963" cy="403092"/>
          </a:xfrm>
          <a:prstGeom prst="wedgeRectCallout">
            <a:avLst>
              <a:gd name="adj1" fmla="val -34854"/>
              <a:gd name="adj2" fmla="val -150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Lege </a:t>
            </a:r>
            <a:r>
              <a:rPr lang="nl-NL" dirty="0" err="1">
                <a:solidFill>
                  <a:sysClr val="windowText" lastClr="000000"/>
                </a:solidFill>
              </a:rPr>
              <a:t>merge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commit</a:t>
            </a:r>
            <a:endParaRPr lang="nl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21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DA8C-22FB-9C08-BC4B-5CD00C0D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4DC03-AB17-148C-579C-6ECDC6C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D0720-EA8D-BAC9-DCAC-B54B23F9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3579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>
            <a:cxnSpLocks/>
          </p:cNvCxnSpPr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385551" y="2730450"/>
            <a:ext cx="5098682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/.git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dirty="0"/>
              <a:t>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34892" y="2133602"/>
            <a:ext cx="0" cy="59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Geeft wijzigingen weer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C48-E4DB-93EC-E894-32BA7DC7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DCA-DA9F-2A8E-FD56-785AC27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74F70-1A9A-EE45-B032-F3ED393F2743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E8DDD-38A7-3BA6-6FB6-00BAF4FE7B33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39A03-ADF0-D80C-258D-B1606844B342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640F4D26-9281-16D5-CCE3-190A2C407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F9F16-E376-9CBE-92D5-6F7FF3EADE96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AD33C5-A28E-4FE8-2FA7-D8FA788F6B42}"/>
              </a:ext>
            </a:extLst>
          </p:cNvPr>
          <p:cNvGrpSpPr/>
          <p:nvPr/>
        </p:nvGrpSpPr>
        <p:grpSpPr>
          <a:xfrm>
            <a:off x="1077686" y="4835363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C26DE595-5A04-D500-461A-0B5DB453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358E8-01B7-7B94-A083-2EBCA42394FE}"/>
                </a:ext>
              </a:extLst>
            </p:cNvPr>
            <p:cNvSpPr txBox="1"/>
            <p:nvPr/>
          </p:nvSpPr>
          <p:spPr>
            <a:xfrm>
              <a:off x="1603717" y="3874918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FE32EAA-D8C1-E4C3-54CA-EABF4AE95491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FE3B-DCD2-9A60-50ED-B44C29BB4BF9}"/>
              </a:ext>
            </a:extLst>
          </p:cNvPr>
          <p:cNvSpPr txBox="1"/>
          <p:nvPr/>
        </p:nvSpPr>
        <p:spPr>
          <a:xfrm>
            <a:off x="4230954" y="263402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log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Laat geschiedenis van de tijdslijn zien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Alle </a:t>
            </a:r>
            <a:r>
              <a:rPr lang="nl-NL" dirty="0" err="1"/>
              <a:t>commits</a:t>
            </a:r>
            <a:r>
              <a:rPr lang="nl-NL" dirty="0"/>
              <a:t>, laatste bovenaan.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553ED1-6C22-32C9-E705-ECDE89A4004E}"/>
              </a:ext>
            </a:extLst>
          </p:cNvPr>
          <p:cNvCxnSpPr>
            <a:stCxn id="56" idx="4"/>
            <a:endCxn id="3" idx="1"/>
          </p:cNvCxnSpPr>
          <p:nvPr/>
        </p:nvCxnSpPr>
        <p:spPr>
          <a:xfrm rot="16200000" flipH="1">
            <a:off x="2583470" y="1647803"/>
            <a:ext cx="1000582" cy="2294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77B58-D342-3503-4D7C-6F21E1CB0240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77D4196B-853F-8E50-0616-41D6EB5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A49F7-AD0C-314D-6F40-AD89ADCF59B9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F9D5F7-B039-0D1C-1839-2DF33A475A6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153EDBFE-BC1C-DF6B-4C5A-A47DBCFB7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122047-102E-1F73-7A9A-1E80D0635C6F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main.py</a:t>
              </a:r>
              <a:endParaRPr lang="en-NL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3" idx="0"/>
            <a:endCxn id="57" idx="4"/>
          </p:cNvCxnSpPr>
          <p:nvPr/>
        </p:nvCxnSpPr>
        <p:spPr>
          <a:xfrm flipV="1">
            <a:off x="5934420" y="2294704"/>
            <a:ext cx="0" cy="156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19" y="3859769"/>
            <a:ext cx="4093563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dirty="0"/>
              <a:t>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74334" y="2325802"/>
            <a:ext cx="788259" cy="2279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757228-1302-6400-D2DC-537FC6D9D77F}"/>
              </a:ext>
            </a:extLst>
          </p:cNvPr>
          <p:cNvGrpSpPr/>
          <p:nvPr/>
        </p:nvGrpSpPr>
        <p:grpSpPr>
          <a:xfrm>
            <a:off x="4955794" y="3864612"/>
            <a:ext cx="1957251" cy="698685"/>
            <a:chOff x="957943" y="3971109"/>
            <a:chExt cx="1957251" cy="6986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18685-633C-2703-0F84-5F78A16DDC07}"/>
                </a:ext>
              </a:extLst>
            </p:cNvPr>
            <p:cNvGrpSpPr/>
            <p:nvPr/>
          </p:nvGrpSpPr>
          <p:grpSpPr>
            <a:xfrm>
              <a:off x="1077686" y="4041541"/>
              <a:ext cx="1507357" cy="576000"/>
              <a:chOff x="957943" y="3771584"/>
              <a:chExt cx="1507357" cy="576000"/>
            </a:xfrm>
          </p:grpSpPr>
          <p:pic>
            <p:nvPicPr>
              <p:cNvPr id="24" name="Graphic 23" descr="Document">
                <a:extLst>
                  <a:ext uri="{FF2B5EF4-FFF2-40B4-BE49-F238E27FC236}">
                    <a16:creationId xmlns:a16="http://schemas.microsoft.com/office/drawing/2014/main" id="{7824324B-9D56-AB7E-5369-C9CA52D27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C466-94CC-CDA6-96B2-B68CEBFEB772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296DB6-688D-65EF-5F4E-03674CB37EB0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2184</Words>
  <Application>Microsoft Office PowerPoint</Application>
  <PresentationFormat>Widescreen</PresentationFormat>
  <Paragraphs>629</Paragraphs>
  <Slides>51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Werk comitten</vt:lpstr>
      <vt:lpstr>Een commit maken</vt:lpstr>
      <vt:lpstr>Een commit maken</vt:lpstr>
      <vt:lpstr>Een goede commit…</vt:lpstr>
      <vt:lpstr>Wijzigingen weergeven</vt:lpstr>
      <vt:lpstr>Wijzigingen weergeven</vt:lpstr>
      <vt:lpstr>Bestanden negeren</vt:lpstr>
      <vt:lpstr>Bestanden negeren</vt:lpstr>
      <vt:lpstr>Wijzigingen terugdraaien</vt:lpstr>
      <vt:lpstr>Wijzigingen bestand ongedaan maken</vt:lpstr>
      <vt:lpstr>Vorige commit bekijken</vt:lpstr>
      <vt:lpstr>Alle wijzigingen ongedaan maken</vt:lpstr>
      <vt:lpstr>Branches</vt:lpstr>
      <vt:lpstr>Branches</vt:lpstr>
      <vt:lpstr>Branches</vt:lpstr>
      <vt:lpstr>Branches</vt:lpstr>
      <vt:lpstr>Branches</vt:lpstr>
      <vt:lpstr>Nieuwe branch maken</vt:lpstr>
      <vt:lpstr>Nieuwe branch maken</vt:lpstr>
      <vt:lpstr>Branches</vt:lpstr>
      <vt:lpstr>Nog even: detached HEAD</vt:lpstr>
      <vt:lpstr>Nog even: detached HEAD</vt:lpstr>
      <vt:lpstr>Nog even: detached HEAD</vt:lpstr>
      <vt:lpstr>Nog even: detached HEAD</vt:lpstr>
      <vt:lpstr>Branches: Samenvatting</vt:lpstr>
      <vt:lpstr>Branches mergen</vt:lpstr>
      <vt:lpstr>Voorbeeld opzet branches</vt:lpstr>
      <vt:lpstr>Merge (fast forward)</vt:lpstr>
      <vt:lpstr>Merge (geen fast forward)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923</cp:revision>
  <dcterms:created xsi:type="dcterms:W3CDTF">2022-11-09T07:34:24Z</dcterms:created>
  <dcterms:modified xsi:type="dcterms:W3CDTF">2024-11-13T10:48:21Z</dcterms:modified>
</cp:coreProperties>
</file>