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447" r:id="rId10"/>
    <p:sldId id="465" r:id="rId11"/>
    <p:sldId id="454" r:id="rId12"/>
    <p:sldId id="451" r:id="rId13"/>
    <p:sldId id="452" r:id="rId14"/>
    <p:sldId id="462" r:id="rId15"/>
    <p:sldId id="461" r:id="rId16"/>
    <p:sldId id="456" r:id="rId17"/>
    <p:sldId id="457" r:id="rId18"/>
    <p:sldId id="458" r:id="rId19"/>
    <p:sldId id="453" r:id="rId20"/>
    <p:sldId id="391" r:id="rId21"/>
    <p:sldId id="464" r:id="rId22"/>
    <p:sldId id="467" r:id="rId23"/>
    <p:sldId id="468" r:id="rId24"/>
    <p:sldId id="469" r:id="rId25"/>
    <p:sldId id="470" r:id="rId26"/>
    <p:sldId id="463" r:id="rId27"/>
    <p:sldId id="475" r:id="rId28"/>
    <p:sldId id="476" r:id="rId29"/>
    <p:sldId id="477" r:id="rId30"/>
    <p:sldId id="478" r:id="rId31"/>
    <p:sldId id="479" r:id="rId32"/>
    <p:sldId id="459" r:id="rId33"/>
    <p:sldId id="483" r:id="rId34"/>
    <p:sldId id="484" r:id="rId35"/>
    <p:sldId id="481" r:id="rId36"/>
    <p:sldId id="482" r:id="rId37"/>
    <p:sldId id="445" r:id="rId38"/>
    <p:sldId id="448" r:id="rId39"/>
    <p:sldId id="444" r:id="rId40"/>
    <p:sldId id="449" r:id="rId41"/>
    <p:sldId id="389" r:id="rId42"/>
    <p:sldId id="493" r:id="rId43"/>
    <p:sldId id="385" r:id="rId44"/>
    <p:sldId id="384" r:id="rId45"/>
    <p:sldId id="388" r:id="rId46"/>
    <p:sldId id="494" r:id="rId47"/>
    <p:sldId id="471" r:id="rId48"/>
    <p:sldId id="472" r:id="rId49"/>
    <p:sldId id="473" r:id="rId50"/>
    <p:sldId id="474" r:id="rId51"/>
    <p:sldId id="495" r:id="rId52"/>
    <p:sldId id="486" r:id="rId53"/>
    <p:sldId id="487" r:id="rId54"/>
    <p:sldId id="489" r:id="rId55"/>
    <p:sldId id="490" r:id="rId56"/>
    <p:sldId id="496" r:id="rId57"/>
    <p:sldId id="491" r:id="rId58"/>
    <p:sldId id="492" r:id="rId59"/>
    <p:sldId id="497" r:id="rId60"/>
    <p:sldId id="387" r:id="rId61"/>
    <p:sldId id="383" r:id="rId62"/>
    <p:sldId id="386" r:id="rId63"/>
    <p:sldId id="443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GitHub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6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maken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reviewen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workflow.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ruleset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95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DevOps </a:t>
            </a:r>
            <a:r>
              <a:rPr lang="nl-NL" dirty="0" err="1"/>
              <a:t>repo</a:t>
            </a:r>
            <a:r>
              <a:rPr lang="nl-NL" dirty="0"/>
              <a:t> aanmaken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419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remote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09/12/2024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ynchroniseren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https://github.com/LFKoning/git-cursus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</a:t>
            </a:r>
            <a:r>
              <a:rPr lang="nl-NL" sz="1600" dirty="0" err="1"/>
              <a:t>clone</a:t>
            </a:r>
            <a:r>
              <a:rPr lang="nl-NL" sz="1600" dirty="0"/>
              <a:t> URL in als remote met 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https://github.com/&lt;user&gt;/&lt;repo&gt;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Commit</a:t>
            </a:r>
            <a:r>
              <a:rPr lang="nl-NL" sz="1600" dirty="0"/>
              <a:t> je lokale wijzigingen: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niet gekoppeld aan een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 (upstream).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Bestaande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(track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1985A-9CC3-B4D5-1C0C-3E158329BB89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695F67-3462-D9A4-27E0-B51DCB60C98F}"/>
              </a:ext>
            </a:extLst>
          </p:cNvPr>
          <p:cNvSpPr txBox="1"/>
          <p:nvPr/>
        </p:nvSpPr>
        <p:spPr>
          <a:xfrm rot="5400000">
            <a:off x="8652867" y="3348716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checkout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branches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Geen tracking… instellen bij eerste keer pushen: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&lt;remote&gt;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test-tracking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BA6A0D-FF04-435A-7F2F-256725EEC27A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877D17-09F3-FEC6-1F93-F0E751B7EEA2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verwijderen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Niet </a:t>
            </a:r>
            <a:r>
              <a:rPr lang="nl-NL" sz="1600" dirty="0" err="1"/>
              <a:t>gemerged</a:t>
            </a:r>
            <a:r>
              <a:rPr lang="nl-NL" sz="1600" dirty="0"/>
              <a:t>: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--delete feature/test-tracking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509674-23DA-B978-F648-7A49356E15C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5437FC-CA2F-B442-0D28-1052C87CF763}"/>
              </a:ext>
            </a:extLst>
          </p:cNvPr>
          <p:cNvSpPr txBox="1"/>
          <p:nvPr/>
        </p:nvSpPr>
        <p:spPr>
          <a:xfrm rot="16200000">
            <a:off x="9788908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nog </a:t>
            </a:r>
            <a:r>
              <a:rPr lang="nl-NL" sz="1600" dirty="0" err="1"/>
              <a:t>mergen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en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dirty="0"/>
              <a:t>Code delen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Remote </a:t>
            </a:r>
            <a:r>
              <a:rPr lang="nl-NL" sz="2000" noProof="0" dirty="0" err="1"/>
              <a:t>repository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Synchroniseren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Pull </a:t>
            </a:r>
            <a:r>
              <a:rPr lang="nl-NL" sz="2000" dirty="0" err="1"/>
              <a:t>requests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Workflows</a:t>
            </a:r>
            <a:r>
              <a:rPr lang="nl-NL" sz="2000" dirty="0"/>
              <a:t> en Actions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Branches beveiligen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Taken beheren</a:t>
            </a:r>
          </a:p>
          <a:p>
            <a:pPr>
              <a:spcAft>
                <a:spcPts val="600"/>
              </a:spcAft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werken.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uiteindelijk wil je branches wel </a:t>
            </a:r>
            <a:r>
              <a:rPr lang="nl-NL" sz="1800" dirty="0" err="1"/>
              <a:t>mergen</a:t>
            </a:r>
            <a:r>
              <a:rPr lang="nl-NL" sz="18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een pull </a:t>
            </a:r>
            <a:r>
              <a:rPr lang="nl-NL" sz="1800" dirty="0" err="1"/>
              <a:t>request</a:t>
            </a:r>
            <a:r>
              <a:rPr lang="nl-NL" sz="1800" dirty="0"/>
              <a:t> werk je samen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het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hoofdmenu.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your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beoordeling.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Workflows</a:t>
            </a:r>
            <a:r>
              <a:rPr lang="nl-NL" noProof="0" dirty="0"/>
              <a:t> en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Workflow?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goede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Tools om kwaliteit te controleren: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workflow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Bij het pushen van code draait de workflow.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9283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bestaande workflow, bv. [Python package].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Workflows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Code 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draait de Workflow.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Workflow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Het 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Workflow draaien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details.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Rulesets om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Ruleset</a:t>
            </a:r>
            <a:r>
              <a:rPr lang="nl-NL" sz="3600" dirty="0"/>
              <a:t> in actie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839198" y="4702767"/>
            <a:ext cx="165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1985963"/>
            <a:ext cx="4749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1D5F-9654-14C3-B3A3-AB203A23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D4893-329D-8D25-841F-BA4F43A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137B2-F265-4526-446D-BE8D5D32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09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7680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Project </a:t>
            </a:r>
            <a:r>
              <a:rPr lang="nl-NL" sz="1600" b="1" dirty="0" err="1"/>
              <a:t>settings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Visibility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b="1" dirty="0" err="1"/>
              <a:t>Work</a:t>
            </a:r>
            <a:r>
              <a:rPr lang="nl-NL" sz="1600" b="1" dirty="0"/>
              <a:t> item </a:t>
            </a:r>
            <a:r>
              <a:rPr lang="nl-NL" sz="1600" b="1" dirty="0" err="1"/>
              <a:t>process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Kies voor nu Agile.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Overview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 err="1"/>
              <a:t>Repos</a:t>
            </a:r>
            <a:endParaRPr lang="nl-NL" sz="16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b="1" dirty="0"/>
              <a:t>Nieuw </a:t>
            </a:r>
            <a:r>
              <a:rPr lang="nl-NL" sz="1600" b="1" dirty="0" err="1"/>
              <a:t>repo</a:t>
            </a:r>
            <a:r>
              <a:rPr lang="nl-NL" sz="16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op het standaard </a:t>
            </a:r>
            <a:r>
              <a:rPr lang="nl-NL" sz="1600" dirty="0" err="1"/>
              <a:t>repo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Kies None voor .</a:t>
            </a:r>
            <a:r>
              <a:rPr lang="nl-NL" sz="1600" dirty="0" err="1"/>
              <a:t>gitignore</a:t>
            </a:r>
            <a:r>
              <a:rPr lang="nl-NL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1320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B69A-27AF-3E88-6B92-83AA54F2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FCFEF-4576-BA50-48F9-213CFB1F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9A5EB-ABF8-C79A-B812-190A04CC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290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DF1E7-26D5-D3E2-E765-4E90723B40B3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C1F8-9D40-D562-5A7B-0AFEE0AD8E0A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25B9-AF3C-7895-59FC-1F3993BB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FAC46-49A0-5693-9394-902A9BD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7073-A1E4-256D-C41A-262D36882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5130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[Pipelines] in het linker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het repository voor de Pipeline.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Pipeline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[</a:t>
            </a:r>
            <a:r>
              <a:rPr lang="nl-NL" sz="1800" dirty="0" err="1">
                <a:cs typeface="Courier New" panose="02070309020205020404" pitchFamily="49" charset="0"/>
              </a:rPr>
              <a:t>Existing</a:t>
            </a:r>
            <a:r>
              <a:rPr lang="nl-NL" sz="1800" dirty="0">
                <a:cs typeface="Courier New" panose="02070309020205020404" pitchFamily="49" charset="0"/>
              </a:rPr>
              <a:t> Azure Pipelines YAML file].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49103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de jobs waarop je door kunt klikken.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Pipeline draaien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4037-72EA-178C-B847-D41BAF88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4E041-62AC-F297-A482-BD77C31F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Branch</a:t>
            </a:r>
            <a:r>
              <a:rPr lang="nl-NL" noProof="0" dirty="0"/>
              <a:t>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FD642-C88E-EAEE-94F7-76B7DDA8D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291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[Branches] in je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Klik op opties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opties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D6C7-3E16-7F1B-8A63-776617B0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69F13-B442-C5BD-ABE3-E0B3DE9B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Taken 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EAC3D-2255-0E6E-20DC-934D3AA56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8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Gedistribueerd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1978819"/>
            <a:ext cx="4749800" cy="419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DE7033A-2DF5-D39C-C4E2-7CE9D26CBE82}"/>
              </a:ext>
            </a:extLst>
          </p:cNvPr>
          <p:cNvSpPr/>
          <p:nvPr/>
        </p:nvSpPr>
        <p:spPr>
          <a:xfrm>
            <a:off x="4431280" y="1567230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D54EC2-B11C-CC5B-2D59-F6B20C7C4715}"/>
              </a:ext>
            </a:extLst>
          </p:cNvPr>
          <p:cNvCxnSpPr>
            <a:stCxn id="3" idx="0"/>
            <a:endCxn id="11" idx="4"/>
          </p:cNvCxnSpPr>
          <p:nvPr/>
        </p:nvCxnSpPr>
        <p:spPr>
          <a:xfrm flipH="1" flipV="1">
            <a:off x="4852558" y="2409785"/>
            <a:ext cx="2" cy="483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9C227-04BC-0FD8-E7CB-39484BE10E2C}"/>
              </a:ext>
            </a:extLst>
          </p:cNvPr>
          <p:cNvSpPr txBox="1"/>
          <p:nvPr/>
        </p:nvSpPr>
        <p:spPr>
          <a:xfrm>
            <a:off x="833087" y="2991394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BC49F-3CE2-1680-7A69-CF2974173E9F}"/>
              </a:ext>
            </a:extLst>
          </p:cNvPr>
          <p:cNvSpPr txBox="1"/>
          <p:nvPr/>
        </p:nvSpPr>
        <p:spPr>
          <a:xfrm>
            <a:off x="833087" y="4702767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bestanden</a:t>
            </a:r>
          </a:p>
          <a:p>
            <a:pPr algn="ctr"/>
            <a:r>
              <a:rPr lang="nl-NL" dirty="0"/>
              <a:t>&amp; historie</a:t>
            </a:r>
          </a:p>
        </p:txBody>
      </p: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Kanban</a:t>
            </a:r>
            <a:r>
              <a:rPr lang="nl-NL" sz="3600" noProof="0" dirty="0"/>
              <a:t>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Sprint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Scrum: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sprints (vaste cycli):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is vaak een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812676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Add</a:t>
            </a:r>
            <a:r>
              <a:rPr lang="nl-NL" sz="16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.</a:t>
            </a:r>
            <a:r>
              <a:rPr lang="nl-NL" sz="1600" dirty="0" err="1"/>
              <a:t>gitignore</a:t>
            </a:r>
            <a:r>
              <a:rPr lang="nl-NL" sz="16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Zet </a:t>
            </a:r>
            <a:r>
              <a:rPr lang="nl-NL" sz="1600" dirty="0" err="1"/>
              <a:t>license</a:t>
            </a:r>
            <a:r>
              <a:rPr lang="nl-NL" sz="16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1886</Words>
  <Application>Microsoft Office PowerPoint</Application>
  <PresentationFormat>Widescreen</PresentationFormat>
  <Paragraphs>600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Code delen</vt:lpstr>
      <vt:lpstr>Centraal systeem</vt:lpstr>
      <vt:lpstr>Gedistribueerd systeem</vt:lpstr>
      <vt:lpstr>Gedistribueerd systeem</vt:lpstr>
      <vt:lpstr>Remote server</vt:lpstr>
      <vt:lpstr>GitHub</vt:lpstr>
      <vt:lpstr>Repo aanmaken</vt:lpstr>
      <vt:lpstr>Synchroniseren</vt:lpstr>
      <vt:lpstr>Bestaand repo binnenhalen</vt:lpstr>
      <vt:lpstr>Nieuw repo koppelen</vt:lpstr>
      <vt:lpstr>Wijzigingen wegschrijven</vt:lpstr>
      <vt:lpstr>Branch tracking</vt:lpstr>
      <vt:lpstr>Branch tracking</vt:lpstr>
      <vt:lpstr>Bestaande branches</vt:lpstr>
      <vt:lpstr>Nieuwe branches</vt:lpstr>
      <vt:lpstr>Branch verwijderen</vt:lpstr>
      <vt:lpstr>Wijzigingen ophalen</vt:lpstr>
      <vt:lpstr>Pull requests</vt:lpstr>
      <vt:lpstr>Wat is een pull request?</vt:lpstr>
      <vt:lpstr>Een PR aanmaken</vt:lpstr>
      <vt:lpstr>Een PR aanmaken</vt:lpstr>
      <vt:lpstr>Een PR reviewen</vt:lpstr>
      <vt:lpstr>Een PR reviewen</vt:lpstr>
      <vt:lpstr>Workflows en Actions</vt:lpstr>
      <vt:lpstr>Wat is een Workflow?</vt:lpstr>
      <vt:lpstr>Workflow maken</vt:lpstr>
      <vt:lpstr>Workflows maken</vt:lpstr>
      <vt:lpstr>Workflow draaien</vt:lpstr>
      <vt:lpstr>Workflow draaien</vt:lpstr>
      <vt:lpstr>Branches beveiligen</vt:lpstr>
      <vt:lpstr>Ruleset maken</vt:lpstr>
      <vt:lpstr>Ruleset maken</vt:lpstr>
      <vt:lpstr>Ruleset in actie</vt:lpstr>
      <vt:lpstr>Taken beheren</vt:lpstr>
      <vt:lpstr>Project aanmaken</vt:lpstr>
      <vt:lpstr>Project aanmaken</vt:lpstr>
      <vt:lpstr>Boards</vt:lpstr>
      <vt:lpstr>Issue aanmaken</vt:lpstr>
      <vt:lpstr>Issue aanmaken</vt:lpstr>
      <vt:lpstr>Azure DevOps</vt:lpstr>
      <vt:lpstr>Project aanmaken</vt:lpstr>
      <vt:lpstr>Projecten</vt:lpstr>
      <vt:lpstr>Repo aanmaken</vt:lpstr>
      <vt:lpstr>Pull Requests</vt:lpstr>
      <vt:lpstr>Een PR aanmaken</vt:lpstr>
      <vt:lpstr>Een PR aanmaken</vt:lpstr>
      <vt:lpstr>Een PR reviewen</vt:lpstr>
      <vt:lpstr>Een PR reviewen</vt:lpstr>
      <vt:lpstr>Pipelines</vt:lpstr>
      <vt:lpstr>Pipeline maken</vt:lpstr>
      <vt:lpstr>Pipeline maken</vt:lpstr>
      <vt:lpstr>Pipeline draaien</vt:lpstr>
      <vt:lpstr>Pipeline draaien</vt:lpstr>
      <vt:lpstr>Branch beveiligen</vt:lpstr>
      <vt:lpstr>Branch Policies</vt:lpstr>
      <vt:lpstr>Branch Policies</vt:lpstr>
      <vt:lpstr>Taken beheren</vt:lpstr>
      <vt:lpstr>Work Item aanmaken</vt:lpstr>
      <vt:lpstr>Kanban Board</vt:lpstr>
      <vt:lpstr>Sprint Board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1069</cp:revision>
  <dcterms:created xsi:type="dcterms:W3CDTF">2022-11-09T07:34:24Z</dcterms:created>
  <dcterms:modified xsi:type="dcterms:W3CDTF">2024-12-09T13:37:12Z</dcterms:modified>
</cp:coreProperties>
</file>