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4" r:id="rId2"/>
    <p:sldId id="257" r:id="rId3"/>
    <p:sldId id="267" r:id="rId4"/>
    <p:sldId id="326" r:id="rId5"/>
    <p:sldId id="330" r:id="rId6"/>
    <p:sldId id="360" r:id="rId7"/>
    <p:sldId id="328" r:id="rId8"/>
    <p:sldId id="329" r:id="rId9"/>
    <p:sldId id="295" r:id="rId10"/>
    <p:sldId id="331" r:id="rId11"/>
    <p:sldId id="350" r:id="rId12"/>
    <p:sldId id="333" r:id="rId13"/>
    <p:sldId id="354" r:id="rId14"/>
    <p:sldId id="353" r:id="rId15"/>
    <p:sldId id="349" r:id="rId16"/>
    <p:sldId id="355" r:id="rId17"/>
    <p:sldId id="352" r:id="rId18"/>
    <p:sldId id="351" r:id="rId19"/>
    <p:sldId id="356" r:id="rId20"/>
    <p:sldId id="335" r:id="rId21"/>
    <p:sldId id="272" r:id="rId22"/>
    <p:sldId id="336" r:id="rId23"/>
    <p:sldId id="337" r:id="rId24"/>
    <p:sldId id="338" r:id="rId25"/>
    <p:sldId id="341" r:id="rId26"/>
    <p:sldId id="342" r:id="rId27"/>
    <p:sldId id="357" r:id="rId28"/>
    <p:sldId id="346" r:id="rId29"/>
    <p:sldId id="344" r:id="rId30"/>
    <p:sldId id="348" r:id="rId31"/>
    <p:sldId id="358" r:id="rId32"/>
    <p:sldId id="339" r:id="rId33"/>
    <p:sldId id="340" r:id="rId34"/>
    <p:sldId id="359" r:id="rId35"/>
    <p:sldId id="343" r:id="rId3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29/08/2024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5362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(naam) had het meeste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product (naam) had de minste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Gebaseer</a:t>
            </a:r>
            <a:r>
              <a:rPr lang="nl-NL" sz="1600" b="1" dirty="0"/>
              <a:t>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"right"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"top"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"bottom"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DataFrame.select_dtypes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een generieke functie die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/>
                <a:t>Numpy</a:t>
              </a:r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/>
                <a:t>Numpy functies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gekopieerd tussen Python en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381217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Pandas slaat bepaalde data op via numpy,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6BB-8C3E-DB74-8FDA-021ED4AB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2" y="866231"/>
            <a:ext cx="6297455" cy="54561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F8B0C-972A-6099-3F18-12C489B44BA2}"/>
              </a:ext>
            </a:extLst>
          </p:cNvPr>
          <p:cNvCxnSpPr>
            <a:cxnSpLocks/>
          </p:cNvCxnSpPr>
          <p:nvPr/>
        </p:nvCxnSpPr>
        <p:spPr>
          <a:xfrm>
            <a:off x="4950338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Pandas slaat bepaalde data op via numpy,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/>
        </p:nvGraphicFramePr>
        <p:xfrm>
          <a:off x="939800" y="2621159"/>
          <a:ext cx="9893299" cy="274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Microsoft Office PowerPoint</Application>
  <PresentationFormat>Widescreen</PresentationFormat>
  <Paragraphs>620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559</cp:revision>
  <dcterms:created xsi:type="dcterms:W3CDTF">2022-11-09T07:34:24Z</dcterms:created>
  <dcterms:modified xsi:type="dcterms:W3CDTF">2024-08-29T13:31:21Z</dcterms:modified>
</cp:coreProperties>
</file>