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97" r:id="rId8"/>
    <p:sldId id="296" r:id="rId9"/>
    <p:sldId id="259" r:id="rId10"/>
    <p:sldId id="268" r:id="rId11"/>
    <p:sldId id="263" r:id="rId12"/>
    <p:sldId id="266" r:id="rId13"/>
    <p:sldId id="299" r:id="rId14"/>
    <p:sldId id="278" r:id="rId15"/>
    <p:sldId id="279" r:id="rId16"/>
    <p:sldId id="281" r:id="rId17"/>
    <p:sldId id="280" r:id="rId18"/>
    <p:sldId id="282" r:id="rId19"/>
    <p:sldId id="270" r:id="rId20"/>
    <p:sldId id="291" r:id="rId21"/>
    <p:sldId id="273" r:id="rId22"/>
    <p:sldId id="289" r:id="rId23"/>
    <p:sldId id="271" r:id="rId24"/>
    <p:sldId id="284" r:id="rId25"/>
    <p:sldId id="292" r:id="rId26"/>
    <p:sldId id="295" r:id="rId27"/>
    <p:sldId id="305" r:id="rId28"/>
    <p:sldId id="306" r:id="rId29"/>
    <p:sldId id="310" r:id="rId30"/>
    <p:sldId id="311" r:id="rId31"/>
    <p:sldId id="298" r:id="rId32"/>
    <p:sldId id="274" r:id="rId33"/>
    <p:sldId id="272" r:id="rId34"/>
    <p:sldId id="301" r:id="rId35"/>
    <p:sldId id="283" r:id="rId36"/>
    <p:sldId id="293" r:id="rId37"/>
    <p:sldId id="294" r:id="rId38"/>
    <p:sldId id="276" r:id="rId39"/>
    <p:sldId id="302" r:id="rId40"/>
    <p:sldId id="303" r:id="rId41"/>
    <p:sldId id="304" r:id="rId42"/>
    <p:sldId id="329" r:id="rId43"/>
    <p:sldId id="312" r:id="rId44"/>
    <p:sldId id="313" r:id="rId45"/>
    <p:sldId id="333" r:id="rId46"/>
    <p:sldId id="323" r:id="rId47"/>
    <p:sldId id="331" r:id="rId48"/>
    <p:sldId id="324" r:id="rId49"/>
    <p:sldId id="325" r:id="rId50"/>
    <p:sldId id="332" r:id="rId51"/>
    <p:sldId id="326" r:id="rId52"/>
    <p:sldId id="334" r:id="rId53"/>
    <p:sldId id="335" r:id="rId54"/>
    <p:sldId id="336" r:id="rId55"/>
    <p:sldId id="327" r:id="rId5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Git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2006221" y="1390445"/>
            <a:ext cx="2117425" cy="236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stage + commit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29173-6524-3EF6-3D98-B2EA425D8009}"/>
              </a:ext>
            </a:extLst>
          </p:cNvPr>
          <p:cNvSpPr/>
          <p:nvPr/>
        </p:nvSpPr>
        <p:spPr>
          <a:xfrm>
            <a:off x="4251279" y="2593075"/>
            <a:ext cx="6010321" cy="11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changes (diff)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C490-746E-CBA8-F3D7-B1A52F69E82D}"/>
              </a:ext>
            </a:extLst>
          </p:cNvPr>
          <p:cNvSpPr/>
          <p:nvPr/>
        </p:nvSpPr>
        <p:spPr>
          <a:xfrm>
            <a:off x="1624084" y="2866030"/>
            <a:ext cx="382137" cy="38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Doe,John".split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(["Doe", "John"])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int(3.7)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"abc"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Maak een template dat deze data weergeeft als tabel:</a:t>
            </a:r>
          </a:p>
          <a:p>
            <a:pPr marL="0" indent="0">
              <a:buNone/>
            </a:pPr>
            <a:r>
              <a:rPr lang="nl-NL" sz="2000" noProof="0" dirty="0"/>
              <a:t>   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"John",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"Doe", "score": 7.6245}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 startAt="4"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[[0] * 3] * 3</a:t>
            </a:r>
            <a:r>
              <a:rPr lang="nl-NL" sz="2000" dirty="0"/>
              <a:t>?</a:t>
            </a:r>
          </a:p>
          <a:p>
            <a:pPr marL="457200" lvl="1" indent="0">
              <a:buNone/>
            </a:pPr>
            <a:r>
              <a:rPr lang="nl-NL" sz="2000" dirty="0"/>
              <a:t>En wat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1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6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{"a": 1}.items():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    # a 1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continue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1600" dirty="0"/>
              <a:t>,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NL" sz="1600" dirty="0"/>
              <a:t>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tel je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nette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geen gebruik van (externe) modules!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Voorbeeld 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NL" sz="20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lokal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hun "scope".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in scope is, zoekt Python hoger in de namespace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is de waarde van g in het eerste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Wat is de waarde van g in het tweede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Waardoor komt het verschil?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dirty="0"/>
              <a:t>Wat als we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dirty="0"/>
              <a:t> als argument hadden meegegeven?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"hello"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full_naam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(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sz="2000" noProof="0" dirty="0"/>
              <a:t>) is als een soort blauwdruk / sjabloon.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de class te initialiseren maak je en instantie /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de naam van de class met haken om te initialiseren.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Dit levert unieke objecten op, maar mogelijk met dezelfde attributen…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the class / 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an object / instance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Person()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Person()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Both have the same attributes...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of </a:t>
            </a:r>
            <a:r>
              <a:rPr lang="nl-NL" sz="2000" noProof="0" dirty="0" err="1"/>
              <a:t>dunder</a:t>
            </a:r>
            <a:r>
              <a:rPr lang="nl-NL" sz="2000" noProof="0" dirty="0"/>
              <a:t> </a:t>
            </a:r>
            <a:r>
              <a:rPr lang="nl-NL" sz="2000" noProof="0" dirty="0" err="1"/>
              <a:t>methods</a:t>
            </a:r>
            <a:r>
              <a:rPr lang="nl-NL" sz="2000" noProof="0" dirty="0"/>
              <a:t>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Gebruikt om een object te initialiseren.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Weergave object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Weergave van het object als tekst, bijvoorbeeld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/>
              <a:t>Representatie van het object; hoe je het object </a:t>
            </a:r>
            <a:r>
              <a:rPr lang="nl-NL" sz="2000" dirty="0" err="1"/>
              <a:t>initialiseert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Voor meer, zie </a:t>
            </a:r>
            <a:r>
              <a:rPr lang="nl-NL" sz="2000" noProof="0" dirty="0" err="1"/>
              <a:t>Python's</a:t>
            </a:r>
            <a:r>
              <a:rPr lang="nl-NL" sz="2000" noProof="0" dirty="0"/>
              <a:t>  data model: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f"{self.name} {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f"Person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('{self.name}', '{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}')"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Persoon("John", "Doe")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"John Doe"</a:t>
            </a:r>
          </a:p>
          <a:p>
            <a:pPr marL="0" indent="0">
              <a:buNone/>
            </a:pP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"Person('John', 'Doe')"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Private attributen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privaat attribuut wordt alleen intern gebruikt in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Conventie: Attributen die beginnen met een </a:t>
            </a:r>
            <a:r>
              <a:rPr lang="nl-NL" sz="2000" noProof="0" dirty="0" err="1"/>
              <a:t>undersc</a:t>
            </a:r>
            <a:r>
              <a:rPr lang="nl-NL" sz="2000" dirty="0"/>
              <a:t>ore zijn privaat.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dubbele </a:t>
            </a:r>
            <a:r>
              <a:rPr lang="nl-NL" sz="2000" dirty="0" err="1"/>
              <a:t>underscore</a:t>
            </a:r>
            <a:r>
              <a:rPr lang="nl-NL" sz="2000" dirty="0"/>
              <a:t> maakt het lastig om het attribuut direct te gebruiken.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Werk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als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endParaRPr lang="nl-NL" sz="16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endParaRPr lang="nl-NL" sz="1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sleutels op te halen.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Optioneel: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Voertuig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6781803" y="3664726"/>
            <a:ext cx="2368547" cy="2189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zitplaatsen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trekhaak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2BB-885A-5C60-F919-EE42752F11CB}"/>
              </a:ext>
            </a:extLst>
          </p:cNvPr>
          <p:cNvSpPr/>
          <p:nvPr/>
        </p:nvSpPr>
        <p:spPr>
          <a:xfrm>
            <a:off x="9518650" y="3664725"/>
            <a:ext cx="2368547" cy="2189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Vrachtwagen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aantal_assen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max_lading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Overerving: overnemen eigenschappen van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M.a.w. een andere class vormt de basis van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Overerving werkt via overschrijven: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De nieuwe class krijgt alle eigenschappen van de oude.</a:t>
            </a:r>
          </a:p>
          <a:p>
            <a:pPr marL="457200" indent="-457200">
              <a:buAutoNum type="arabicPeriod"/>
            </a:pPr>
            <a:r>
              <a:rPr lang="nl-NL" sz="2000" dirty="0"/>
              <a:t>Nieuwe eigenschappen vullen de oude aan of overschrijven deze.</a:t>
            </a:r>
            <a:endParaRPr lang="nl-NL" sz="2000" noProof="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BA34EC5-79B8-5BCB-B5BE-F7367CAD8F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8259781" y="2620699"/>
            <a:ext cx="750323" cy="1337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3FE61-57C2-FED8-1814-1B179B8CE73D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9628204" y="2590005"/>
            <a:ext cx="750322" cy="1399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Via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noProof="0" dirty="0"/>
              <a:t> heb je toegang tot de basis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een methode overschrijven en toch oude functionaliteit hergebruiken.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first, last):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first.strip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last.strip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Employee(Person):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first, last,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super().__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__(first, 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self.id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de volgende code: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class die data inleest voor </a:t>
            </a:r>
            <a:r>
              <a:rPr lang="nl-NL" sz="2000" noProof="0" dirty="0" err="1"/>
              <a:t>SensorA</a:t>
            </a:r>
            <a:r>
              <a:rPr lang="nl-NL" sz="2000" noProof="0" dirty="0"/>
              <a:t> </a:t>
            </a:r>
          </a:p>
          <a:p>
            <a:pPr marL="457200" indent="-457200">
              <a:buAutoNum type="arabicPeriod"/>
            </a:pPr>
            <a:r>
              <a:rPr lang="nl-NL" sz="2000" dirty="0"/>
              <a:t>Een class die data inleest voor</a:t>
            </a:r>
            <a:r>
              <a:rPr lang="nl-NL" sz="2000" noProof="0" dirty="0"/>
              <a:t> </a:t>
            </a:r>
            <a:r>
              <a:rPr lang="nl-NL" sz="2000" noProof="0" dirty="0" err="1"/>
              <a:t>SensorB</a:t>
            </a:r>
            <a:r>
              <a:rPr lang="nl-NL" sz="2000" noProof="0" dirty="0"/>
              <a:t>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Een basis class voor gedeelde functionaliteit.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sensor data kun je vinden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0_data/sensors/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Hint:</a:t>
            </a:r>
          </a:p>
          <a:p>
            <a:pPr marL="0" indent="0"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Sensor B </a:t>
            </a:r>
            <a:r>
              <a:rPr lang="nl-NL" sz="1600" dirty="0">
                <a:cs typeface="Courier New" panose="02070309020205020404" pitchFamily="49" charset="0"/>
              </a:rPr>
              <a:t>gebruikt </a:t>
            </a:r>
            <a:r>
              <a:rPr lang="nl-NL" sz="1600" dirty="0" err="1">
                <a:cs typeface="Courier New" panose="02070309020205020404" pitchFamily="49" charset="0"/>
              </a:rPr>
              <a:t>epoch</a:t>
            </a:r>
            <a:r>
              <a:rPr lang="nl-NL" sz="1600" dirty="0">
                <a:cs typeface="Courier New" panose="02070309020205020404" pitchFamily="49" charset="0"/>
              </a:rPr>
              <a:t> time, gebruik: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datetime.datetime.utcfromtimestamp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(&lt;timestamp&gt;)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SensorA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TIME;TEMP;HUM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14:00:00;20.1;40.0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14:00:01;20.2;39.8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SensorB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TS|CO2|NO2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1577887200|599|2.100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1577887201|598|2.200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8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7570610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verloopt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Distributie met 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OS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r>
              <a:rPr lang="en-US" b="1" dirty="0"/>
              <a:t> / </a:t>
            </a:r>
            <a:r>
              <a:rPr lang="en-US" b="1" dirty="0" err="1"/>
              <a:t>virtualenv</a:t>
            </a:r>
            <a:endParaRPr lang="en-US" b="1" dirty="0"/>
          </a:p>
          <a:p>
            <a:pPr algn="ctr"/>
            <a:r>
              <a:rPr lang="en-US" dirty="0" err="1"/>
              <a:t>Alleen</a:t>
            </a:r>
            <a:r>
              <a:rPr lang="en-US" dirty="0"/>
              <a:t> 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3523</Words>
  <Application>Microsoft Office PowerPoint</Application>
  <PresentationFormat>Widescreen</PresentationFormat>
  <Paragraphs>874</Paragraphs>
  <Slides>55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Corbel Light</vt:lpstr>
      <vt:lpstr>Courier New</vt:lpstr>
      <vt:lpstr>Office Theme</vt:lpstr>
      <vt:lpstr>Python - Traineeship</vt:lpstr>
      <vt:lpstr>Agenda</vt:lpstr>
      <vt:lpstr>Python</vt:lpstr>
      <vt:lpstr>Sterke en zwakke punten</vt:lpstr>
      <vt:lpstr>Hoe werkt Python?</vt:lpstr>
      <vt:lpstr>Hoe werkt Python?</vt:lpstr>
      <vt:lpstr>Wat is een package?</vt:lpstr>
      <vt:lpstr>Werken met packages</vt:lpstr>
      <vt:lpstr>Distributie met virtuele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Code: Git interface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is het relevant?</vt:lpstr>
      <vt:lpstr>Basis syntax II</vt:lpstr>
      <vt:lpstr>Conditionele logica</vt:lpstr>
      <vt:lpstr>De for loop</vt:lpstr>
      <vt:lpstr>Comprehensions</vt:lpstr>
      <vt:lpstr>Functies</vt:lpstr>
      <vt:lpstr>Werken met bestanden</vt:lpstr>
      <vt:lpstr>Werken met 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</vt:lpstr>
      <vt:lpstr>Weergave object</vt:lpstr>
      <vt:lpstr>Private attributen</vt:lpstr>
      <vt:lpstr>Static en class methodes</vt:lpstr>
      <vt:lpstr>Oefeningen IV</vt:lpstr>
      <vt:lpstr>Overerving</vt:lpstr>
      <vt:lpstr>Overerving van meerdere classes</vt:lpstr>
      <vt:lpstr>Overerving van meerdere classes</vt:lpstr>
      <vt:lpstr>Toegang tot de basis class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338</cp:revision>
  <dcterms:created xsi:type="dcterms:W3CDTF">2022-11-09T07:34:24Z</dcterms:created>
  <dcterms:modified xsi:type="dcterms:W3CDTF">2023-03-07T10:01:29Z</dcterms:modified>
</cp:coreProperties>
</file>