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97" r:id="rId8"/>
    <p:sldId id="296" r:id="rId9"/>
    <p:sldId id="259" r:id="rId10"/>
    <p:sldId id="268" r:id="rId11"/>
    <p:sldId id="263" r:id="rId12"/>
    <p:sldId id="266" r:id="rId13"/>
    <p:sldId id="299" r:id="rId14"/>
    <p:sldId id="278" r:id="rId15"/>
    <p:sldId id="279" r:id="rId16"/>
    <p:sldId id="281" r:id="rId17"/>
    <p:sldId id="280" r:id="rId18"/>
    <p:sldId id="282" r:id="rId19"/>
    <p:sldId id="270" r:id="rId20"/>
    <p:sldId id="291" r:id="rId21"/>
    <p:sldId id="273" r:id="rId22"/>
    <p:sldId id="289" r:id="rId23"/>
    <p:sldId id="271" r:id="rId24"/>
    <p:sldId id="284" r:id="rId25"/>
    <p:sldId id="292" r:id="rId26"/>
    <p:sldId id="295" r:id="rId27"/>
    <p:sldId id="305" r:id="rId28"/>
    <p:sldId id="306" r:id="rId29"/>
    <p:sldId id="310" r:id="rId30"/>
    <p:sldId id="311" r:id="rId31"/>
    <p:sldId id="298" r:id="rId32"/>
    <p:sldId id="274" r:id="rId33"/>
    <p:sldId id="272" r:id="rId34"/>
    <p:sldId id="301" r:id="rId35"/>
    <p:sldId id="283" r:id="rId36"/>
    <p:sldId id="293" r:id="rId37"/>
    <p:sldId id="294" r:id="rId38"/>
    <p:sldId id="276" r:id="rId39"/>
    <p:sldId id="302" r:id="rId40"/>
    <p:sldId id="303" r:id="rId41"/>
    <p:sldId id="304" r:id="rId42"/>
    <p:sldId id="329" r:id="rId43"/>
    <p:sldId id="312" r:id="rId44"/>
    <p:sldId id="313" r:id="rId45"/>
    <p:sldId id="323" r:id="rId46"/>
    <p:sldId id="331" r:id="rId47"/>
    <p:sldId id="332" r:id="rId48"/>
    <p:sldId id="324" r:id="rId49"/>
    <p:sldId id="325" r:id="rId50"/>
    <p:sldId id="326" r:id="rId51"/>
    <p:sldId id="327" r:id="rId5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Git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2006221" y="1390445"/>
            <a:ext cx="2117425" cy="236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stage + commit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29173-6524-3EF6-3D98-B2EA425D8009}"/>
              </a:ext>
            </a:extLst>
          </p:cNvPr>
          <p:cNvSpPr/>
          <p:nvPr/>
        </p:nvSpPr>
        <p:spPr>
          <a:xfrm>
            <a:off x="4251279" y="2593075"/>
            <a:ext cx="6010321" cy="11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changes (diff)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C490-746E-CBA8-F3D7-B1A52F69E82D}"/>
              </a:ext>
            </a:extLst>
          </p:cNvPr>
          <p:cNvSpPr/>
          <p:nvPr/>
        </p:nvSpPr>
        <p:spPr>
          <a:xfrm>
            <a:off x="1624084" y="2866030"/>
            <a:ext cx="382137" cy="38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John,Jane".split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(["John", "Jane"])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int(3.7)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"abc"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Maak een template dat deze data weergeeft als tabel:</a:t>
            </a:r>
          </a:p>
          <a:p>
            <a:pPr marL="0" indent="0">
              <a:buNone/>
            </a:pPr>
            <a:r>
              <a:rPr lang="nl-NL" sz="2000" noProof="0" dirty="0"/>
              <a:t>   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"John",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"Doe", "score": 7.6245}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 startAt="4"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Wat is het resultaat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[[0] * 3] * 3</a:t>
            </a:r>
            <a:r>
              <a:rPr lang="nl-NL" sz="2000" dirty="0"/>
              <a:t>?</a:t>
            </a:r>
          </a:p>
          <a:p>
            <a:pPr marL="457200" lvl="1" indent="0">
              <a:buNone/>
            </a:pPr>
            <a:r>
              <a:rPr lang="nl-NL" sz="2000" dirty="0"/>
              <a:t>En wat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[0][0] = 1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6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{"a": 1}.items():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    # a 1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continue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1600" dirty="0"/>
              <a:t>,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NL" sz="1600" dirty="0"/>
              <a:t>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tel je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nette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geen gebruik van (externe) modules!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Voorbeeld 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NL" sz="20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"globale variabele"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"lokale variabele"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hun "scope".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in scope is, zoekt Python hoger in de namespace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"globale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buitenste():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"buitenste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binnenste()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is de waarde van g in het eerste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Wat is de waarde van g in het tweede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Waardoor komt het verschil?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dirty="0"/>
              <a:t>Wat als we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dirty="0"/>
              <a:t> als argument hadden meegegeven?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"hello"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full_naam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Gebruikt om een object te initialiseren.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lastnaam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persons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Weergave object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Weergave van het object als tekst, bijvoorbeeld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/>
              <a:t>Representatie van het object zoals je het zou aanmaken.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Voor meer, zie </a:t>
            </a:r>
            <a:r>
              <a:rPr lang="nl-NL" sz="2000" noProof="0" dirty="0" err="1"/>
              <a:t>Python's</a:t>
            </a:r>
            <a:r>
              <a:rPr lang="nl-NL" sz="2000" noProof="0" dirty="0"/>
              <a:t>  data model: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f"{self.name} {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f"Person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('{self.name}', '{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}')"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Persoon("John", "Doe")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"John Doe"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"Person('John', 'Doe')"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Werk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als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endParaRPr lang="nl-NL" sz="1600" dirty="0"/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r>
              <a:rPr lang="nl-NL" sz="1600" dirty="0"/>
              <a:t> is gelijk aan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 = "Henk"</a:t>
            </a:r>
            <a:endParaRPr lang="nl-NL" sz="1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sleutels op </a:t>
            </a:r>
            <a:r>
              <a:rPr lang="nl-NL" sz="2000"/>
              <a:t>te halen.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Optioneel: Implementeer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methodes.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Private attributen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privaat attribuut wordt alleen intern gebruikt in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Conventie: Attributen die beginnen met een </a:t>
            </a:r>
            <a:r>
              <a:rPr lang="nl-NL" sz="2000" noProof="0" dirty="0" err="1"/>
              <a:t>undersc</a:t>
            </a:r>
            <a:r>
              <a:rPr lang="nl-NL" sz="2000" dirty="0"/>
              <a:t>ore zijn privaat.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Een dubbele </a:t>
            </a:r>
            <a:r>
              <a:rPr lang="nl-NL" sz="2000" dirty="0" err="1"/>
              <a:t>underscore</a:t>
            </a:r>
            <a:r>
              <a:rPr lang="nl-NL" sz="2000" dirty="0"/>
              <a:t> maakt het onmogelijk om het attribuut direct te gebruiken.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op een class werken (i.p.v. een object). Eerste argument verwijst naar de class. </a:t>
            </a:r>
            <a:r>
              <a:rPr lang="nl-NL" sz="2000" dirty="0"/>
              <a:t>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096000" y="1682506"/>
            <a:ext cx="5604933" cy="3492987"/>
            <a:chOff x="5545666" y="724430"/>
            <a:chExt cx="5604933" cy="3492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514167" y="724430"/>
              <a:ext cx="1667933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Voertuig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afmetingen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prijs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7514166" y="2909848"/>
              <a:ext cx="1667933" cy="13075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Auto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zitplaatsen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airco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482666" y="2909849"/>
              <a:ext cx="1667933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Fiets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materiaal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schijfremmen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5545666" y="2909848"/>
              <a:ext cx="1667933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Vrachtwagen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aantal_assen</a:t>
              </a: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max_lading</a:t>
              </a:r>
              <a:endParaRPr lang="nl-NL" sz="1400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 rot="5400000">
              <a:off x="6924960" y="1486674"/>
              <a:ext cx="877848" cy="19685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rot="16200000" flipH="1">
              <a:off x="8893459" y="1486674"/>
              <a:ext cx="877849" cy="19684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8FE0B-0300-8DD6-DF7A-614F3B346AB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348133" y="2032000"/>
              <a:ext cx="1" cy="87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properties</a:t>
            </a:r>
            <a:r>
              <a:rPr lang="nl-NL" sz="2000" noProof="0" dirty="0"/>
              <a:t>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code die: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Data inleest voor </a:t>
            </a:r>
            <a:r>
              <a:rPr lang="nl-NL" sz="2000" noProof="0" dirty="0" err="1"/>
              <a:t>SensorA</a:t>
            </a:r>
            <a:r>
              <a:rPr lang="nl-NL" sz="2000" noProof="0" dirty="0"/>
              <a:t> en </a:t>
            </a:r>
            <a:r>
              <a:rPr lang="nl-NL" sz="2000" noProof="0" dirty="0" err="1"/>
              <a:t>SensorB</a:t>
            </a:r>
            <a:r>
              <a:rPr lang="nl-NL" sz="2000" noProof="0" dirty="0"/>
              <a:t>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data combineert o.b.v. het tijdstip van de meting.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classes voor beide sensoren en het combineren.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structuur.</a:t>
            </a:r>
          </a:p>
          <a:p>
            <a:pPr>
              <a:buFontTx/>
              <a:buChar char="-"/>
            </a:pPr>
            <a:r>
              <a:rPr lang="nl-NL" sz="2000" dirty="0"/>
              <a:t>Hergebruik code waar mogelijk.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SensorA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20220201T13:0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SensorB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8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BD495C-FAD0-8929-5171-4AA6C25602D0}"/>
              </a:ext>
            </a:extLst>
          </p:cNvPr>
          <p:cNvCxnSpPr>
            <a:stCxn id="19" idx="1"/>
            <a:endCxn id="8" idx="2"/>
          </p:cNvCxnSpPr>
          <p:nvPr/>
        </p:nvCxnSpPr>
        <p:spPr>
          <a:xfrm flipH="1" flipV="1">
            <a:off x="1672167" y="2650068"/>
            <a:ext cx="5064476" cy="123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7570610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verloopt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Distributie met 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OS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r>
              <a:rPr lang="en-US" b="1" dirty="0"/>
              <a:t> / </a:t>
            </a:r>
            <a:r>
              <a:rPr lang="en-US" b="1" dirty="0" err="1"/>
              <a:t>virtualenv</a:t>
            </a:r>
            <a:endParaRPr lang="en-US" b="1" dirty="0"/>
          </a:p>
          <a:p>
            <a:pPr algn="ctr"/>
            <a:r>
              <a:rPr lang="en-US" dirty="0" err="1"/>
              <a:t>Alleen</a:t>
            </a:r>
            <a:r>
              <a:rPr lang="en-US" dirty="0"/>
              <a:t> 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3106</Words>
  <Application>Microsoft Office PowerPoint</Application>
  <PresentationFormat>Widescreen</PresentationFormat>
  <Paragraphs>754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Corbel Light</vt:lpstr>
      <vt:lpstr>Courier New</vt:lpstr>
      <vt:lpstr>Office Theme</vt:lpstr>
      <vt:lpstr>Python - Traineeship</vt:lpstr>
      <vt:lpstr>Agenda</vt:lpstr>
      <vt:lpstr>Python</vt:lpstr>
      <vt:lpstr>Sterke en zwakke punten</vt:lpstr>
      <vt:lpstr>Hoe werkt Python?</vt:lpstr>
      <vt:lpstr>Hoe werkt Python?</vt:lpstr>
      <vt:lpstr>Wat is een package?</vt:lpstr>
      <vt:lpstr>Werken met packages</vt:lpstr>
      <vt:lpstr>Distributie met virtuele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Code: Git interface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is het relevant?</vt:lpstr>
      <vt:lpstr>Basis syntax II</vt:lpstr>
      <vt:lpstr>Conditionele logica</vt:lpstr>
      <vt:lpstr>De for loop</vt:lpstr>
      <vt:lpstr>Comprehensions</vt:lpstr>
      <vt:lpstr>Functies</vt:lpstr>
      <vt:lpstr>Werken met bestanden</vt:lpstr>
      <vt:lpstr>Werken met 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Dunder methodes</vt:lpstr>
      <vt:lpstr>Weergave object</vt:lpstr>
      <vt:lpstr>Oefeningen IV</vt:lpstr>
      <vt:lpstr>Private attributen</vt:lpstr>
      <vt:lpstr>Static en class methodes</vt:lpstr>
      <vt:lpstr>Overerving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287</cp:revision>
  <dcterms:created xsi:type="dcterms:W3CDTF">2022-11-09T07:34:24Z</dcterms:created>
  <dcterms:modified xsi:type="dcterms:W3CDTF">2023-03-02T15:52:33Z</dcterms:modified>
</cp:coreProperties>
</file>