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6" r:id="rId23"/>
    <p:sldId id="411" r:id="rId24"/>
    <p:sldId id="425" r:id="rId25"/>
    <p:sldId id="410" r:id="rId26"/>
    <p:sldId id="405" r:id="rId27"/>
    <p:sldId id="382" r:id="rId28"/>
    <p:sldId id="397" r:id="rId29"/>
    <p:sldId id="398" r:id="rId30"/>
    <p:sldId id="399" r:id="rId31"/>
    <p:sldId id="395" r:id="rId32"/>
    <p:sldId id="343" r:id="rId33"/>
    <p:sldId id="414" r:id="rId34"/>
    <p:sldId id="415" r:id="rId35"/>
    <p:sldId id="416" r:id="rId36"/>
    <p:sldId id="418" r:id="rId37"/>
    <p:sldId id="420" r:id="rId38"/>
    <p:sldId id="421" r:id="rId39"/>
    <p:sldId id="422" r:id="rId40"/>
    <p:sldId id="424" r:id="rId41"/>
    <p:sldId id="413" r:id="rId42"/>
    <p:sldId id="423" r:id="rId43"/>
    <p:sldId id="350" r:id="rId44"/>
    <p:sldId id="351" r:id="rId4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52" d="100"/>
          <a:sy n="52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02/10/2023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EOL, leestekens.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patronen om variabele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literal brackets.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Binnen set kun je speciale tekens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Woord frequentie en TF-IDF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r>
              <a:rPr lang="nl-NL" sz="2000" dirty="0"/>
              <a:t>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Delen van een patroon die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 staan, 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nl-NL" sz="1600" dirty="0"/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>
                <a:cs typeface="Courier New" panose="02070309020205020404" pitchFamily="49" charset="0"/>
              </a:rPr>
              <a:t>of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de opgeslagen delen benaderen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in je patroon krijgt een eigen groep.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Haakjes zonder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"Postcode: 1234 AB"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("postcode")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Je kunt groepen in een </a:t>
            </a:r>
            <a:r>
              <a:rPr lang="nl-NL" sz="1600" dirty="0" err="1"/>
              <a:t>regex</a:t>
            </a:r>
            <a:r>
              <a:rPr lang="nl-NL" sz="1600" dirty="0"/>
              <a:t> een naam geven, zodat je ze makkelijker kunt terugvinden.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De syntax is als volgt: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gevonden  tekst kun je terugkrijgen met: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("naam")</a:t>
            </a: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4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</a:t>
            </a:r>
            <a:r>
              <a:rPr lang="nl-NL" sz="1600" dirty="0"/>
              <a:t>Match X 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</a:t>
            </a:r>
            <a:r>
              <a:rPr lang="nl-NL" sz="1600" dirty="0"/>
              <a:t>Match 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400" dirty="0"/>
              <a:t>Schrijf een </a:t>
            </a:r>
            <a:r>
              <a:rPr lang="nl-NL" sz="1400" dirty="0" err="1"/>
              <a:t>regex</a:t>
            </a:r>
            <a:r>
              <a:rPr lang="nl-NL" sz="1400" dirty="0"/>
              <a:t> voor entiteiten:</a:t>
            </a:r>
          </a:p>
          <a:p>
            <a:pPr lvl="1"/>
            <a:r>
              <a:rPr lang="nl-NL" sz="1200" dirty="0"/>
              <a:t>Een of meer woorden die met een hoofdletter beginnen.</a:t>
            </a:r>
          </a:p>
          <a:p>
            <a:pPr lvl="1"/>
            <a:r>
              <a:rPr lang="nl-NL" sz="1200" dirty="0"/>
              <a:t>Afkortingen die volledig uit hoofdletters bestaan.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400" dirty="0"/>
              <a:t>Schrijf een </a:t>
            </a:r>
            <a:r>
              <a:rPr lang="nl-NL" sz="1400" dirty="0" err="1"/>
              <a:t>regex</a:t>
            </a:r>
            <a:r>
              <a:rPr lang="nl-NL" sz="1400" dirty="0"/>
              <a:t> voor het vinden van getallen.</a:t>
            </a:r>
          </a:p>
          <a:p>
            <a:pPr lvl="1"/>
            <a:r>
              <a:rPr lang="nl-NL" sz="1200" dirty="0"/>
              <a:t>Optioneel: Decimalen gescheiden door punt of komma (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200" dirty="0"/>
              <a:t>,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200" dirty="0"/>
              <a:t>, of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200" dirty="0"/>
              <a:t>).</a:t>
            </a:r>
          </a:p>
          <a:p>
            <a:pPr lvl="1"/>
            <a:r>
              <a:rPr lang="nl-NL" sz="1200" dirty="0"/>
              <a:t>Optioneel: Duizendtallen gescheiden door punt of komma (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200" dirty="0"/>
              <a:t> of </a:t>
            </a:r>
            <a:r>
              <a:rPr lang="nl-NL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"2,345.67"</a:t>
            </a:r>
            <a:r>
              <a:rPr lang="nl-NL" sz="1200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nl-NL" sz="1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1400" dirty="0">
                <a:cs typeface="Courier New" panose="02070309020205020404" pitchFamily="49" charset="0"/>
              </a:rPr>
              <a:t>Schrijf een </a:t>
            </a:r>
            <a:r>
              <a:rPr lang="nl-NL" sz="1400" dirty="0" err="1">
                <a:cs typeface="Courier New" panose="02070309020205020404" pitchFamily="49" charset="0"/>
              </a:rPr>
              <a:t>regex</a:t>
            </a:r>
            <a:r>
              <a:rPr lang="nl-NL" sz="1400" dirty="0">
                <a:cs typeface="Courier New" panose="02070309020205020404" pitchFamily="49" charset="0"/>
              </a:rPr>
              <a:t> voor het vinden van data.</a:t>
            </a:r>
          </a:p>
          <a:p>
            <a:pPr lvl="1"/>
            <a:r>
              <a:rPr lang="nl-NL" sz="1200" dirty="0">
                <a:cs typeface="Courier New" panose="02070309020205020404" pitchFamily="49" charset="0"/>
              </a:rPr>
              <a:t>Formaat: DD-MM-YYYY.</a:t>
            </a:r>
          </a:p>
          <a:p>
            <a:pPr lvl="1"/>
            <a:r>
              <a:rPr lang="nl-NL" sz="12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1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1400" dirty="0"/>
              <a:t>Schrijf een </a:t>
            </a:r>
            <a:r>
              <a:rPr lang="nl-NL" sz="1400" dirty="0" err="1"/>
              <a:t>regex</a:t>
            </a:r>
            <a:r>
              <a:rPr lang="nl-NL" sz="1400" dirty="0"/>
              <a:t> om e-mail adressen te vinden.</a:t>
            </a:r>
          </a:p>
          <a:p>
            <a:pPr lvl="1"/>
            <a:r>
              <a:rPr lang="nl-NL" sz="1200" noProof="0" dirty="0" err="1"/>
              <a:t>Ingrid.Hermans-Jansens@domein</a:t>
            </a:r>
            <a:r>
              <a:rPr lang="nl-NL" sz="1200" noProof="0" dirty="0"/>
              <a:t>.</a:t>
            </a:r>
            <a:r>
              <a:rPr lang="nl-NL" sz="1200" dirty="0"/>
              <a:t>nl</a:t>
            </a:r>
            <a:endParaRPr lang="nl-NL" sz="1200" noProof="0" dirty="0"/>
          </a:p>
          <a:p>
            <a:pPr lvl="1"/>
            <a:r>
              <a:rPr lang="nl-NL" sz="1200" noProof="0" dirty="0"/>
              <a:t>TestCase123@</a:t>
            </a:r>
            <a:r>
              <a:rPr lang="nl-NL" sz="1200" dirty="0"/>
              <a:t>unit-tests.</a:t>
            </a:r>
            <a:r>
              <a:rPr lang="nl-NL" sz="1200" noProof="0" dirty="0"/>
              <a:t>testing.com</a:t>
            </a:r>
          </a:p>
          <a:p>
            <a:pPr marL="0" indent="0">
              <a:buNone/>
            </a:pPr>
            <a:endParaRPr lang="nl-NL" sz="1400" noProof="0" dirty="0"/>
          </a:p>
          <a:p>
            <a:r>
              <a:rPr lang="nl-NL" sz="1400" noProof="0" dirty="0"/>
              <a:t>TIP: Gebruik: </a:t>
            </a:r>
            <a:r>
              <a:rPr lang="nl-NL" sz="1400" noProof="0" dirty="0">
                <a:hlinkClick r:id="rId2"/>
              </a:rPr>
              <a:t>https://www.regex101.com</a:t>
            </a:r>
            <a:r>
              <a:rPr lang="nl-NL" sz="1400" noProof="0" dirty="0"/>
              <a:t> (zet </a:t>
            </a:r>
            <a:r>
              <a:rPr lang="nl-NL" sz="1400" noProof="0" dirty="0" err="1"/>
              <a:t>flavor</a:t>
            </a:r>
            <a:r>
              <a:rPr lang="nl-NL" sz="14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10304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Als eerste stap importeer je de gehele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Vervolgens laad je de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pas je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Installeer </a:t>
            </a:r>
            <a:r>
              <a:rPr lang="nl-NL" sz="2000" dirty="0" err="1"/>
              <a:t>spaCy</a:t>
            </a:r>
            <a:r>
              <a:rPr lang="nl-NL" sz="2000" dirty="0"/>
              <a:t> en download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r>
              <a:rPr lang="nl-NL" sz="2000" dirty="0"/>
              <a:t> model.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/corpus.txt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zinnen uit het databestand.</a:t>
            </a:r>
          </a:p>
          <a:p>
            <a:pPr lvl="1"/>
            <a:r>
              <a:rPr lang="nl-NL" sz="1600" noProof="0" dirty="0"/>
              <a:t>Opdracht 3A</a:t>
            </a:r>
          </a:p>
          <a:p>
            <a:pPr lvl="1"/>
            <a:r>
              <a:rPr lang="nl-NL" sz="1600" dirty="0"/>
              <a:t>Opdracht 3B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4482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vectoren zijn </a:t>
            </a:r>
            <a:r>
              <a:rPr lang="nl-NL" b="1" dirty="0"/>
              <a:t>numeriek</a:t>
            </a:r>
            <a:r>
              <a:rPr lang="nl-NL" dirty="0"/>
              <a:t> en </a:t>
            </a:r>
            <a:r>
              <a:rPr lang="nl-NL" b="1" dirty="0"/>
              <a:t>even lang</a:t>
            </a:r>
            <a:r>
              <a:rPr lang="nl-NL" dirty="0"/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De data bevatten heel veel nullen ("</a:t>
            </a:r>
            <a:r>
              <a:rPr lang="nl-NL" dirty="0" err="1"/>
              <a:t>sparse</a:t>
            </a:r>
            <a:r>
              <a:rPr lang="nl-NL" dirty="0"/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Woor</a:t>
            </a:r>
            <a:r>
              <a:rPr lang="nl-NL" sz="3600" dirty="0"/>
              <a:t>d frequentie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(veel vaker)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Voegen weinig informatie toe; verwijderen om vocabulaire kleiner te maken.</a:t>
            </a:r>
          </a:p>
          <a:p>
            <a:pPr marL="0" indent="0">
              <a:buNone/>
            </a:pPr>
            <a:r>
              <a:rPr lang="nl-NL" sz="2000" dirty="0"/>
              <a:t>Methode: Lijst met stopwoorden of percentiel van meest voorkomende woorden.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Waarde van een woord hangt af van aantal keer dat het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woorden, zelfde betekenis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2876</Words>
  <Application>Microsoft Office PowerPoint</Application>
  <PresentationFormat>Widescreen</PresentationFormat>
  <Paragraphs>645</Paragraphs>
  <Slides>44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Match opslaan</vt:lpstr>
      <vt:lpstr>Match opslaan</vt:lpstr>
      <vt:lpstr>Haakjes zonder opslaan</vt:lpstr>
      <vt:lpstr>Vooruit kijken</vt:lpstr>
      <vt:lpstr>Oefeningen</vt:lpstr>
      <vt:lpstr>SpaCy: Introductie</vt:lpstr>
      <vt:lpstr>SpaCy: Introductie</vt:lpstr>
      <vt:lpstr>SpaCy: Introductie</vt:lpstr>
      <vt:lpstr>SpaCy: Introductie</vt:lpstr>
      <vt:lpstr>Oefeningen</vt:lpstr>
      <vt:lpstr>Bag of Words</vt:lpstr>
      <vt:lpstr>Het idee achter BoW</vt:lpstr>
      <vt:lpstr>Het idee achter BoW</vt:lpstr>
      <vt:lpstr>Het idee achter BoW</vt:lpstr>
      <vt:lpstr>Woord frequentie</vt:lpstr>
      <vt:lpstr>Term Frequency – Inverse Document Frequency</vt:lpstr>
      <vt:lpstr>Term Frequency – Inverse Document Frequency</vt:lpstr>
      <vt:lpstr>Oefeningen</vt:lpstr>
      <vt:lpstr>Verschillende woorden, zelfde betekenis</vt:lpstr>
      <vt:lpstr>Word Embeddings</vt:lpstr>
      <vt:lpstr>Sectie Titel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420</cp:revision>
  <dcterms:created xsi:type="dcterms:W3CDTF">2023-02-09T08:00:02Z</dcterms:created>
  <dcterms:modified xsi:type="dcterms:W3CDTF">2023-10-03T06:01:43Z</dcterms:modified>
</cp:coreProperties>
</file>