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355" r:id="rId5"/>
    <p:sldId id="358" r:id="rId6"/>
    <p:sldId id="361" r:id="rId7"/>
    <p:sldId id="362" r:id="rId8"/>
    <p:sldId id="360" r:id="rId9"/>
    <p:sldId id="363" r:id="rId10"/>
    <p:sldId id="364" r:id="rId11"/>
    <p:sldId id="367" r:id="rId12"/>
    <p:sldId id="368" r:id="rId13"/>
    <p:sldId id="369" r:id="rId14"/>
    <p:sldId id="370" r:id="rId15"/>
    <p:sldId id="359" r:id="rId16"/>
    <p:sldId id="268" r:id="rId17"/>
    <p:sldId id="357" r:id="rId18"/>
    <p:sldId id="258" r:id="rId19"/>
    <p:sldId id="292" r:id="rId20"/>
    <p:sldId id="266" r:id="rId21"/>
    <p:sldId id="263" r:id="rId22"/>
    <p:sldId id="332" r:id="rId2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mkdocs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CE82-5021-E415-67B2-280A774F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826B9-6D3B-A9C8-8E5E-2E60E477F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2281E-716A-18DA-0A3A-31DA61960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1C516-FBDA-4292-F3F9-2FD8C0E12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939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0FBB-1F6D-D1BC-3038-094CC566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BFE-2E77-7EDF-D8E4-F4C9C1D7F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D77A4-981E-75D2-81B2-F936977C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1C70-F295-3C68-1951-842B55443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58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15/10/2024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0" y="1456266"/>
            <a:ext cx="2678723" cy="50650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info/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HEAD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3" y="1456266"/>
            <a:ext cx="7836877" cy="492343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NL" sz="1700" noProof="0" dirty="0">
                <a:cs typeface="Courier New" panose="02070309020205020404" pitchFamily="49" charset="0"/>
              </a:rPr>
              <a:t>Scripts </a:t>
            </a:r>
            <a:r>
              <a:rPr lang="nl-NL" sz="1700" dirty="0">
                <a:cs typeface="Courier New" panose="02070309020205020404" pitchFamily="49" charset="0"/>
              </a:rPr>
              <a:t>om checks uit te voeren op een </a:t>
            </a:r>
            <a:r>
              <a:rPr lang="nl-NL" sz="1700" dirty="0" err="1">
                <a:cs typeface="Courier New" panose="02070309020205020404" pitchFamily="49" charset="0"/>
              </a:rPr>
              <a:t>commit</a:t>
            </a:r>
            <a:r>
              <a:rPr lang="nl-NL" sz="17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NL" sz="1700" noProof="0" dirty="0">
                <a:cs typeface="Courier New" panose="02070309020205020404" pitchFamily="49" charset="0"/>
              </a:rPr>
              <a:t>Bestanden om te negeren (alleen lokaal).</a:t>
            </a:r>
            <a:endParaRPr lang="nl-NL" sz="17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NL" sz="1700" dirty="0">
                <a:cs typeface="Courier New" panose="02070309020205020404" pitchFamily="49" charset="0"/>
              </a:rPr>
              <a:t>Objecten die opgeslagen wijzigingen vastleggen</a:t>
            </a:r>
            <a:r>
              <a:rPr lang="nl-NL" sz="1700" noProof="0" dirty="0">
                <a:cs typeface="Courier New" panose="02070309020205020404" pitchFamily="49" charset="0"/>
              </a:rPr>
              <a:t>.</a:t>
            </a:r>
            <a:endParaRPr lang="nl-NL" sz="17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NL" sz="1700" noProof="0" dirty="0">
                <a:cs typeface="Courier New" panose="02070309020205020404" pitchFamily="49" charset="0"/>
              </a:rPr>
              <a:t>Verwijzingen naar </a:t>
            </a:r>
            <a:r>
              <a:rPr lang="nl-NL" sz="1700" noProof="0" dirty="0" err="1">
                <a:cs typeface="Courier New" panose="02070309020205020404" pitchFamily="49" charset="0"/>
              </a:rPr>
              <a:t>commits</a:t>
            </a:r>
            <a:r>
              <a:rPr lang="nl-NL" sz="17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Char char="-"/>
            </a:pPr>
            <a:r>
              <a:rPr lang="nl-NL" sz="1700" noProof="0" dirty="0">
                <a:cs typeface="Courier New" panose="02070309020205020404" pitchFamily="49" charset="0"/>
              </a:rPr>
              <a:t>branches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Char char="-"/>
            </a:pPr>
            <a:endParaRPr lang="nl-NL" sz="17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Char char="-"/>
            </a:pPr>
            <a:r>
              <a:rPr lang="nl-NL" sz="1700" noProof="0" dirty="0">
                <a:cs typeface="Courier New" panose="02070309020205020404" pitchFamily="49" charset="0"/>
              </a:rPr>
              <a:t>tags</a:t>
            </a:r>
            <a:endParaRPr lang="nl-NL" sz="17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NL" sz="1700" noProof="0" dirty="0">
                <a:cs typeface="Courier New" panose="02070309020205020404" pitchFamily="49" charset="0"/>
              </a:rPr>
              <a:t>Lokale configuratie, zoals auteursnaam en e-mail.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NL" sz="1700" noProof="0" dirty="0">
                <a:cs typeface="Courier New" panose="02070309020205020404" pitchFamily="49" charset="0"/>
              </a:rPr>
              <a:t>Beschrijvende informatie over het repository.</a:t>
            </a:r>
            <a:endParaRPr lang="nl-NL" sz="17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nl-NL" sz="1700" noProof="0" dirty="0">
                <a:cs typeface="Courier New" panose="02070309020205020404" pitchFamily="49" charset="0"/>
              </a:rPr>
              <a:t>Verwijzing naar laatste </a:t>
            </a:r>
            <a:r>
              <a:rPr lang="nl-NL" sz="1700" noProof="0" dirty="0" err="1">
                <a:cs typeface="Courier New" panose="02070309020205020404" pitchFamily="49" charset="0"/>
              </a:rPr>
              <a:t>commit</a:t>
            </a:r>
            <a:r>
              <a:rPr lang="nl-NL" sz="1700" noProof="0" dirty="0">
                <a:cs typeface="Courier New" panose="02070309020205020404" pitchFamily="49" charset="0"/>
              </a:rPr>
              <a:t>.</a:t>
            </a:r>
            <a:endParaRPr lang="nl-NL" sz="17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nl-NL" sz="17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66C5-D508-3DE5-88BC-D1FF22DC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91E-FAE0-E18F-0714-A4AE048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4B69F-D50C-DE34-33FA-348E4919705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F7568F-30BA-0DE7-DA49-79CF13BEA97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9A88B-47E5-ED89-B0FF-9EAE2B9A79AE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B9D5D-0B2E-45C9-D7DE-306247B471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8826E-D40C-D394-6A01-A2406E25CA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5082E-05D4-6C19-EBCE-B7E4D22F47F6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C3E37-0B2B-BE1A-F571-6940D51E8E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FBADC-0328-35CC-EF1D-9114D61FD26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CAB62-20A4-B179-FFE2-79C3A6F56F7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BF39C-3B80-BF82-4D12-57C5CAD687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1B27-13E1-1187-A1C2-F5D5050504F8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EC979-47A6-E6EC-E268-A452322C8F08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044B79-B9CF-75FB-0BBC-E85860BDE8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D425C-F2D6-BCCD-CACE-47FB885FCC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parent.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Ketting</a:t>
            </a:r>
            <a:r>
              <a:rPr lang="en-US" sz="1600" dirty="0">
                <a:solidFill>
                  <a:sysClr val="windowText" lastClr="000000"/>
                </a:solidFill>
              </a:rPr>
              <a:t> van commits.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58680-5BAF-F4AA-552C-EBE86DF071C3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70487-AC2F-F11B-06FB-BABDF52C1D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E0C540-F829-A614-B70B-0CC077213C4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FDEC1-21A4-1AEF-E98F-0397CD3C65AD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Niet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dubbel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opgeslagen</a:t>
            </a:r>
            <a:r>
              <a:rPr lang="en-US" sz="1600" dirty="0">
                <a:solidFill>
                  <a:sysClr val="windowText" lastClr="000000"/>
                </a:solidFill>
              </a:rPr>
              <a:t>!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/>
              <a:t>Aftakkingen</a:t>
            </a:r>
            <a:endParaRPr lang="nl-NL" sz="3600" noProof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E61747-4C7D-39D7-DA69-5DBED9506B5A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342943-A9E9-E611-747C-E1F8748B6CB9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AEA1329-E9B2-66B8-A683-2147A1ED562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3A849F4-9E22-56EA-AA6C-08CB93425838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5023E8-0A07-B6F2-EC66-37FA429742C9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Werken met versies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820235" y="2540536"/>
            <a:ext cx="4551529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/>
              <a:t>git </a:t>
            </a:r>
            <a:r>
              <a:rPr lang="nl-NL" b="1" noProof="0" dirty="0" err="1"/>
              <a:t>init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een repository aan in </a:t>
            </a:r>
            <a:r>
              <a:rPr lang="nl-NL" noProof="0" dirty="0" err="1"/>
              <a:t>work_dir</a:t>
            </a:r>
            <a:r>
              <a:rPr lang="nl-NL" noProof="0" dirty="0"/>
              <a:t>/.git.</a:t>
            </a:r>
          </a:p>
          <a:p>
            <a:pPr marL="285750" indent="-285750">
              <a:buFontTx/>
              <a:buChar char="-"/>
            </a:pPr>
            <a:r>
              <a:rPr lang="nl-NL" dirty="0"/>
              <a:t>Monitor wijzigingen in de werk directory.</a:t>
            </a:r>
            <a:endParaRPr lang="nl-NL" noProof="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stCxn id="22" idx="0"/>
          </p:cNvCxnSpPr>
          <p:nvPr/>
        </p:nvCxnSpPr>
        <p:spPr>
          <a:xfrm flipV="1">
            <a:off x="6096000" y="2133602"/>
            <a:ext cx="0" cy="406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Met git status zie je wijzigingen.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Nieuwe / gewijzigde / 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3904-F1BD-A17C-08D8-161A4882919F}"/>
              </a:ext>
            </a:extLst>
          </p:cNvPr>
          <p:cNvSpPr txBox="1"/>
          <p:nvPr/>
        </p:nvSpPr>
        <p:spPr>
          <a:xfrm>
            <a:off x="4230954" y="2415979"/>
            <a:ext cx="407702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Met git </a:t>
            </a:r>
            <a:r>
              <a:rPr lang="nl-NL" dirty="0" err="1"/>
              <a:t>add</a:t>
            </a:r>
            <a:r>
              <a:rPr lang="nl-NL" dirty="0"/>
              <a:t> selecteer je wijzigingen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git </a:t>
            </a:r>
            <a:r>
              <a:rPr lang="nl-NL" dirty="0" err="1"/>
              <a:t>commit</a:t>
            </a:r>
            <a:r>
              <a:rPr lang="nl-NL" dirty="0"/>
              <a:t> leg je wijzigingen vast.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A15B2-BC42-C89B-81CD-8605C76479A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77237"/>
            <a:ext cx="844088" cy="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C0FE5E-EB8F-7A49-3189-D70B2410407F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5477B58-D342-3503-4D7C-6F21E1CB0240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77D4196B-853F-8E50-0616-41D6EB545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2A49F7-AD0C-314D-6F40-AD89ADCF59B9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F910E6-F2D1-1CEB-F155-C07EB9D941F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638324-6D04-5E28-9D19-69FADC580C60}"/>
              </a:ext>
            </a:extLst>
          </p:cNvPr>
          <p:cNvGrpSpPr/>
          <p:nvPr/>
        </p:nvGrpSpPr>
        <p:grpSpPr>
          <a:xfrm>
            <a:off x="4956266" y="3859769"/>
            <a:ext cx="1957251" cy="1343126"/>
            <a:chOff x="4956266" y="3971110"/>
            <a:chExt cx="1957251" cy="1343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2F9D5F7-B039-0D1C-1839-2DF33A475A62}"/>
                </a:ext>
              </a:extLst>
            </p:cNvPr>
            <p:cNvGrpSpPr/>
            <p:nvPr/>
          </p:nvGrpSpPr>
          <p:grpSpPr>
            <a:xfrm>
              <a:off x="5076009" y="4050254"/>
              <a:ext cx="1595521" cy="576000"/>
              <a:chOff x="957943" y="3771584"/>
              <a:chExt cx="1595521" cy="576000"/>
            </a:xfrm>
          </p:grpSpPr>
          <p:pic>
            <p:nvPicPr>
              <p:cNvPr id="29" name="Graphic 28" descr="Document">
                <a:extLst>
                  <a:ext uri="{FF2B5EF4-FFF2-40B4-BE49-F238E27FC236}">
                    <a16:creationId xmlns:a16="http://schemas.microsoft.com/office/drawing/2014/main" id="{153EDBFE-BC1C-DF6B-4C5A-A47DBCFB7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122047-102E-1F73-7A9A-1E80D0635C6F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2CAD3F-4B50-55C8-A2EC-BF00C8079CD1}"/>
                </a:ext>
              </a:extLst>
            </p:cNvPr>
            <p:cNvSpPr/>
            <p:nvPr/>
          </p:nvSpPr>
          <p:spPr>
            <a:xfrm>
              <a:off x="4956266" y="3971110"/>
              <a:ext cx="1957251" cy="13431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E16FDCB-B23A-2966-20D0-2A02585E5F97}"/>
                </a:ext>
              </a:extLst>
            </p:cNvPr>
            <p:cNvGrpSpPr/>
            <p:nvPr/>
          </p:nvGrpSpPr>
          <p:grpSpPr>
            <a:xfrm>
              <a:off x="5076009" y="4669667"/>
              <a:ext cx="1507357" cy="576000"/>
              <a:chOff x="957943" y="3771584"/>
              <a:chExt cx="1507357" cy="576000"/>
            </a:xfrm>
          </p:grpSpPr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1FD582EF-AE41-4015-BBD0-BAA71B80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6CAB08-429D-3CC4-9DD5-007260344DE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5D2F17-553C-B215-C0D4-B9578C28122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9A4C6B-F7E0-5F79-BE64-602438684A41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8" idx="0"/>
            <a:endCxn id="57" idx="4"/>
          </p:cNvCxnSpPr>
          <p:nvPr/>
        </p:nvCxnSpPr>
        <p:spPr>
          <a:xfrm flipH="1" flipV="1">
            <a:off x="5934420" y="2294704"/>
            <a:ext cx="472" cy="1565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20" y="3859769"/>
            <a:ext cx="4024762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dirty="0"/>
              <a:t>main.py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57134" y="2343002"/>
            <a:ext cx="788259" cy="22452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CFDB5-F769-F7F7-61A2-55778F92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73C0-6BE6-E01E-5EFD-CE7F6D78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A39F44-5998-153F-3BD9-18FACF8BD62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F40601-F5A6-FE81-71F4-8C8721D694BB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8EBE7E-E216-F48A-E411-05772635A097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3A7FC50D-75E6-04A4-4496-E9D9D7BA5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BB709-D8BB-A009-5C92-C489F373666C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DC5B1C-DD0D-ED4A-2C61-B33BD618FEE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04DFA6E-830F-6B63-D66C-F1AF0B26BF01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294A044-CF86-0C24-C47C-2C022D237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F5E3F7-DB8B-D94D-2C36-BE8E125A63AC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86BBEB-18A3-358A-FE63-6AD969ABD159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E360D7-FBA5-B705-367E-BC826712877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B0F2E1C5-637A-6D80-BFB1-C5D68A229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DB1EAE-2FE1-7D62-F978-8902444C33C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364F98-B59F-8015-4F29-8519D96637FE}"/>
              </a:ext>
            </a:extLst>
          </p:cNvPr>
          <p:cNvGrpSpPr/>
          <p:nvPr/>
        </p:nvGrpSpPr>
        <p:grpSpPr>
          <a:xfrm>
            <a:off x="4956266" y="3859769"/>
            <a:ext cx="1957251" cy="1343126"/>
            <a:chOff x="4956266" y="3971110"/>
            <a:chExt cx="1957251" cy="1343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EF36D3-8204-4CC0-B2C1-955479C0219E}"/>
                </a:ext>
              </a:extLst>
            </p:cNvPr>
            <p:cNvGrpSpPr/>
            <p:nvPr/>
          </p:nvGrpSpPr>
          <p:grpSpPr>
            <a:xfrm>
              <a:off x="5076009" y="4050254"/>
              <a:ext cx="1595521" cy="576000"/>
              <a:chOff x="957943" y="3771584"/>
              <a:chExt cx="1595521" cy="576000"/>
            </a:xfrm>
          </p:grpSpPr>
          <p:pic>
            <p:nvPicPr>
              <p:cNvPr id="29" name="Graphic 28" descr="Document">
                <a:extLst>
                  <a:ext uri="{FF2B5EF4-FFF2-40B4-BE49-F238E27FC236}">
                    <a16:creationId xmlns:a16="http://schemas.microsoft.com/office/drawing/2014/main" id="{DA44798C-D5B3-683D-3EFF-DDAE414D4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99845C-28EB-066A-CA62-5E3639BC563D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82EE5B-02FA-C310-51C4-EB562F47957A}"/>
                </a:ext>
              </a:extLst>
            </p:cNvPr>
            <p:cNvSpPr/>
            <p:nvPr/>
          </p:nvSpPr>
          <p:spPr>
            <a:xfrm>
              <a:off x="4956266" y="3971110"/>
              <a:ext cx="1957251" cy="134312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729AD0B-1B47-4FB8-B245-5B9F6E81159F}"/>
                </a:ext>
              </a:extLst>
            </p:cNvPr>
            <p:cNvGrpSpPr/>
            <p:nvPr/>
          </p:nvGrpSpPr>
          <p:grpSpPr>
            <a:xfrm>
              <a:off x="5076009" y="4669667"/>
              <a:ext cx="1507357" cy="576000"/>
              <a:chOff x="957943" y="3771584"/>
              <a:chExt cx="1507357" cy="576000"/>
            </a:xfrm>
          </p:grpSpPr>
          <p:pic>
            <p:nvPicPr>
              <p:cNvPr id="42" name="Graphic 41" descr="Document">
                <a:extLst>
                  <a:ext uri="{FF2B5EF4-FFF2-40B4-BE49-F238E27FC236}">
                    <a16:creationId xmlns:a16="http://schemas.microsoft.com/office/drawing/2014/main" id="{9C914EA5-78AC-0C6F-A84B-B165013ED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5D2155-5865-0331-68FD-6F5AC116031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C4F563-E24D-21B8-60D4-9B7D523FD5B7}"/>
              </a:ext>
            </a:extLst>
          </p:cNvPr>
          <p:cNvGrpSpPr/>
          <p:nvPr/>
        </p:nvGrpSpPr>
        <p:grpSpPr>
          <a:xfrm>
            <a:off x="9074333" y="5520910"/>
            <a:ext cx="1674455" cy="576000"/>
            <a:chOff x="957943" y="3152171"/>
            <a:chExt cx="1674455" cy="576000"/>
          </a:xfrm>
        </p:grpSpPr>
        <p:pic>
          <p:nvPicPr>
            <p:cNvPr id="45" name="Graphic 44" descr="Folder">
              <a:extLst>
                <a:ext uri="{FF2B5EF4-FFF2-40B4-BE49-F238E27FC236}">
                  <a16:creationId xmlns:a16="http://schemas.microsoft.com/office/drawing/2014/main" id="{DD0F3900-E517-7E57-B140-5698ED41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BAD02D-C654-B0C3-6206-D73C94E44F51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2476EC-CB4E-4644-6E87-95E51EFF58D8}"/>
              </a:ext>
            </a:extLst>
          </p:cNvPr>
          <p:cNvGrpSpPr/>
          <p:nvPr/>
        </p:nvGrpSpPr>
        <p:grpSpPr>
          <a:xfrm>
            <a:off x="8954590" y="3859769"/>
            <a:ext cx="1957251" cy="1347948"/>
            <a:chOff x="8954590" y="3859769"/>
            <a:chExt cx="1957251" cy="134794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C7D4C45-43C5-9F99-C91A-83CA4FC21D9D}"/>
                </a:ext>
              </a:extLst>
            </p:cNvPr>
            <p:cNvGrpSpPr/>
            <p:nvPr/>
          </p:nvGrpSpPr>
          <p:grpSpPr>
            <a:xfrm>
              <a:off x="9074333" y="3928338"/>
              <a:ext cx="1595521" cy="576000"/>
              <a:chOff x="957943" y="3771584"/>
              <a:chExt cx="1595521" cy="576000"/>
            </a:xfrm>
          </p:grpSpPr>
          <p:pic>
            <p:nvPicPr>
              <p:cNvPr id="48" name="Graphic 47" descr="Document">
                <a:extLst>
                  <a:ext uri="{FF2B5EF4-FFF2-40B4-BE49-F238E27FC236}">
                    <a16:creationId xmlns:a16="http://schemas.microsoft.com/office/drawing/2014/main" id="{3C3BF152-8444-52D1-8250-0D9562EE5D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E9C828-BB26-2272-44C3-B5AC37EBD4E6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main.py</a:t>
                </a:r>
                <a:endParaRPr lang="en-NL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93582C3-B566-FE95-B135-40410A800DF8}"/>
                </a:ext>
              </a:extLst>
            </p:cNvPr>
            <p:cNvSpPr/>
            <p:nvPr/>
          </p:nvSpPr>
          <p:spPr>
            <a:xfrm>
              <a:off x="8954590" y="3859769"/>
              <a:ext cx="1957251" cy="134794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835B0AD-5E7A-C347-438D-DBC5294B4F2D}"/>
                </a:ext>
              </a:extLst>
            </p:cNvPr>
            <p:cNvGrpSpPr/>
            <p:nvPr/>
          </p:nvGrpSpPr>
          <p:grpSpPr>
            <a:xfrm>
              <a:off x="9074333" y="4547751"/>
              <a:ext cx="1507357" cy="576000"/>
              <a:chOff x="957943" y="3771584"/>
              <a:chExt cx="1507357" cy="576000"/>
            </a:xfrm>
          </p:grpSpPr>
          <p:pic>
            <p:nvPicPr>
              <p:cNvPr id="52" name="Graphic 51" descr="Document">
                <a:extLst>
                  <a:ext uri="{FF2B5EF4-FFF2-40B4-BE49-F238E27FC236}">
                    <a16:creationId xmlns:a16="http://schemas.microsoft.com/office/drawing/2014/main" id="{23EADCE9-8D6D-73FF-70D9-ECF03CF830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8F14D3-F0A6-778F-5194-25EFF8FB56E8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utils.py</a:t>
                </a:r>
                <a:endParaRPr lang="en-NL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430D0BAB-116A-F685-B093-B0F45DED66A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1571EFD-BE9E-0369-3B35-796C31FC4110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E706E8-678F-C3F4-6D46-7AE2A327B13D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85F9C6-A81E-CB7E-2112-A642E4B4DE9B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F640B3-F727-4D45-172F-E37A542EA2AC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F15AFA-A1F0-51AA-D422-EC31274DC923}"/>
              </a:ext>
            </a:extLst>
          </p:cNvPr>
          <p:cNvCxnSpPr>
            <a:cxnSpLocks/>
            <a:stCxn id="28" idx="0"/>
            <a:endCxn id="57" idx="4"/>
          </p:cNvCxnSpPr>
          <p:nvPr/>
        </p:nvCxnSpPr>
        <p:spPr>
          <a:xfrm flipH="1" flipV="1">
            <a:off x="5934420" y="2294704"/>
            <a:ext cx="472" cy="1565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12178-7876-856B-3F85-8F4CB3A33785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B5F140-D17D-5478-C6AB-0057677E0AF1}"/>
              </a:ext>
            </a:extLst>
          </p:cNvPr>
          <p:cNvCxnSpPr>
            <a:stCxn id="50" idx="0"/>
            <a:endCxn id="58" idx="4"/>
          </p:cNvCxnSpPr>
          <p:nvPr/>
        </p:nvCxnSpPr>
        <p:spPr>
          <a:xfrm flipH="1" flipV="1">
            <a:off x="9933214" y="2299817"/>
            <a:ext cx="2" cy="155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A23EA1-0C48-F5C2-2207-3B281B3CA522}"/>
              </a:ext>
            </a:extLst>
          </p:cNvPr>
          <p:cNvSpPr txBox="1"/>
          <p:nvPr/>
        </p:nvSpPr>
        <p:spPr>
          <a:xfrm>
            <a:off x="10113602" y="2809900"/>
            <a:ext cx="12650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modify utils.py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1855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1012</Words>
  <Application>Microsoft Office PowerPoint</Application>
  <PresentationFormat>Widescreen</PresentationFormat>
  <Paragraphs>299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Hoe werkt het?</vt:lpstr>
      <vt:lpstr>Hoe werkt het?</vt:lpstr>
      <vt:lpstr>Hoe werkt het?</vt:lpstr>
      <vt:lpstr>Hoe werkt het?</vt:lpstr>
      <vt:lpstr>In het repository</vt:lpstr>
      <vt:lpstr>Anatomie van een commit</vt:lpstr>
      <vt:lpstr>Anatomie van een commit</vt:lpstr>
      <vt:lpstr>Anatomie van een commit</vt:lpstr>
      <vt:lpstr>Anatomie van een commit</vt:lpstr>
      <vt:lpstr>Aftakkingen</vt:lpstr>
      <vt:lpstr>Werken met versies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753</cp:revision>
  <dcterms:created xsi:type="dcterms:W3CDTF">2022-11-09T07:34:24Z</dcterms:created>
  <dcterms:modified xsi:type="dcterms:W3CDTF">2024-10-15T12:57:26Z</dcterms:modified>
</cp:coreProperties>
</file>