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67" r:id="rId4"/>
    <p:sldId id="355" r:id="rId5"/>
    <p:sldId id="358" r:id="rId6"/>
    <p:sldId id="361" r:id="rId7"/>
    <p:sldId id="362" r:id="rId8"/>
    <p:sldId id="383" r:id="rId9"/>
    <p:sldId id="360" r:id="rId10"/>
    <p:sldId id="384" r:id="rId11"/>
    <p:sldId id="268" r:id="rId12"/>
    <p:sldId id="364" r:id="rId13"/>
    <p:sldId id="367" r:id="rId14"/>
    <p:sldId id="368" r:id="rId15"/>
    <p:sldId id="369" r:id="rId16"/>
    <p:sldId id="370" r:id="rId17"/>
    <p:sldId id="380" r:id="rId18"/>
    <p:sldId id="377" r:id="rId19"/>
    <p:sldId id="378" r:id="rId20"/>
    <p:sldId id="379" r:id="rId21"/>
    <p:sldId id="399" r:id="rId22"/>
    <p:sldId id="400" r:id="rId23"/>
    <p:sldId id="401" r:id="rId24"/>
    <p:sldId id="402" r:id="rId25"/>
    <p:sldId id="381" r:id="rId26"/>
    <p:sldId id="385" r:id="rId27"/>
    <p:sldId id="406" r:id="rId28"/>
    <p:sldId id="386" r:id="rId29"/>
    <p:sldId id="357" r:id="rId30"/>
    <p:sldId id="359" r:id="rId31"/>
    <p:sldId id="390" r:id="rId32"/>
    <p:sldId id="407" r:id="rId33"/>
    <p:sldId id="372" r:id="rId34"/>
    <p:sldId id="389" r:id="rId35"/>
    <p:sldId id="391" r:id="rId36"/>
    <p:sldId id="392" r:id="rId37"/>
    <p:sldId id="393" r:id="rId38"/>
    <p:sldId id="408" r:id="rId39"/>
    <p:sldId id="394" r:id="rId40"/>
    <p:sldId id="396" r:id="rId41"/>
    <p:sldId id="405" r:id="rId42"/>
    <p:sldId id="397" r:id="rId43"/>
    <p:sldId id="403" r:id="rId44"/>
    <p:sldId id="398" r:id="rId45"/>
    <p:sldId id="404" r:id="rId46"/>
    <p:sldId id="371" r:id="rId47"/>
    <p:sldId id="258" r:id="rId48"/>
    <p:sldId id="292" r:id="rId49"/>
    <p:sldId id="266" r:id="rId50"/>
    <p:sldId id="263" r:id="rId51"/>
    <p:sldId id="332" r:id="rId5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89956" autoAdjust="0"/>
  </p:normalViewPr>
  <p:slideViewPr>
    <p:cSldViewPr snapToGrid="0">
      <p:cViewPr varScale="1">
        <p:scale>
          <a:sx n="109" d="100"/>
          <a:sy n="109" d="100"/>
        </p:scale>
        <p:origin x="226" y="91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11/11/2024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EF557-778B-C0B6-DDB9-E97FFA8A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F5377-9624-7827-34F2-B1D618A3B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62E70-4D09-2BDD-52FE-0B4912C51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commit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ED23-053D-1EE4-E108-0E7BB20E2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71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10FBB-1F6D-D1BC-3038-094CC5665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1ABFE-2E77-7EDF-D8E4-F4C9C1D7F3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D77A4-981E-75D2-81B2-F936977CB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41C70-F295-3C68-1951-842B55443B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584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99E3B-9D0F-12A1-B09D-43893946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B892C-CFB5-DCBE-9D63-88B22A456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77A7F-8468-98A6-5EBF-5A4A1F8E6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5112A-527C-AB0D-7C22-62C9031F9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886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C7EA-5144-60D4-8797-7913A1176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ED7A-ED9A-D020-57DB-C92678787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B3FAE-6792-1030-9EAD-F268FF01C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commit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update.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8535-C2AB-6600-3705-43E8D555B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388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2114-A585-DB72-51BC-BFF0CB9CA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CF9B9-5072-F1E8-F709-423FDF1FB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01B9F-4791-39AF-4FC7-7E7A9F172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3C22D-0264-2EA9-4A96-1B162A42D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852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C32C6-9167-1C3B-FE98-2434B8F61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27A3A-22BD-7387-6E4D-C589BC8FD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D4650E-6EDC-036C-F6CC-6A27B912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7A75C-087B-9859-CC99-E8460D11C4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08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6686E-96C7-9213-C3F5-DB15686E6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25D0B-20C1-08BA-70FB-20E3C3523B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8AA036-DBE5-310D-57CE-5EA5BDD38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C5B85-101B-2858-27A1-D721FF94E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879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EF7FD-105C-72BF-CC7F-23888C94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E0C34A-E123-7569-392B-E49ADFEB61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6724E-8383-4E4A-90FD-E3BAF1D0D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E5205-1AA1-1597-BD8D-D515A02E9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1814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3DEB7-DB35-D040-CEF1-EB0EE8B93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8336D-F29F-30F2-B0F5-20FA07FBF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3B11D6-D406-F002-510F-CDC518F36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 </a:t>
            </a:r>
            <a:r>
              <a:rPr lang="nl-NL" dirty="0" err="1"/>
              <a:t>diff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F6B93-E560-06F5-898C-2BC369C88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8550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6A9C1-EA00-0BC9-38F1-1A5FA2AEF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F65360-8235-BC6B-79C3-A6B69650E2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6950F-B9FA-7C9B-2429-9DC002F3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 </a:t>
            </a:r>
            <a:r>
              <a:rPr lang="nl-NL" dirty="0" err="1"/>
              <a:t>ignore</a:t>
            </a:r>
            <a:r>
              <a:rPr lang="nl-NL" dirty="0"/>
              <a:t> met data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B5242-70CB-CADA-D74B-04DC6B0D2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6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983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3A4CF-B6FC-513F-1892-4A000B65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5DA4B-7C1F-26AF-3A00-0B36439B7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8DBEC0-2D7E-2BF4-BD57-DDC6E25B7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F8395-4D9A-2E7A-5E97-4CE2763AB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6141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32569-D68C-908F-786F-0EBEADC44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BFCDAB-049D-109A-50F9-F36D34A3F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1609F-389A-8A1B-D37B-9DFB09E0D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checkout</a:t>
            </a:r>
            <a:r>
              <a:rPr lang="nl-NL" dirty="0"/>
              <a:t>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4BF08-CB3C-F507-D933-6FFE16F77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8197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18B8C-683C-33A7-A552-77A2B04FB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489C89-765B-9FFE-EDC6-489967F43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079E03-D7DC-7B51-F603-A52542057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checkout</a:t>
            </a:r>
            <a:r>
              <a:rPr lang="nl-NL" dirty="0"/>
              <a:t> </a:t>
            </a:r>
            <a:r>
              <a:rPr lang="nl-NL" dirty="0" err="1"/>
              <a:t>commit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E1A6D-B150-3711-7FE2-19EF71F1A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482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F4411-761A-10AD-8537-4DF4248C8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8EC1B0-562A-EED7-12C9-92A361695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D9EC8-43CC-4B32-88CF-66A8530E9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reset hard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A3F11-F746-728F-87DA-CDFA488E8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717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862C4-7B14-01F4-8EC1-95489C89F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CE59E-5F43-AF12-CF31-97D411A7E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4AE3A-A796-6656-6EE3-5972656A4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85D81-3FEF-2D36-8982-0E49113DA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083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2BA4A-6834-D4DA-176F-13BBA01BD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7D8DD-6C23-73F1-5CA4-4EE718A8F9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E798B5-5DDE-A401-DED1-D6239EBFC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933D6-500C-7BAF-0080-8C39A4476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8536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FF2BF-E153-194F-5A6C-805F7D17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846492-E91E-4E9D-201C-01689AB7F0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CC8F42-76FF-1565-2659-C6C0C4A02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D0118-2E30-52F8-B6BC-2C1945BE9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941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FB1A-342F-2F27-72E8-00445C999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ACBC0E-D327-D22F-821B-C714CA263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E9AE8-800A-6E87-0D32-7DAE9F71D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HEAD en refs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E885B-EB60-A902-A0FE-A588598F5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670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BC056-D220-0E5F-624C-81810B708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59917-FABE-98BC-CF2D-FF5ED94C4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F08EDA-F7CB-76AF-AAF7-421C15F23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55AB0-44F0-3841-298C-B97173EAB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823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FFD1A-D420-F178-A11F-ACF42634A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6525D-480F-29D1-3675-3ECC86C19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C2212-47CA-EDF8-0906-9511ED71C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24C05-571C-67F5-C118-00AE15641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8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900CD-3523-D773-049A-3440434F4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CADC7-EDD6-2422-48C2-D38AE0F9B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EB757-10B0-4DEA-D33F-02BDE409B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206B-AE1A-33B2-7768-4913F7C32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1520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714B4-337A-6A45-8284-A8B390C57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E23279-9C0C-BA63-AD3B-ABBCE45C89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552B6F-25E5-19F4-8C7C-059628E01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branch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3C9DB-E8E7-14E1-5270-8EAD36EDB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54372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F7E92-E289-6B83-2A18-9CA6DAF74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46C6FE-E91C-8536-3A52-6EF434E5D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E50A30-01E8-53AC-6A06-4B05127B7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E599-86AA-D21A-BEFC-F12544569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282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ED051-C53C-FF3A-2B2F-7A444150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D7D600-D27A-1F7D-962F-EE6374BB8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955F24-8B2C-1C96-34A7-47E2F3CD5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B578A-E6F1-F3AE-6355-C51ECCE25E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3264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CF8E0-A8FB-3227-AA64-0BDC721C8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9F2324-B031-300A-0D23-AACFBDD14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113936-61A2-9248-05F4-DC2B2C570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3267F-0B6F-A738-85E7-433F31140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9738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40415-C72B-7669-1D9E-DD407323C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B06BF-9ED5-C934-877D-8B4DB70E1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508E3-9452-90E7-52CA-BA175C6C1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8B70-B804-2B93-56B0-F26509C07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688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DD4F4-DA5A-CBF5-7160-C099EA809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7FEDE-E4D8-6893-B500-DB2559F83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C62210-D918-2E5E-EC80-A2293F584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4C48F-514E-B2D5-B3B1-2A3C01A17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545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CF7A6-CC6A-8E41-73EF-8FEC8B35F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D145D-1635-BB26-5750-ACFEB1FF3F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0F1DA1-38DF-5AF2-EBFE-3B3A57077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1C283-519E-6914-6A11-0420E770F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0522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D9E7D-F28F-7CC8-E19B-35799B531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3A68F-EE0E-9CE9-F652-D5A6DB75E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310F75-D72D-3F34-F863-95A8732E9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AD883-1406-BDF8-4A21-BB7CCF941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7182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B5521-FE96-2D8E-AAC9-E456CE049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06791-312D-B6C3-7238-322AAA77E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EBC890-C85C-62CE-25D9-3E33BCDCA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9A204-B3A3-D2DA-EC35-59464151B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051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D983F-F8C4-3642-43CA-FC39E2F0D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9DE37-0783-483C-DBDB-F31D3BEA32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1A76E2-91F0-408B-2C07-B8E62DD1F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C2FC-C20C-7109-6F9D-D9DC1C5EE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44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7EE63-AD03-B6E0-2892-15272BFB2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F47A50-4755-7D87-519D-8E3D9FE5D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DCADC0-3BBF-1F8A-B5EC-64C0061D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</a:t>
            </a:r>
            <a:r>
              <a:rPr lang="nl-NL" dirty="0" err="1"/>
              <a:t>commit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log.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0645-16E1-D8AE-3A81-532F59D0B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15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837EC-A545-26B5-6BF6-786C8726B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30E23-7E7B-DB1D-01F9-CDBC3994C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59826-98A9-6B9D-1425-D774F7500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9369-1D57-E836-02AF-505D51BA6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75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7C7D1-96B4-69FA-B6A8-C588B30B2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094544-D396-07AF-0449-35068CBEF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B4866F-7EDD-A9D0-C7CF-859072193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multiple </a:t>
            </a:r>
            <a:r>
              <a:rPr lang="nl-NL" dirty="0" err="1"/>
              <a:t>commits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C5CD-C320-1F03-3781-3AEC16355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56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221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E5BA3-5B01-FC49-A6E2-C21F67058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7ADC2-C34D-62F6-65C5-6C7D85E25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3F7035-9115-EECC-6A6C-440A64DCD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0FD2-729D-4321-2AB7-652B656A9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1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11/11/2024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11/11/2024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11/11/2024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11/11/2024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11/11/2024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F5A82-8077-6CB7-FBE6-615E8F2B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760A-912D-0C75-58C5-3A6B55C2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CF6E31-A7AC-0D33-370F-F716F332D0B8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C710F7-B9CE-3C2B-1D8C-6819917C9D50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ACCED3-725D-2A41-68FA-F9B88F683798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44BFC419-BC76-1197-FD36-493EDD3E6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A06726-FFB3-7A3F-27D8-B0AD7F27408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0B6E35-D8F6-BE05-9772-BE31E4810BAD}"/>
              </a:ext>
            </a:extLst>
          </p:cNvPr>
          <p:cNvGrpSpPr/>
          <p:nvPr/>
        </p:nvGrpSpPr>
        <p:grpSpPr>
          <a:xfrm>
            <a:off x="1077686" y="4832258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9DB663FF-520D-BB5B-5508-FAEE4BB48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ECB33B-8F3E-CAEB-CAA5-2BE2B8517873}"/>
                </a:ext>
              </a:extLst>
            </p:cNvPr>
            <p:cNvSpPr txBox="1"/>
            <p:nvPr/>
          </p:nvSpPr>
          <p:spPr>
            <a:xfrm>
              <a:off x="1603717" y="3881952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main.py</a:t>
              </a:r>
              <a:endParaRPr lang="en-NL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A31F3C-DA2C-56FD-6E3F-3B5AB9C79CEC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27B63DBF-DADC-DFF9-4ECF-318A37E2B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E3F5C2D-B7FB-8672-5BD1-74FAEC8B8E2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75B69B-F3BB-A5DE-00DC-FB0E70122DF2}"/>
              </a:ext>
            </a:extLst>
          </p:cNvPr>
          <p:cNvGrpSpPr/>
          <p:nvPr/>
        </p:nvGrpSpPr>
        <p:grpSpPr>
          <a:xfrm>
            <a:off x="5076009" y="4828944"/>
            <a:ext cx="1595521" cy="576000"/>
            <a:chOff x="957943" y="4661615"/>
            <a:chExt cx="1595521" cy="576000"/>
          </a:xfrm>
        </p:grpSpPr>
        <p:pic>
          <p:nvPicPr>
            <p:cNvPr id="29" name="Graphic 28" descr="Document">
              <a:extLst>
                <a:ext uri="{FF2B5EF4-FFF2-40B4-BE49-F238E27FC236}">
                  <a16:creationId xmlns:a16="http://schemas.microsoft.com/office/drawing/2014/main" id="{3E193B20-B402-E870-EA4F-32DD05CDA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F2134E-8700-DA18-2965-7D5E504A2694}"/>
                </a:ext>
              </a:extLst>
            </p:cNvPr>
            <p:cNvSpPr txBox="1"/>
            <p:nvPr/>
          </p:nvSpPr>
          <p:spPr>
            <a:xfrm>
              <a:off x="1603717" y="4764949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main.py</a:t>
              </a:r>
              <a:endParaRPr lang="en-NL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6C829102-5276-4B39-1D7A-4E531F23B91B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42E5D71-70EE-7034-2364-F06A330E48DD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C24B3A-5119-EC12-2708-14FC65CE5670}"/>
              </a:ext>
            </a:extLst>
          </p:cNvPr>
          <p:cNvGrpSpPr/>
          <p:nvPr/>
        </p:nvGrpSpPr>
        <p:grpSpPr>
          <a:xfrm>
            <a:off x="5058174" y="4141844"/>
            <a:ext cx="1507357" cy="576000"/>
            <a:chOff x="957943" y="4661615"/>
            <a:chExt cx="1507357" cy="576000"/>
          </a:xfrm>
        </p:grpSpPr>
        <p:pic>
          <p:nvPicPr>
            <p:cNvPr id="7" name="Graphic 6" descr="Document">
              <a:extLst>
                <a:ext uri="{FF2B5EF4-FFF2-40B4-BE49-F238E27FC236}">
                  <a16:creationId xmlns:a16="http://schemas.microsoft.com/office/drawing/2014/main" id="{489BDE1E-3597-4059-4F52-86069009B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94330D-1A86-AA10-9E3D-370F37F76F57}"/>
                </a:ext>
              </a:extLst>
            </p:cNvPr>
            <p:cNvSpPr txBox="1"/>
            <p:nvPr/>
          </p:nvSpPr>
          <p:spPr>
            <a:xfrm>
              <a:off x="1603717" y="4764949"/>
              <a:ext cx="861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utils.py</a:t>
              </a:r>
              <a:endParaRPr lang="en-NL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A13C6-5964-D54E-1AE6-D79D53B2B220}"/>
              </a:ext>
            </a:extLst>
          </p:cNvPr>
          <p:cNvGrpSpPr/>
          <p:nvPr/>
        </p:nvGrpSpPr>
        <p:grpSpPr>
          <a:xfrm>
            <a:off x="9074332" y="5520910"/>
            <a:ext cx="1674455" cy="576000"/>
            <a:chOff x="957943" y="3152171"/>
            <a:chExt cx="1674455" cy="576000"/>
          </a:xfrm>
        </p:grpSpPr>
        <p:pic>
          <p:nvPicPr>
            <p:cNvPr id="19" name="Graphic 18" descr="Folder">
              <a:extLst>
                <a:ext uri="{FF2B5EF4-FFF2-40B4-BE49-F238E27FC236}">
                  <a16:creationId xmlns:a16="http://schemas.microsoft.com/office/drawing/2014/main" id="{50B6B507-E462-105E-0B2D-930194C29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ED4F69-1EDE-2543-C256-04988E02616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E579D2-074D-BDB2-80D4-B242A26854C8}"/>
              </a:ext>
            </a:extLst>
          </p:cNvPr>
          <p:cNvGrpSpPr/>
          <p:nvPr/>
        </p:nvGrpSpPr>
        <p:grpSpPr>
          <a:xfrm>
            <a:off x="9074332" y="4828944"/>
            <a:ext cx="1507357" cy="576000"/>
            <a:chOff x="957943" y="4661615"/>
            <a:chExt cx="1507357" cy="576000"/>
          </a:xfrm>
        </p:grpSpPr>
        <p:pic>
          <p:nvPicPr>
            <p:cNvPr id="33" name="Graphic 32" descr="Document">
              <a:extLst>
                <a:ext uri="{FF2B5EF4-FFF2-40B4-BE49-F238E27FC236}">
                  <a16:creationId xmlns:a16="http://schemas.microsoft.com/office/drawing/2014/main" id="{5B22AC29-ED70-774E-2CF5-953569162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52E827-0A2A-C37F-E581-B4894C6001A4}"/>
                </a:ext>
              </a:extLst>
            </p:cNvPr>
            <p:cNvSpPr txBox="1"/>
            <p:nvPr/>
          </p:nvSpPr>
          <p:spPr>
            <a:xfrm>
              <a:off x="1603717" y="4764949"/>
              <a:ext cx="861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utils.py</a:t>
              </a:r>
              <a:endParaRPr lang="en-NL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53B04D-3937-05B6-7B74-58B9ED328C14}"/>
              </a:ext>
            </a:extLst>
          </p:cNvPr>
          <p:cNvGrpSpPr/>
          <p:nvPr/>
        </p:nvGrpSpPr>
        <p:grpSpPr>
          <a:xfrm>
            <a:off x="8954588" y="3856963"/>
            <a:ext cx="1957251" cy="698685"/>
            <a:chOff x="957943" y="3971109"/>
            <a:chExt cx="1957251" cy="69868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C7BE15A-EAD6-3E7A-81DD-128D4FF993D3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41" name="Graphic 40" descr="Document">
                <a:extLst>
                  <a:ext uri="{FF2B5EF4-FFF2-40B4-BE49-F238E27FC236}">
                    <a16:creationId xmlns:a16="http://schemas.microsoft.com/office/drawing/2014/main" id="{F9BF73ED-7F75-AF65-126F-FFCD2AEE6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3D71E2-80F3-0C45-556C-32D57411FF50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65447-39C7-F870-BC1C-B14BB1326C81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CDF23F5-B3EC-C037-B8FC-69FBE50D62DC}"/>
              </a:ext>
            </a:extLst>
          </p:cNvPr>
          <p:cNvSpPr/>
          <p:nvPr/>
        </p:nvSpPr>
        <p:spPr>
          <a:xfrm>
            <a:off x="9771634" y="1977610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530A6C-B139-92E1-D6D5-2ED7B4B18EE6}"/>
              </a:ext>
            </a:extLst>
          </p:cNvPr>
          <p:cNvCxnSpPr>
            <a:cxnSpLocks/>
            <a:stCxn id="40" idx="0"/>
            <a:endCxn id="43" idx="4"/>
          </p:cNvCxnSpPr>
          <p:nvPr/>
        </p:nvCxnSpPr>
        <p:spPr>
          <a:xfrm flipV="1">
            <a:off x="9933214" y="2299817"/>
            <a:ext cx="0" cy="1557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48047CD-6DF2-10AC-CB22-A4253BECE80C}"/>
              </a:ext>
            </a:extLst>
          </p:cNvPr>
          <p:cNvSpPr txBox="1"/>
          <p:nvPr/>
        </p:nvSpPr>
        <p:spPr>
          <a:xfrm>
            <a:off x="10113602" y="2809900"/>
            <a:ext cx="13211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modify main.py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80392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Onder de motorkap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897E8-CEB8-2E0C-3911-0201A01BC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83F3-2A6F-6167-B54E-C76F81F8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 het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0E6A-3DE2-B0A6-49F0-583B7EC64B21}"/>
              </a:ext>
            </a:extLst>
          </p:cNvPr>
          <p:cNvSpPr txBox="1">
            <a:spLocks/>
          </p:cNvSpPr>
          <p:nvPr/>
        </p:nvSpPr>
        <p:spPr>
          <a:xfrm>
            <a:off x="838200" y="1456266"/>
            <a:ext cx="2678723" cy="506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.git/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refs/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heads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remotes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tags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└─ index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CF6AE3-7B88-0096-A645-6C027DF0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73" y="1456266"/>
            <a:ext cx="8054927" cy="49234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Scripts </a:t>
            </a:r>
            <a:r>
              <a:rPr lang="nl-NL" sz="1400" dirty="0">
                <a:cs typeface="Courier New" panose="02070309020205020404" pitchFamily="49" charset="0"/>
              </a:rPr>
              <a:t>om checks uit te voeren op een </a:t>
            </a:r>
            <a:r>
              <a:rPr lang="nl-NL" sz="1400" dirty="0" err="1">
                <a:cs typeface="Courier New" panose="02070309020205020404" pitchFamily="49" charset="0"/>
              </a:rPr>
              <a:t>commit</a:t>
            </a:r>
            <a:r>
              <a:rPr lang="nl-NL" sz="14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cs typeface="Courier New" panose="02070309020205020404" pitchFamily="49" charset="0"/>
              </a:rPr>
              <a:t>Objecten die opgeslagen wijzigingen vastleggen</a:t>
            </a:r>
            <a:r>
              <a:rPr lang="nl-NL" sz="1400" noProof="0" dirty="0">
                <a:cs typeface="Courier New" panose="02070309020205020404" pitchFamily="49" charset="0"/>
              </a:rPr>
              <a:t>.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Verwijzingen naar: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noProof="0" dirty="0">
                <a:cs typeface="Courier New" panose="02070309020205020404" pitchFamily="49" charset="0"/>
              </a:rPr>
              <a:t>branches</a:t>
            </a: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dirty="0">
                <a:cs typeface="Courier New" panose="02070309020205020404" pitchFamily="49" charset="0"/>
              </a:rPr>
              <a:t>remote servers</a:t>
            </a:r>
            <a:endParaRPr lang="nl-NL" sz="14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40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noProof="0" dirty="0">
                <a:cs typeface="Courier New" panose="02070309020205020404" pitchFamily="49" charset="0"/>
              </a:rPr>
              <a:t>tags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Lokale configuratie, zoals auteursnaam en e-mail.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Beschrijvende informatie over het repository.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Verwijzing naar huidige </a:t>
            </a:r>
            <a:r>
              <a:rPr lang="nl-NL" sz="1400" noProof="0" dirty="0" err="1">
                <a:cs typeface="Courier New" panose="02070309020205020404" pitchFamily="49" charset="0"/>
              </a:rPr>
              <a:t>branch</a:t>
            </a:r>
            <a:r>
              <a:rPr lang="nl-NL" sz="1400" noProof="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cs typeface="Courier New" panose="02070309020205020404" pitchFamily="49" charset="0"/>
              </a:rPr>
              <a:t>Index of </a:t>
            </a:r>
            <a:r>
              <a:rPr lang="nl-NL" sz="1400" dirty="0" err="1">
                <a:cs typeface="Courier New" panose="02070309020205020404" pitchFamily="49" charset="0"/>
              </a:rPr>
              <a:t>staging</a:t>
            </a:r>
            <a:r>
              <a:rPr lang="nl-NL" sz="1400" dirty="0">
                <a:cs typeface="Courier New" panose="02070309020205020404" pitchFamily="49" charset="0"/>
              </a:rPr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334600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6757-25CF-D007-22B8-CDA1CAC7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71C3-4915-A101-B45B-1DCEEF9F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638A57-F43F-19EE-0FE3-7B26DDEE6CB8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C171C2-403E-A205-431A-4AB0ADDD2413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2DEF5-439B-1935-A37D-4AAA797D946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2FE8E-0912-477F-4349-4C00E99B2B7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68A9CD-9B73-E017-7FFE-6DB6B904DA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566C5-D508-3DE5-88BC-D1FF22DCE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91E-FAE0-E18F-0714-A4AE048F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14B69F-D50C-DE34-33FA-348E4919705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F7568F-30BA-0DE7-DA49-79CF13BEA97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19A88B-47E5-ED89-B0FF-9EAE2B9A79AE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B9D5D-0B2E-45C9-D7DE-306247B471B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28826E-D40C-D394-6A01-A2406E25CA8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35082E-05D4-6C19-EBCE-B7E4D22F47F6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DC3E37-0B2B-BE1A-F571-6940D51E8E11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3FBADC-0328-35CC-EF1D-9114D61FD261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CAB62-20A4-B179-FFE2-79C3A6F56F7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BF39C-3B80-BF82-4D12-57C5CAD687F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5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C022-CC12-9099-E084-51AD23BAE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4D14-0BDF-8203-C780-619163EB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F28DC-9D60-446C-2747-24AF41D3CDC7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A4991A-B780-B6BA-E0F2-1EB9FA3A3F3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1D3699-E1C8-4575-5320-F05ECA1BACD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908A9C-7EF6-48EB-A908-C12B1B68BA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FFB4CB-8F29-8C39-E5DC-C8C25238078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F0160B-B7B4-2B58-3A79-EFAC7D51EF1A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F1B27-13E1-1187-A1C2-F5D5050504F8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BEC979-47A6-E6EC-E268-A452322C8F08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044B79-B9CF-75FB-0BBC-E85860BDE87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7D425C-F2D6-BCCD-CACE-47FB885FCC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6AF030-865D-5E2B-ED8C-86E09E4D131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308231" y="2058133"/>
            <a:ext cx="3575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5F4B62-64E0-4D75-83FC-FCF174D7B451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Verwijzing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naar</a:t>
            </a:r>
            <a:r>
              <a:rPr lang="en-US" sz="1600" dirty="0">
                <a:solidFill>
                  <a:sysClr val="windowText" lastClr="000000"/>
                </a:solidFill>
              </a:rPr>
              <a:t> parent.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Ketting</a:t>
            </a:r>
            <a:r>
              <a:rPr lang="en-US" sz="1600" dirty="0">
                <a:solidFill>
                  <a:sysClr val="windowText" lastClr="000000"/>
                </a:solidFill>
              </a:rPr>
              <a:t> van commits.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8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01E0-84A6-DF8F-E452-85CBF8AE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5DA7-E302-8D29-0FD8-F347AF37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4653A3-D517-A07E-7A97-9861681893D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B47D8A-A9A7-7F1A-4208-31062BBF1B77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ACC0E9-22CE-8B32-E3FE-E3B14FCBE282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90B31B-380F-7C96-AE12-EAF4047D41B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86B32-BAE3-EE7D-BCDF-1620A41626B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E441CF-FEB0-08A6-D219-E2602016B100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8A7990-B361-0438-FB93-F7EDCB5ED4E5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A58680-5BAF-F4AA-552C-EBE86DF071C3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FECB02-FDED-421E-BD92-DB6ECD39C89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570487-AC2F-F11B-06FB-BABDF52C1D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CE0C540-F829-A614-B70B-0CC077213C4B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rot="10800000" flipV="1">
            <a:off x="4308230" y="3979143"/>
            <a:ext cx="3575538" cy="16866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FDEC1-21A4-1AEF-E98F-0397CD3C65AD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Verwijzing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naar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r>
              <a:rPr lang="en-US" sz="16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Niet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dubbel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opgeslagen</a:t>
            </a:r>
            <a:r>
              <a:rPr lang="en-US" sz="1600" dirty="0">
                <a:solidFill>
                  <a:sysClr val="windowText" lastClr="000000"/>
                </a:solidFill>
              </a:rPr>
              <a:t>!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0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0E680-E13E-A73F-ECB1-CA5A486D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6AF95-03F9-C1E8-26DE-2F68D8E2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 </a:t>
            </a:r>
            <a:r>
              <a:rPr lang="nl-NL" dirty="0" err="1"/>
              <a:t>comitten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0D5A5-ADA1-54E8-47DD-D4B992666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371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5D9F1-1FDA-48B7-A1E6-E9503E60C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555-0599-B9C5-EBE4-899050E2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</a:t>
            </a:r>
            <a:r>
              <a:rPr lang="nl-NL" sz="3600" dirty="0" err="1"/>
              <a:t>commit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E1E95E-431E-A7D3-E6E6-6866BF669D97}"/>
              </a:ext>
            </a:extLst>
          </p:cNvPr>
          <p:cNvSpPr/>
          <p:nvPr/>
        </p:nvSpPr>
        <p:spPr>
          <a:xfrm>
            <a:off x="949569" y="2813539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B45964-E690-E667-8990-AFB7552470F8}"/>
              </a:ext>
            </a:extLst>
          </p:cNvPr>
          <p:cNvSpPr/>
          <p:nvPr/>
        </p:nvSpPr>
        <p:spPr>
          <a:xfrm>
            <a:off x="4893213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./git/index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F39801-2873-19A3-FFFD-953AE96EA07C}"/>
              </a:ext>
            </a:extLst>
          </p:cNvPr>
          <p:cNvSpPr/>
          <p:nvPr/>
        </p:nvSpPr>
        <p:spPr>
          <a:xfrm>
            <a:off x="2861604" y="1564973"/>
            <a:ext cx="2525150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&lt;file&gt;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E2692A-0A56-ECA2-D827-F52B05DBC38F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124179" y="2283582"/>
            <a:ext cx="0" cy="114541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A21DD4B-4D32-DB06-A424-B36DB9E54999}"/>
              </a:ext>
            </a:extLst>
          </p:cNvPr>
          <p:cNvSpPr/>
          <p:nvPr/>
        </p:nvSpPr>
        <p:spPr>
          <a:xfrm>
            <a:off x="2433711" y="5024583"/>
            <a:ext cx="3376247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&lt;file&gt;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restore --staged &lt;file&gt;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2EA392-B717-2257-64B0-433C6A381ECE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121835" y="3945988"/>
            <a:ext cx="0" cy="107859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A650BF-FD8F-024B-8311-E0C4199A62C3}"/>
              </a:ext>
            </a:extLst>
          </p:cNvPr>
          <p:cNvCxnSpPr>
            <a:cxnSpLocks/>
          </p:cNvCxnSpPr>
          <p:nvPr/>
        </p:nvCxnSpPr>
        <p:spPr>
          <a:xfrm flipV="1">
            <a:off x="3355145" y="3429000"/>
            <a:ext cx="1538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F4710-EAAC-43BC-070E-2F3A47EACCF7}"/>
              </a:ext>
            </a:extLst>
          </p:cNvPr>
          <p:cNvCxnSpPr/>
          <p:nvPr/>
        </p:nvCxnSpPr>
        <p:spPr>
          <a:xfrm flipH="1">
            <a:off x="3355145" y="3945988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D198-BE87-BF5D-FD7E-DC06ABF76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A892-345D-17EE-0485-4D1E3720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</a:t>
            </a:r>
            <a:r>
              <a:rPr lang="nl-NL" sz="3600" dirty="0" err="1"/>
              <a:t>commit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5E6CBE-2E40-EC22-A722-574ABF1670F1}"/>
              </a:ext>
            </a:extLst>
          </p:cNvPr>
          <p:cNvSpPr/>
          <p:nvPr/>
        </p:nvSpPr>
        <p:spPr>
          <a:xfrm>
            <a:off x="949569" y="2813539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test.log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DBB8B-BA9A-E9AE-F112-76251F838E4F}"/>
              </a:ext>
            </a:extLst>
          </p:cNvPr>
          <p:cNvSpPr/>
          <p:nvPr/>
        </p:nvSpPr>
        <p:spPr>
          <a:xfrm>
            <a:off x="4893213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./git/index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5F0CD3-05E8-40AC-8CD0-3396619FEEAB}"/>
              </a:ext>
            </a:extLst>
          </p:cNvPr>
          <p:cNvSpPr/>
          <p:nvPr/>
        </p:nvSpPr>
        <p:spPr>
          <a:xfrm>
            <a:off x="8836857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./git/objects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CB2FAE-CF9F-7AC6-38FA-E188D30D933F}"/>
              </a:ext>
            </a:extLst>
          </p:cNvPr>
          <p:cNvCxnSpPr>
            <a:cxnSpLocks/>
          </p:cNvCxnSpPr>
          <p:nvPr/>
        </p:nvCxnSpPr>
        <p:spPr>
          <a:xfrm flipV="1">
            <a:off x="3355145" y="3429000"/>
            <a:ext cx="1538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2BCB2A6-E631-CEDD-4E74-8996FFAEF84E}"/>
              </a:ext>
            </a:extLst>
          </p:cNvPr>
          <p:cNvSpPr/>
          <p:nvPr/>
        </p:nvSpPr>
        <p:spPr>
          <a:xfrm>
            <a:off x="6786490" y="1564973"/>
            <a:ext cx="2525150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"..."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E909F-F431-D4F9-3702-349E42B7EA97}"/>
              </a:ext>
            </a:extLst>
          </p:cNvPr>
          <p:cNvCxnSpPr/>
          <p:nvPr/>
        </p:nvCxnSpPr>
        <p:spPr>
          <a:xfrm flipH="1">
            <a:off x="3355145" y="3945988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9891EE-1D53-5D5E-9FA5-47D2F05F277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049065" y="2283582"/>
            <a:ext cx="0" cy="137050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DA821E-F570-3D98-375E-8482A22D500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298789" y="3654083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4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Introductie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Wat is git?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git?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Werken met versies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Repository opzetten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Een </a:t>
            </a:r>
            <a:r>
              <a:rPr lang="nl-NL" sz="1600" dirty="0" err="1"/>
              <a:t>commit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gebeurt er in de </a:t>
            </a:r>
            <a:r>
              <a:rPr lang="nl-NL" sz="1600" dirty="0" err="1"/>
              <a:t>repository</a:t>
            </a:r>
            <a:r>
              <a:rPr lang="nl-NL" sz="1600" dirty="0"/>
              <a:t>?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Fouten herstellen.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Aftakkingen aanmaken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Branch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Merge</a:t>
            </a:r>
            <a:r>
              <a:rPr lang="nl-NL" sz="1600" noProof="0" dirty="0"/>
              <a:t> strategieën.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Conflicten oplossen.</a:t>
            </a:r>
          </a:p>
          <a:p>
            <a:pPr lvl="1">
              <a:spcAft>
                <a:spcPts val="600"/>
              </a:spcAft>
            </a:pPr>
            <a:endParaRPr lang="nl-NL" sz="16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C4855-B453-50DD-76F3-D3207F5D2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8F3C-59C9-0604-5FEB-E95D26D8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goede </a:t>
            </a:r>
            <a:r>
              <a:rPr lang="nl-NL" sz="3600" dirty="0" err="1"/>
              <a:t>commit</a:t>
            </a:r>
            <a:r>
              <a:rPr lang="nl-NL" sz="3600" dirty="0"/>
              <a:t>…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4D49-871A-6199-EA83-2BCC023B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Je werk is pas opgeslagen als je een </a:t>
            </a:r>
            <a:r>
              <a:rPr lang="nl-NL" sz="1800" b="1" dirty="0" err="1">
                <a:cs typeface="Courier New" panose="02070309020205020404" pitchFamily="49" charset="0"/>
              </a:rPr>
              <a:t>commit</a:t>
            </a:r>
            <a:r>
              <a:rPr lang="nl-NL" sz="1800" b="1" dirty="0">
                <a:cs typeface="Courier New" panose="02070309020205020404" pitchFamily="49" charset="0"/>
              </a:rPr>
              <a:t> maakt!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Bevat een afgebakend stuk werk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Maak kleine </a:t>
            </a:r>
            <a:r>
              <a:rPr lang="nl-NL" sz="1800" dirty="0" err="1">
                <a:cs typeface="Courier New" panose="02070309020205020404" pitchFamily="49" charset="0"/>
              </a:rPr>
              <a:t>commits</a:t>
            </a:r>
            <a:r>
              <a:rPr lang="nl-NL" sz="1800" dirty="0">
                <a:cs typeface="Courier New" panose="02070309020205020404" pitchFamily="49" charset="0"/>
              </a:rPr>
              <a:t> met een duidelijke focus.</a:t>
            </a:r>
          </a:p>
          <a:p>
            <a:pPr>
              <a:buFontTx/>
              <a:buChar char="-"/>
            </a:pPr>
            <a:r>
              <a:rPr lang="nl-NL" sz="1800" dirty="0" err="1">
                <a:cs typeface="Courier New" panose="02070309020205020404" pitchFamily="49" charset="0"/>
              </a:rPr>
              <a:t>Refactor</a:t>
            </a:r>
            <a:r>
              <a:rPr lang="nl-NL" sz="1800" dirty="0">
                <a:cs typeface="Courier New" panose="02070309020205020404" pitchFamily="49" charset="0"/>
              </a:rPr>
              <a:t> van één class of enkele </a:t>
            </a:r>
            <a:r>
              <a:rPr lang="nl-NL" sz="1800" dirty="0" err="1">
                <a:cs typeface="Courier New" panose="02070309020205020404" pitchFamily="49" charset="0"/>
              </a:rPr>
              <a:t>bugfix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Kleine stappen makkelijker te overzien. 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Heeft een duidelijke omschrijving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Omschrijving moet de lading dekken (vgl. </a:t>
            </a:r>
            <a:r>
              <a:rPr lang="nl-NL" sz="1800" noProof="0" dirty="0" err="1">
                <a:cs typeface="Courier New" panose="02070309020205020404" pitchFamily="49" charset="0"/>
              </a:rPr>
              <a:t>docstring</a:t>
            </a:r>
            <a:r>
              <a:rPr lang="nl-NL" sz="1800" noProof="0" dirty="0">
                <a:cs typeface="Courier New" panose="02070309020205020404" pitchFamily="49" charset="0"/>
              </a:rPr>
              <a:t>).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Makkelijker als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 één duidelijke focus heeft.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Begin met een werkwoord; "</a:t>
            </a:r>
            <a:r>
              <a:rPr lang="nl-NL" sz="1800" dirty="0" err="1">
                <a:cs typeface="Courier New" panose="02070309020205020404" pitchFamily="49" charset="0"/>
              </a:rPr>
              <a:t>Add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docstrings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to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MyClass</a:t>
            </a:r>
            <a:r>
              <a:rPr lang="nl-NL" sz="1800" dirty="0">
                <a:cs typeface="Courier New" panose="02070309020205020404" pitchFamily="49" charset="0"/>
              </a:rPr>
              <a:t>".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8AD7044-CD48-5888-7401-3F00C7AE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1" y="1518054"/>
            <a:ext cx="3740039" cy="38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1BF36-7466-64FE-6F94-3CA92D6CE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F385-69DE-17BB-C8BC-AC4BA6D5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Wijzigingen weergeven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085F-9095-B326-E647-2E178912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wijzigingen weergeven met: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rood</a:t>
            </a:r>
            <a:r>
              <a:rPr lang="nl-NL" sz="1800" dirty="0">
                <a:cs typeface="Courier New" panose="02070309020205020404" pitchFamily="49" charset="0"/>
              </a:rPr>
              <a:t>		Verwijderde regels.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groen</a:t>
            </a:r>
            <a:r>
              <a:rPr lang="nl-NL" sz="1800" dirty="0">
                <a:cs typeface="Courier New" panose="02070309020205020404" pitchFamily="49" charset="0"/>
              </a:rPr>
              <a:t>	Toegevoegde regels.</a:t>
            </a:r>
          </a:p>
          <a:p>
            <a:pPr marL="0" indent="0">
              <a:buNone/>
            </a:pPr>
            <a:r>
              <a:rPr lang="nl-NL" sz="1800" b="1" noProof="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grijs</a:t>
            </a:r>
            <a:r>
              <a:rPr lang="nl-NL" sz="1800" dirty="0">
                <a:cs typeface="Courier New" panose="02070309020205020404" pitchFamily="49" charset="0"/>
              </a:rPr>
              <a:t>	Ongewijzigde regels.</a:t>
            </a:r>
            <a:endParaRPr lang="nl-NL" sz="1800" b="1" noProof="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Probeert gelijke stukken code zo goed mogelijk te matchen.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Let op: vergelijkt met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nl-NL" sz="1800" noProof="0" dirty="0">
                <a:cs typeface="Courier New" panose="02070309020205020404" pitchFamily="49" charset="0"/>
              </a:rPr>
              <a:t>, dus doe dit voor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800" noProof="0" dirty="0"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72A499-45C1-457F-F7F3-A03AD992D5F1}"/>
              </a:ext>
            </a:extLst>
          </p:cNvPr>
          <p:cNvGrpSpPr/>
          <p:nvPr/>
        </p:nvGrpSpPr>
        <p:grpSpPr>
          <a:xfrm>
            <a:off x="8018682" y="1244169"/>
            <a:ext cx="3734875" cy="4180407"/>
            <a:chOff x="8018682" y="1244169"/>
            <a:chExt cx="3734875" cy="41804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4508E2-C8C4-EB9C-7BB5-4D96433F1377}"/>
                </a:ext>
              </a:extLst>
            </p:cNvPr>
            <p:cNvSpPr/>
            <p:nvPr/>
          </p:nvSpPr>
          <p:spPr>
            <a:xfrm>
              <a:off x="8018682" y="1244169"/>
              <a:ext cx="3734875" cy="418040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6" name="Picture 5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BF21F325-A5D7-E858-F337-231C340B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152" y="1618046"/>
              <a:ext cx="3197507" cy="3434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27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4D1B2-FB01-8528-BEAB-28A3E616F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F629-E90B-D5C2-D5BD-BBA4164D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Wijzigingen weergeven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D30A-F0D0-17F9-03A4-01CA10B1C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Wijzigingen ten opzichte van oudere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&lt;file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Ten opzichte van laatste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HEAD &lt;file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Vergelijken tussen twee </a:t>
            </a:r>
            <a:r>
              <a:rPr lang="nl-NL" sz="1800" noProof="0" dirty="0" err="1">
                <a:cs typeface="Courier New" panose="02070309020205020404" pitchFamily="49" charset="0"/>
              </a:rPr>
              <a:t>commits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&lt;file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1D84DB-7B7A-6968-AE51-8CEB82B6EABF}"/>
              </a:ext>
            </a:extLst>
          </p:cNvPr>
          <p:cNvGrpSpPr/>
          <p:nvPr/>
        </p:nvGrpSpPr>
        <p:grpSpPr>
          <a:xfrm>
            <a:off x="8018682" y="1244169"/>
            <a:ext cx="3734875" cy="4180407"/>
            <a:chOff x="8018682" y="1244169"/>
            <a:chExt cx="3734875" cy="41804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56F6E7-D1D3-8ED1-FAF2-05FD580C5AE3}"/>
                </a:ext>
              </a:extLst>
            </p:cNvPr>
            <p:cNvSpPr/>
            <p:nvPr/>
          </p:nvSpPr>
          <p:spPr>
            <a:xfrm>
              <a:off x="8018682" y="1244169"/>
              <a:ext cx="3734875" cy="418040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6" name="Picture 5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0A1660AC-85F5-2827-4414-1D9E38752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152" y="1618046"/>
              <a:ext cx="3197507" cy="3434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30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F3661-DE8B-8DEA-2078-F13BFB491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3636-956B-4705-7CD0-11223AC7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Bestanden negeren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E258-42A6-F674-69AE-A931851BB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Sommige bestanden wil je niet in je repository, bijvoorbeeld: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Cache bestanden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Data bestanden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Virtuele omgevingen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Elke keer uitsluiten of verwijderen is vermoeiend…</a:t>
            </a: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Oplossing: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Tekstbestand met bestanden of paden die uitgesloten zijn.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nl-NL" sz="1800" dirty="0">
                <a:cs typeface="Courier New" panose="02070309020205020404" pitchFamily="49" charset="0"/>
              </a:rPr>
              <a:t>	Commentaar.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800" dirty="0">
                <a:cs typeface="Courier New" panose="02070309020205020404" pitchFamily="49" charset="0"/>
              </a:rPr>
              <a:t>	Negeer hele directory.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800" dirty="0">
                <a:cs typeface="Courier New" panose="02070309020205020404" pitchFamily="49" charset="0"/>
              </a:rPr>
              <a:t>	Meerdere willekeurige tekens.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800" dirty="0">
                <a:cs typeface="Courier New" panose="02070309020205020404" pitchFamily="49" charset="0"/>
              </a:rPr>
              <a:t>	Set van tekens.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	</a:t>
            </a:r>
            <a:r>
              <a:rPr lang="nl-NL" sz="1800" dirty="0">
                <a:cs typeface="Courier New" panose="02070309020205020404" pitchFamily="49" charset="0"/>
              </a:rPr>
              <a:t>Uitzondering, niet genegeerd.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2FA0C-E1A6-7523-C0BE-0C974703F1A0}"/>
              </a:ext>
            </a:extLst>
          </p:cNvPr>
          <p:cNvSpPr/>
          <p:nvPr/>
        </p:nvSpPr>
        <p:spPr>
          <a:xfrm>
            <a:off x="8018682" y="1244169"/>
            <a:ext cx="3734875" cy="41804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52000" tIns="252000" rIns="252000" bIns="252000" rtlCol="0" anchor="t" anchorCtr="0"/>
          <a:lstStyle/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Cache files.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__/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Notebook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checkpoints</a:t>
            </a:r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ipynb_checkpoints</a:t>
            </a:r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b="0" dirty="0">
              <a:solidFill>
                <a:srgbClr val="6A99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Data folder.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data/**</a:t>
            </a:r>
          </a:p>
          <a:p>
            <a:r>
              <a:rPr lang="nl-NL" sz="14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!data/.</a:t>
            </a:r>
            <a:r>
              <a:rPr lang="nl-NL" sz="14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gitkeep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Virtual environments.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ENV/</a:t>
            </a:r>
          </a:p>
          <a:p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44703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23232-5F60-C711-4174-C6FA2C60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236C-F0B1-3A56-592A-3D1BC6D0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Bestanden negeren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AE7F-0701-08C1-985E-EDF70FC9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Voordeel:</a:t>
            </a: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zit in het </a:t>
            </a:r>
            <a:r>
              <a:rPr lang="nl-NL" sz="1800" dirty="0" err="1">
                <a:cs typeface="Courier New" panose="02070309020205020404" pitchFamily="49" charset="0"/>
              </a:rPr>
              <a:t>repo</a:t>
            </a:r>
            <a:r>
              <a:rPr lang="nl-NL" sz="1800" dirty="0">
                <a:cs typeface="Courier New" panose="02070309020205020404" pitchFamily="49" charset="0"/>
              </a:rPr>
              <a:t> en is met iedereen gedeeld.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Let op:</a:t>
            </a: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heeft </a:t>
            </a:r>
            <a:r>
              <a:rPr lang="nl-NL" sz="1800" b="1" dirty="0">
                <a:cs typeface="Courier New" panose="02070309020205020404" pitchFamily="49" charset="0"/>
              </a:rPr>
              <a:t>geen enkel effect</a:t>
            </a:r>
            <a:r>
              <a:rPr lang="nl-NL" sz="1800" dirty="0">
                <a:cs typeface="Courier New" panose="02070309020205020404" pitchFamily="49" charset="0"/>
              </a:rPr>
              <a:t> op bestanden die al in het </a:t>
            </a:r>
            <a:r>
              <a:rPr lang="nl-NL" sz="1800" dirty="0" err="1">
                <a:cs typeface="Courier New" panose="02070309020205020404" pitchFamily="49" charset="0"/>
              </a:rPr>
              <a:t>repo</a:t>
            </a:r>
            <a:r>
              <a:rPr lang="nl-NL" sz="1800" dirty="0">
                <a:cs typeface="Courier New" panose="02070309020205020404" pitchFamily="49" charset="0"/>
              </a:rPr>
              <a:t> staan! Soms moet je bestanden eerst verwijderen en dan aan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toevoegen.</a:t>
            </a: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Weetjes:</a:t>
            </a: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Elke directory kan een eigen 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hebben.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gaat voor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.git/info/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042A5B-C78A-418E-43E4-73599C34A93C}"/>
              </a:ext>
            </a:extLst>
          </p:cNvPr>
          <p:cNvSpPr/>
          <p:nvPr/>
        </p:nvSpPr>
        <p:spPr>
          <a:xfrm>
            <a:off x="8018682" y="1244169"/>
            <a:ext cx="3734875" cy="41804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52000" tIns="252000" rIns="252000" bIns="252000" rtlCol="0" anchor="t" anchorCtr="0"/>
          <a:lstStyle/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Cache files.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__/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Notebook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checkpoints</a:t>
            </a:r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ipynb_checkpoints</a:t>
            </a:r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b="0" dirty="0">
              <a:solidFill>
                <a:srgbClr val="6A99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Data folder.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data/**</a:t>
            </a:r>
          </a:p>
          <a:p>
            <a:r>
              <a:rPr lang="nl-NL" sz="14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!data/.</a:t>
            </a:r>
            <a:r>
              <a:rPr lang="nl-NL" sz="14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gitkeep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Virtual environments.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ENV/</a:t>
            </a:r>
          </a:p>
          <a:p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82020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46922-AFF4-1D03-0903-97AE91BAE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9F2B3-AC21-DEB4-82B2-366DB05D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Wijzigingen terugdraaien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09B2E-B59A-E258-83B8-601DB579F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4164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8F517-2C3E-04C7-5EFE-ED7F8E5FE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0716-3659-5986-E361-87837FBE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Wijzigingen bestand ongedaan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D478-985B-46B0-F29A-3D57120DD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altijd een bestand terughalen uit een vorige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HEAD -- &lt;file&gt;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-- &lt;file&gt;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Let op: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Overschrijft het bestand zonder waarschuwing!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Kan wijziging opleveren die je moet </a:t>
            </a:r>
            <a:r>
              <a:rPr lang="nl-NL" sz="1800" dirty="0" err="1">
                <a:cs typeface="Courier New" panose="02070309020205020404" pitchFamily="49" charset="0"/>
              </a:rPr>
              <a:t>comitten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De streepjes zijn optioneel.</a:t>
            </a:r>
          </a:p>
        </p:txBody>
      </p:sp>
    </p:spTree>
    <p:extLst>
      <p:ext uri="{BB962C8B-B14F-4D97-AF65-F5344CB8AC3E}">
        <p14:creationId xmlns:p14="http://schemas.microsoft.com/office/powerpoint/2010/main" val="580552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C91D6-F772-E745-5D2E-09212EE8C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C8A4-4486-65AA-1F46-AC8EE3EF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Vorige </a:t>
            </a:r>
            <a:r>
              <a:rPr lang="nl-NL" sz="3600" noProof="0" dirty="0" err="1"/>
              <a:t>commit</a:t>
            </a:r>
            <a:r>
              <a:rPr lang="nl-NL" sz="3600" noProof="0" dirty="0"/>
              <a:t> bekijken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3BD2-4C05-5E2E-D956-0F9D6594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een vorige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 bekijken met: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Let op: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Verplicht: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 eerst je lokale wijzigingen!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Je zit niet meer op een tijdslijn met een naam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800" dirty="0">
                <a:cs typeface="Courier New" panose="02070309020205020404" pitchFamily="49" charset="0"/>
              </a:rPr>
              <a:t>).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Je werkt met een </a:t>
            </a:r>
            <a:r>
              <a:rPr lang="nl-NL" sz="1800" dirty="0" err="1">
                <a:cs typeface="Courier New" panose="02070309020205020404" pitchFamily="49" charset="0"/>
              </a:rPr>
              <a:t>detached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792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3D30F-FEC4-D8B0-AD35-A4CB0E819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7C9E-A4CA-7205-99FF-167BCD30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Alle wijzigingen ongedaan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6DAB-B594-79DB-9F1E-AE87315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de werkdirectory terugzetten naar de laatste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–hard HEAD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–hard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Let op: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Draait alle lokale wijzigingen terug!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Verwijdert nieuwe bestanden / haalt verwijderde bestanden terug.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Oudere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 draait tijdslijn terug en ontkoppelt nieuwere </a:t>
            </a:r>
            <a:r>
              <a:rPr lang="nl-NL" sz="1800" dirty="0" err="1">
                <a:cs typeface="Courier New" panose="02070309020205020404" pitchFamily="49" charset="0"/>
              </a:rPr>
              <a:t>commits</a:t>
            </a:r>
            <a:r>
              <a:rPr lang="nl-NL" sz="1800" dirty="0"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5386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Introductie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2B893-C6EF-3857-C30A-1CEFF056F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B001-0D4C-C0A0-02A7-4608154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02F466-D69F-63DD-E2F2-A15766F15378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1E61747-4C7D-39D7-DA69-5DBED9506B5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AEA1329-E9B2-66B8-A683-2147A1ED5627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3A849F4-9E22-56EA-AA6C-08CB93425838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3E410D-9089-BC9E-92A0-4FBAEF38428D}"/>
              </a:ext>
            </a:extLst>
          </p:cNvPr>
          <p:cNvSpPr txBox="1"/>
          <p:nvPr/>
        </p:nvSpPr>
        <p:spPr>
          <a:xfrm>
            <a:off x="261901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</a:t>
            </a:r>
            <a:endParaRPr lang="en-NL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0C3263-97BC-2BC5-7076-D8AA1169465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2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C4CF8-FC23-BCD1-803F-BCFD83C39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63FD-272E-1FBC-5FF0-799BE3E1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EF0850-57E5-0A46-F4BE-A4EFE69A974A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CBFB2EE-30F8-41CB-8919-8D28F92A406C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4520BE1-9C61-5A26-641B-7E10A82D0D4B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022DAA4-8B12-EA28-5045-641173613685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20B704E-081D-A1AF-EFBD-99A16FF52D58}"/>
              </a:ext>
            </a:extLst>
          </p:cNvPr>
          <p:cNvSpPr/>
          <p:nvPr/>
        </p:nvSpPr>
        <p:spPr>
          <a:xfrm>
            <a:off x="8243668" y="1945411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Laatste</a:t>
            </a:r>
            <a:r>
              <a:rPr lang="en-US" dirty="0">
                <a:solidFill>
                  <a:sysClr val="windowText" lastClr="000000"/>
                </a:solidFill>
              </a:rPr>
              <a:t> commit is </a:t>
            </a:r>
            <a:r>
              <a:rPr lang="en-US" dirty="0" err="1">
                <a:solidFill>
                  <a:sysClr val="windowText" lastClr="000000"/>
                </a:solidFill>
              </a:rPr>
              <a:t>opgeslagen</a:t>
            </a:r>
            <a:r>
              <a:rPr lang="en-US" dirty="0">
                <a:solidFill>
                  <a:sysClr val="windowText" lastClr="000000"/>
                </a:solidFill>
              </a:rPr>
              <a:t> in de </a:t>
            </a:r>
            <a:r>
              <a:rPr lang="en-US" dirty="0" err="1">
                <a:solidFill>
                  <a:sysClr val="windowText" lastClr="000000"/>
                </a:solidFill>
              </a:rPr>
              <a:t>referentie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FE4DE-5B41-4656-9386-94783B09037A}"/>
              </a:ext>
            </a:extLst>
          </p:cNvPr>
          <p:cNvSpPr txBox="1"/>
          <p:nvPr/>
        </p:nvSpPr>
        <p:spPr>
          <a:xfrm>
            <a:off x="261901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C03CAB-78ED-278A-8B53-709B790D822D}"/>
              </a:ext>
            </a:extLst>
          </p:cNvPr>
          <p:cNvCxnSpPr>
            <a:stCxn id="8" idx="2"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030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B62F6-36B7-1607-1EB9-55521316B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ADF4-BD89-DC67-A664-857BC38D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0DA11A-BD12-BE4C-A19F-921D7FEE803D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CFC9D30-E0FE-11C0-3B02-A9A8A0BDD5D1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C7C7213-00BD-E417-D779-FD3FC9DB913B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C4AD14D-93F8-49D2-FE07-7A3664F1AB5A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1212B5-3EDE-43C8-C948-B4D7F263F6C8}"/>
              </a:ext>
            </a:extLst>
          </p:cNvPr>
          <p:cNvSpPr txBox="1"/>
          <p:nvPr/>
        </p:nvSpPr>
        <p:spPr>
          <a:xfrm>
            <a:off x="261901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CF1292-8334-3012-5170-FC75D5A11F6C}"/>
              </a:ext>
            </a:extLst>
          </p:cNvPr>
          <p:cNvCxnSpPr>
            <a:stCxn id="8" idx="2"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AAAF785-8D72-2035-335A-FBF916EC9E24}"/>
              </a:ext>
            </a:extLst>
          </p:cNvPr>
          <p:cNvSpPr/>
          <p:nvPr/>
        </p:nvSpPr>
        <p:spPr>
          <a:xfrm>
            <a:off x="3892145" y="98675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3FD7B4-BDAB-9AE6-7FCE-6B7CFC042D81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flipH="1">
            <a:off x="3832357" y="1525099"/>
            <a:ext cx="956603" cy="73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620CE6D-4636-CD14-6A5D-11DA74948FA9}"/>
              </a:ext>
            </a:extLst>
          </p:cNvPr>
          <p:cNvSpPr/>
          <p:nvPr/>
        </p:nvSpPr>
        <p:spPr>
          <a:xfrm>
            <a:off x="8243668" y="738936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geeft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dat</a:t>
            </a:r>
            <a:r>
              <a:rPr lang="en-US" dirty="0">
                <a:solidFill>
                  <a:sysClr val="windowText" lastClr="000000"/>
                </a:solidFill>
              </a:rPr>
              <a:t> we op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werken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67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9D1A-C91A-A646-824F-B25917BD6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ED54-A0B3-EFD5-3442-E1AB15EF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7756AD-2AC3-F69A-1E39-D7BF0433D504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A7FEF91-F181-BFC5-35E0-0396D1EEA9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FA6295F-8C15-A122-1039-A0BF82CFC39D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38128C1-F32D-4F75-4BC7-03A006FD9812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F42FDC-B7FE-0694-D955-11CBFEA6251A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AA6EE-7510-0029-A40A-7B70A2505C70}"/>
              </a:ext>
            </a:extLst>
          </p:cNvPr>
          <p:cNvSpPr/>
          <p:nvPr/>
        </p:nvSpPr>
        <p:spPr>
          <a:xfrm>
            <a:off x="8243668" y="738936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geeft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dat</a:t>
            </a:r>
            <a:r>
              <a:rPr lang="en-US" dirty="0">
                <a:solidFill>
                  <a:sysClr val="windowText" lastClr="000000"/>
                </a:solidFill>
              </a:rPr>
              <a:t> we op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werken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74DDA-9566-3DC5-91E4-D6A5F05F1257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ECFE98-1A20-37BF-3E76-0F590B00B234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6C01DB-C7F2-5D89-23B9-8F4B8CDADCE8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788960" y="1525099"/>
            <a:ext cx="1055077" cy="73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FCE56ED-F39D-2C3C-4ECA-0D9585DB3A30}"/>
              </a:ext>
            </a:extLst>
          </p:cNvPr>
          <p:cNvSpPr/>
          <p:nvPr/>
        </p:nvSpPr>
        <p:spPr>
          <a:xfrm>
            <a:off x="3892145" y="98675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36345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135C7-7AA7-FB92-CDB3-72AB63270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FE41-980C-BDBA-4C58-DDC6322D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Nieuwe </a:t>
            </a:r>
            <a:r>
              <a:rPr lang="nl-NL" sz="3600" noProof="0" dirty="0" err="1"/>
              <a:t>branch</a:t>
            </a:r>
            <a:r>
              <a:rPr lang="nl-NL" sz="3600" noProof="0" dirty="0"/>
              <a:t> maken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CC6883-881C-2EC1-AD76-DE9F1591114B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D3B2294-3771-12DE-0ECA-F90B156D3753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4292DE-7E3D-BA69-59B4-E1742DCD7F23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A9C8E7-1AA1-7417-58CB-3E7854701E9D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0FA6501-0834-73AF-A629-B5E8A3050A61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E7E91-8785-8A55-41E0-7D374501452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EBE8FF5-DD68-217E-5F50-CEC7CEE4521E}"/>
              </a:ext>
            </a:extLst>
          </p:cNvPr>
          <p:cNvSpPr txBox="1"/>
          <p:nvPr/>
        </p:nvSpPr>
        <p:spPr>
          <a:xfrm>
            <a:off x="4506391" y="4195547"/>
            <a:ext cx="26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2B78E2-1D22-D6BA-1380-A0D132F3E856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844036" y="3565914"/>
            <a:ext cx="1" cy="62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DD26EA-D90E-20DD-9A6C-CDA77E6D761D}"/>
              </a:ext>
            </a:extLst>
          </p:cNvPr>
          <p:cNvSpPr/>
          <p:nvPr/>
        </p:nvSpPr>
        <p:spPr>
          <a:xfrm>
            <a:off x="7775164" y="3880730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Maak </a:t>
            </a:r>
            <a:r>
              <a:rPr lang="en-US" dirty="0" err="1">
                <a:solidFill>
                  <a:sysClr val="windowText" lastClr="000000"/>
                </a:solidFill>
              </a:rPr>
              <a:t>een</a:t>
            </a:r>
            <a:r>
              <a:rPr lang="en-US" dirty="0">
                <a:solidFill>
                  <a:sysClr val="windowText" lastClr="000000"/>
                </a:solidFill>
              </a:rPr>
              <a:t> develop branch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–b develop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04475-38EE-F958-EC04-D2ADDDAD5D80}"/>
              </a:ext>
            </a:extLst>
          </p:cNvPr>
          <p:cNvSpPr/>
          <p:nvPr/>
        </p:nvSpPr>
        <p:spPr>
          <a:xfrm>
            <a:off x="4947221" y="98675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193AAF-CCC7-0C48-CC18-E8E204F9A12B}"/>
              </a:ext>
            </a:extLst>
          </p:cNvPr>
          <p:cNvCxnSpPr>
            <a:stCxn id="17" idx="2"/>
          </p:cNvCxnSpPr>
          <p:nvPr/>
        </p:nvCxnSpPr>
        <p:spPr>
          <a:xfrm>
            <a:off x="5844036" y="1525099"/>
            <a:ext cx="1" cy="73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42FEA01-260E-CF9A-2B46-DF81E922C747}"/>
              </a:ext>
            </a:extLst>
          </p:cNvPr>
          <p:cNvSpPr/>
          <p:nvPr/>
        </p:nvSpPr>
        <p:spPr>
          <a:xfrm>
            <a:off x="5682457" y="3243707"/>
            <a:ext cx="323160" cy="322207"/>
          </a:xfrm>
          <a:prstGeom prst="ellipse">
            <a:avLst/>
          </a:prstGeom>
          <a:gradFill>
            <a:gsLst>
              <a:gs pos="40000">
                <a:schemeClr val="accent6">
                  <a:lumMod val="40000"/>
                  <a:lumOff val="60000"/>
                </a:schemeClr>
              </a:gs>
              <a:gs pos="6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96001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034B9-99D2-EFCB-F04E-4A4080B90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9286-63BC-FF7F-C8A1-6498855D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Nieuwe </a:t>
            </a:r>
            <a:r>
              <a:rPr lang="nl-NL" sz="3600" noProof="0" dirty="0" err="1"/>
              <a:t>branch</a:t>
            </a:r>
            <a:r>
              <a:rPr lang="nl-NL" sz="3600" noProof="0" dirty="0"/>
              <a:t> maken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98AEBD-292B-26A0-709D-E6545A036196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1C4350-39C7-622F-52B2-887E24F5918F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6914C53-8569-974D-51CE-3A4869753B6B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1E964D2-2A72-951D-FFC3-1A487AB336F9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AD25DFF-9959-D7F3-1FE7-9D56D0A2E3F6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gradFill>
              <a:gsLst>
                <a:gs pos="40000">
                  <a:schemeClr val="accent6">
                    <a:lumMod val="40000"/>
                    <a:lumOff val="60000"/>
                  </a:schemeClr>
                </a:gs>
                <a:gs pos="6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C72E8A4-8009-23FA-FC42-CFCC7B4700CD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1B69F0-B994-08FD-7D7C-22544DFA4DAB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A4803C-8874-AD64-48ED-B09A32114C0D}"/>
              </a:ext>
            </a:extLst>
          </p:cNvPr>
          <p:cNvSpPr txBox="1"/>
          <p:nvPr/>
        </p:nvSpPr>
        <p:spPr>
          <a:xfrm>
            <a:off x="4506391" y="4195547"/>
            <a:ext cx="26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92FAE8-D842-6005-C194-CDE31D46E959}"/>
              </a:ext>
            </a:extLst>
          </p:cNvPr>
          <p:cNvCxnSpPr>
            <a:stCxn id="3" idx="0"/>
            <a:endCxn id="58" idx="4"/>
          </p:cNvCxnSpPr>
          <p:nvPr/>
        </p:nvCxnSpPr>
        <p:spPr>
          <a:xfrm flipV="1">
            <a:off x="5844036" y="3565914"/>
            <a:ext cx="1" cy="62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16CA87-2714-8613-5B91-CA29D8EC0FA5}"/>
              </a:ext>
            </a:extLst>
          </p:cNvPr>
          <p:cNvSpPr/>
          <p:nvPr/>
        </p:nvSpPr>
        <p:spPr>
          <a:xfrm>
            <a:off x="7775164" y="4929502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Zet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naar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.git/refs/heads/develop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AFCDC1-5202-141A-FD81-DF276021D22F}"/>
              </a:ext>
            </a:extLst>
          </p:cNvPr>
          <p:cNvSpPr/>
          <p:nvPr/>
        </p:nvSpPr>
        <p:spPr>
          <a:xfrm>
            <a:off x="4947220" y="5177316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3872DF-2F99-F1B2-28CD-DC7CDAE3D8EB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5844035" y="4595657"/>
            <a:ext cx="1" cy="58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30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848DB-3804-8B92-3B31-AADE527F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0061-72C2-D48E-6420-2D865834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53A5AC-5987-508C-59CF-C9D9E614A5AD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40FE99-64CF-FFD8-EF4D-C43FAC4DE8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E87B82C-B6F1-968D-893F-30ED57360F95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AD27FA1-9244-3EA5-3BF6-7F3E2D503AE6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A21FADF-9AA4-2E12-98A9-43087ED3EDFF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C4F9D-868A-3024-AC07-A68B99FC4BB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7E21E5-265D-39A2-B186-16EDCCBB7C57}"/>
              </a:ext>
            </a:extLst>
          </p:cNvPr>
          <p:cNvSpPr txBox="1"/>
          <p:nvPr/>
        </p:nvSpPr>
        <p:spPr>
          <a:xfrm>
            <a:off x="6897900" y="4877154"/>
            <a:ext cx="26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609A44-9913-F409-B8E8-B32C99FD992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8235545" y="4247521"/>
            <a:ext cx="1" cy="62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AA3C19-B89E-8161-C15F-44C36100BDCE}"/>
              </a:ext>
            </a:extLst>
          </p:cNvPr>
          <p:cNvSpPr/>
          <p:nvPr/>
        </p:nvSpPr>
        <p:spPr>
          <a:xfrm>
            <a:off x="7338729" y="5858923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E200BB-1B1B-9C0C-FE50-0AE402DF1ABE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8235544" y="5277264"/>
            <a:ext cx="1" cy="58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A3D9AF4-7D94-69D3-C200-85DE3EBB9BE6}"/>
              </a:ext>
            </a:extLst>
          </p:cNvPr>
          <p:cNvSpPr/>
          <p:nvPr/>
        </p:nvSpPr>
        <p:spPr>
          <a:xfrm>
            <a:off x="8078654" y="3925314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79D86F-45AE-CCE7-FBAE-0FD07F06828B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H="1">
            <a:off x="6701093" y="2708857"/>
            <a:ext cx="520504" cy="22346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5A27907-65E8-2B5A-57D8-37EBAA103D90}"/>
              </a:ext>
            </a:extLst>
          </p:cNvPr>
          <p:cNvSpPr/>
          <p:nvPr/>
        </p:nvSpPr>
        <p:spPr>
          <a:xfrm>
            <a:off x="2650442" y="5051105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</a:rPr>
              <a:t>Nieuwe </a:t>
            </a:r>
            <a:r>
              <a:rPr lang="nl-NL" noProof="0" dirty="0" err="1">
                <a:solidFill>
                  <a:sysClr val="windowText" lastClr="000000"/>
                </a:solidFill>
              </a:rPr>
              <a:t>commits</a:t>
            </a:r>
            <a:r>
              <a:rPr lang="nl-NL" noProof="0" dirty="0">
                <a:solidFill>
                  <a:sysClr val="windowText" lastClr="000000"/>
                </a:solidFill>
              </a:rPr>
              <a:t> landen nu op 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noProof="0" dirty="0">
                <a:solidFill>
                  <a:sysClr val="windowText" lastClr="000000"/>
                </a:solidFill>
              </a:rPr>
              <a:t> </a:t>
            </a:r>
            <a:r>
              <a:rPr lang="nl-NL" noProof="0" dirty="0" err="1">
                <a:solidFill>
                  <a:sysClr val="windowText" lastClr="000000"/>
                </a:solidFill>
              </a:rPr>
              <a:t>branch</a:t>
            </a:r>
            <a:endParaRPr lang="nl-NL" noProof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BDB403-F4C1-213E-2207-EBC7AEC0C633}"/>
              </a:ext>
            </a:extLst>
          </p:cNvPr>
          <p:cNvSpPr/>
          <p:nvPr/>
        </p:nvSpPr>
        <p:spPr>
          <a:xfrm>
            <a:off x="5682457" y="3243707"/>
            <a:ext cx="323160" cy="322207"/>
          </a:xfrm>
          <a:prstGeom prst="ellipse">
            <a:avLst/>
          </a:prstGeom>
          <a:gradFill>
            <a:gsLst>
              <a:gs pos="40000">
                <a:schemeClr val="accent6">
                  <a:lumMod val="40000"/>
                  <a:lumOff val="60000"/>
                </a:schemeClr>
              </a:gs>
              <a:gs pos="6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86724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8DB33-7CF1-BDB0-A83A-5920ECBB8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FD47-4503-3A49-E76B-0597BE13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Nog even: </a:t>
            </a:r>
            <a:r>
              <a:rPr lang="nl-NL" sz="3600" dirty="0" err="1"/>
              <a:t>detached</a:t>
            </a:r>
            <a:r>
              <a:rPr lang="nl-NL" sz="3600" dirty="0"/>
              <a:t> HEAD</a:t>
            </a:r>
            <a:endParaRPr lang="nl-NL" sz="3600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97A24-353E-4365-D7DD-13377A95C472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6AC9C9F-C7B9-5C8B-6FEC-6E6930F478D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17323EB-920F-50C4-C3BC-92A5D9BFB86C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573A635-36A2-8E58-6B4C-605037917839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0889355-84F3-443B-8F32-B60E1E187DF2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41A13A-9421-4C48-7B35-F4853114D48C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E106B8-1F20-5782-8E28-A9A683106B83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B34B9C2-A5F1-D93F-DF92-84102A14BC87}"/>
              </a:ext>
            </a:extLst>
          </p:cNvPr>
          <p:cNvSpPr/>
          <p:nvPr/>
        </p:nvSpPr>
        <p:spPr>
          <a:xfrm>
            <a:off x="3399639" y="4225361"/>
            <a:ext cx="3352853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Check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een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oudere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commit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uit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: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&lt;commit&gt;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FBBBD-A726-55A9-DEA2-2C3E5C18CA3C}"/>
              </a:ext>
            </a:extLst>
          </p:cNvPr>
          <p:cNvSpPr/>
          <p:nvPr/>
        </p:nvSpPr>
        <p:spPr>
          <a:xfrm>
            <a:off x="920010" y="219679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20A569-4270-355E-72F6-7FE083A09B50}"/>
              </a:ext>
            </a:extLst>
          </p:cNvPr>
          <p:cNvCxnSpPr>
            <a:stCxn id="9" idx="2"/>
            <a:endCxn id="56" idx="0"/>
          </p:cNvCxnSpPr>
          <p:nvPr/>
        </p:nvCxnSpPr>
        <p:spPr>
          <a:xfrm>
            <a:off x="1816825" y="2735139"/>
            <a:ext cx="0" cy="50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50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6C32A-F975-A959-9CFB-497373185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8D7A-8DA6-7975-E8C9-3E96F89E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Nog even: </a:t>
            </a:r>
            <a:r>
              <a:rPr lang="nl-NL" sz="3600" dirty="0" err="1"/>
              <a:t>detached</a:t>
            </a:r>
            <a:r>
              <a:rPr lang="nl-NL" sz="3600" dirty="0"/>
              <a:t> HEAD</a:t>
            </a:r>
            <a:endParaRPr lang="nl-NL" sz="3600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4C35AD-2B92-0D89-1599-50CC174A0D7F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C82C491-3A21-7AA4-FF4B-C7318143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E47A7D-A40A-C553-448D-D84A8D0678C5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B006EF-6131-B41F-A594-35FB4870B317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99EDAF6-2C2D-FB5F-B683-778113F21CDB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ED08C0-C311-0960-50A7-78A57A07966C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DA9D8F-EDB2-9B33-0C00-AE05630B0277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BF8958-8E09-3496-BD41-859596891A1C}"/>
              </a:ext>
            </a:extLst>
          </p:cNvPr>
          <p:cNvSpPr/>
          <p:nvPr/>
        </p:nvSpPr>
        <p:spPr>
          <a:xfrm>
            <a:off x="3399639" y="4225361"/>
            <a:ext cx="3352853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wijst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nu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naar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commit in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plaats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van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referentie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4533F-28A5-EBC6-7D1A-1E0E45085EF2}"/>
              </a:ext>
            </a:extLst>
          </p:cNvPr>
          <p:cNvSpPr/>
          <p:nvPr/>
        </p:nvSpPr>
        <p:spPr>
          <a:xfrm>
            <a:off x="920010" y="219679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16BD7A-3D99-3468-1383-BD8B98E21F4B}"/>
              </a:ext>
            </a:extLst>
          </p:cNvPr>
          <p:cNvCxnSpPr>
            <a:stCxn id="9" idx="2"/>
            <a:endCxn id="56" idx="0"/>
          </p:cNvCxnSpPr>
          <p:nvPr/>
        </p:nvCxnSpPr>
        <p:spPr>
          <a:xfrm>
            <a:off x="1816825" y="2735139"/>
            <a:ext cx="0" cy="50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38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B97CB-0612-86D2-B361-386B31C3A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888B-0747-C048-16B0-373FC7A3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Nog even: </a:t>
            </a:r>
            <a:r>
              <a:rPr lang="nl-NL" sz="3600" dirty="0" err="1"/>
              <a:t>detached</a:t>
            </a:r>
            <a:r>
              <a:rPr lang="nl-NL" sz="3600" dirty="0"/>
              <a:t> HEAD</a:t>
            </a:r>
            <a:endParaRPr lang="nl-NL" sz="3600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3FBBCB-FD2F-424C-6ADD-B8BB0828BB13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62C8818-D5E0-DDBC-8A33-3412037E0306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D891139-706A-FC50-3B01-1830750F6FBD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gradFill>
              <a:gsLst>
                <a:gs pos="40000">
                  <a:schemeClr val="bg1"/>
                </a:gs>
                <a:gs pos="6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D34E973-B6FB-08E3-C277-741D5E9B8F9B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514DF9-1585-960A-4434-7C9FA5149CAB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D84476D-BBE8-3C4D-D79E-E5E23CC650BC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0F7B62-E6D9-435C-E79E-1963EA050BCB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645B57-6544-93A3-0E81-FF3AEA817032}"/>
              </a:ext>
            </a:extLst>
          </p:cNvPr>
          <p:cNvSpPr/>
          <p:nvPr/>
        </p:nvSpPr>
        <p:spPr>
          <a:xfrm>
            <a:off x="4630698" y="4230864"/>
            <a:ext cx="3120600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Commits </a:t>
            </a:r>
            <a:r>
              <a:rPr lang="en-US" dirty="0" err="1">
                <a:solidFill>
                  <a:sysClr val="windowText" lastClr="000000"/>
                </a:solidFill>
              </a:rPr>
              <a:t>landen</a:t>
            </a:r>
            <a:r>
              <a:rPr lang="en-US" dirty="0">
                <a:solidFill>
                  <a:sysClr val="windowText" lastClr="000000"/>
                </a:solidFill>
              </a:rPr>
              <a:t> op </a:t>
            </a:r>
            <a:r>
              <a:rPr lang="en-US" dirty="0" err="1">
                <a:solidFill>
                  <a:sysClr val="windowText" lastClr="000000"/>
                </a:solidFill>
              </a:rPr>
              <a:t>een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naamloze</a:t>
            </a:r>
            <a:r>
              <a:rPr lang="en-US" dirty="0">
                <a:solidFill>
                  <a:sysClr val="windowText" lastClr="000000"/>
                </a:solidFill>
              </a:rPr>
              <a:t> branch…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07D2B-95DA-6E5C-9FEB-C9FC7A3CF433}"/>
              </a:ext>
            </a:extLst>
          </p:cNvPr>
          <p:cNvSpPr/>
          <p:nvPr/>
        </p:nvSpPr>
        <p:spPr>
          <a:xfrm>
            <a:off x="2933616" y="5660615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AB41E5-E1F1-8E2C-A84B-9B82DE95A734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3830431" y="4908956"/>
            <a:ext cx="0" cy="75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7803E50-D233-6C62-EA35-870010C9006F}"/>
              </a:ext>
            </a:extLst>
          </p:cNvPr>
          <p:cNvSpPr/>
          <p:nvPr/>
        </p:nvSpPr>
        <p:spPr>
          <a:xfrm>
            <a:off x="3668851" y="4586749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6F49A4-4047-B16D-4925-42F4A8CDE1E1}"/>
              </a:ext>
            </a:extLst>
          </p:cNvPr>
          <p:cNvCxnSpPr>
            <a:stCxn id="56" idx="4"/>
            <a:endCxn id="3" idx="2"/>
          </p:cNvCxnSpPr>
          <p:nvPr/>
        </p:nvCxnSpPr>
        <p:spPr>
          <a:xfrm rot="16200000" flipH="1">
            <a:off x="2149313" y="3228314"/>
            <a:ext cx="1187051" cy="1852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20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07640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Systeem om versies te beheren…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Vooral geschikt voor </a:t>
            </a:r>
            <a:r>
              <a:rPr lang="nl-NL" sz="1800" u="sng" noProof="0" dirty="0">
                <a:cs typeface="Courier New" panose="02070309020205020404" pitchFamily="49" charset="0"/>
              </a:rPr>
              <a:t>kleine tekstbestanden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Maakt samenwerken </a:t>
            </a:r>
            <a:r>
              <a:rPr lang="nl-NL" sz="1800" u="sng" dirty="0">
                <a:cs typeface="Courier New" panose="02070309020205020404" pitchFamily="49" charset="0"/>
              </a:rPr>
              <a:t>veel</a:t>
            </a:r>
            <a:r>
              <a:rPr lang="nl-NL" sz="1800" dirty="0">
                <a:cs typeface="Courier New" panose="02070309020205020404" pitchFamily="49" charset="0"/>
              </a:rPr>
              <a:t> eenvoudiger.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Vangnet, programmeren veel minder riskant!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Eens in git == altijd in git!</a:t>
            </a:r>
            <a:endParaRPr lang="nl-NL" sz="1800" noProof="0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3E376-AEDC-68AE-167D-F19AD78B9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15" y="1083734"/>
            <a:ext cx="2967446" cy="45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1903D-3E96-FCCA-4245-3861E64A8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D00F-2F2B-69EB-39E9-85860723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Nog even: </a:t>
            </a:r>
            <a:r>
              <a:rPr lang="nl-NL" sz="3600" dirty="0" err="1"/>
              <a:t>detached</a:t>
            </a:r>
            <a:r>
              <a:rPr lang="nl-NL" sz="3600" dirty="0"/>
              <a:t> HEAD</a:t>
            </a:r>
            <a:endParaRPr lang="nl-NL" sz="3600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9D5C3D-8E82-687C-9508-CB54D20AA081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812530E-45BC-865B-B368-0ACFD932DF81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44EE482-0FDB-5FCE-9641-1438636F2C22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793DAE-647D-DB4A-C762-9BA13ECA8382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4F06213-CD48-E38A-7D8A-7967711F8BC4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21EE6A-340C-5257-7259-90F9EBC9931C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0BC2EB-B098-CE7A-7B26-53598EA2B1C8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A0F5822-8AA8-5A34-79D9-FFE536566903}"/>
              </a:ext>
            </a:extLst>
          </p:cNvPr>
          <p:cNvSpPr/>
          <p:nvPr/>
        </p:nvSpPr>
        <p:spPr>
          <a:xfrm>
            <a:off x="4630698" y="4230864"/>
            <a:ext cx="3120600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Maak </a:t>
            </a:r>
            <a:r>
              <a:rPr lang="en-US" dirty="0" err="1">
                <a:solidFill>
                  <a:sysClr val="windowText" lastClr="000000"/>
                </a:solidFill>
              </a:rPr>
              <a:t>een</a:t>
            </a:r>
            <a:r>
              <a:rPr lang="en-US" dirty="0">
                <a:solidFill>
                  <a:sysClr val="windowText" lastClr="000000"/>
                </a:solidFill>
              </a:rPr>
              <a:t> branch met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–c &lt;naam&gt;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52205C-F5F2-C40D-A0F5-B27E57EEB4D4}"/>
              </a:ext>
            </a:extLst>
          </p:cNvPr>
          <p:cNvSpPr/>
          <p:nvPr/>
        </p:nvSpPr>
        <p:spPr>
          <a:xfrm>
            <a:off x="2933616" y="5660615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727D3B-6018-B351-0A74-F88BDF340BAB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3830431" y="4908956"/>
            <a:ext cx="0" cy="75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E01D715-17C0-7354-0DB3-688E57CCE8C6}"/>
              </a:ext>
            </a:extLst>
          </p:cNvPr>
          <p:cNvSpPr/>
          <p:nvPr/>
        </p:nvSpPr>
        <p:spPr>
          <a:xfrm>
            <a:off x="3668851" y="4586749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11347D8-8008-8947-F027-C4C0B2EB3E3A}"/>
              </a:ext>
            </a:extLst>
          </p:cNvPr>
          <p:cNvCxnSpPr>
            <a:stCxn id="56" idx="4"/>
            <a:endCxn id="3" idx="2"/>
          </p:cNvCxnSpPr>
          <p:nvPr/>
        </p:nvCxnSpPr>
        <p:spPr>
          <a:xfrm rot="16200000" flipH="1">
            <a:off x="2149313" y="3228314"/>
            <a:ext cx="1187051" cy="1852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07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A48FE-8950-6BA5-F03C-BA0CC6320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AD4D-11A9-FF00-12D3-D87812D8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Branches: Samenvatting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F691CB-AD4B-2C69-5B6F-8C0B5B7C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Branches zijn: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Referenties met een naam.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Referenties die automatisch worden geüpdatet.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Branches maken het mogelijk om: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Namen te geven aan verschillende versies.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Eenvoudig te werken aan verschillende versies.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Beter samen te werken met anderen.</a:t>
            </a: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966175-ED13-2AD7-F004-C4BE8A7B58F7}"/>
              </a:ext>
            </a:extLst>
          </p:cNvPr>
          <p:cNvSpPr/>
          <p:nvPr/>
        </p:nvSpPr>
        <p:spPr>
          <a:xfrm>
            <a:off x="8438269" y="2767818"/>
            <a:ext cx="1631853" cy="661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main</a:t>
            </a:r>
            <a:endParaRPr lang="nl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CDEBB3-E99A-3FAC-C642-85B2EA8AA945}"/>
              </a:ext>
            </a:extLst>
          </p:cNvPr>
          <p:cNvSpPr/>
          <p:nvPr/>
        </p:nvSpPr>
        <p:spPr>
          <a:xfrm>
            <a:off x="8438270" y="1406769"/>
            <a:ext cx="1631853" cy="6611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productie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FE04F-87D9-EFCD-2AF3-6A1C97F49D46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9254196" y="2067951"/>
            <a:ext cx="1" cy="699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960BCE2-FB3B-7C5C-FFA8-1F859A54CB4C}"/>
              </a:ext>
            </a:extLst>
          </p:cNvPr>
          <p:cNvSpPr/>
          <p:nvPr/>
        </p:nvSpPr>
        <p:spPr>
          <a:xfrm>
            <a:off x="7432429" y="4270717"/>
            <a:ext cx="1631853" cy="661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feature 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179A7ED-E674-02F5-655D-5A16191A8D53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5400000">
            <a:off x="8330418" y="3346938"/>
            <a:ext cx="841717" cy="10058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FC7712-E63A-1598-25EE-44A458DA3D07}"/>
              </a:ext>
            </a:extLst>
          </p:cNvPr>
          <p:cNvSpPr/>
          <p:nvPr/>
        </p:nvSpPr>
        <p:spPr>
          <a:xfrm>
            <a:off x="9488657" y="4270718"/>
            <a:ext cx="1631853" cy="661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feature 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C7170B3-ADEF-BD0E-82E6-DBE38CE17CF1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16200000" flipH="1">
            <a:off x="9358531" y="3324665"/>
            <a:ext cx="841718" cy="10503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3" name="Graphic 22" descr="Programmer female with solid fill">
            <a:extLst>
              <a:ext uri="{FF2B5EF4-FFF2-40B4-BE49-F238E27FC236}">
                <a16:creationId xmlns:a16="http://schemas.microsoft.com/office/drawing/2014/main" id="{73B31F2A-AC0B-AD31-E680-771B56206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1155" y="5118296"/>
            <a:ext cx="914400" cy="914400"/>
          </a:xfrm>
          <a:prstGeom prst="rect">
            <a:avLst/>
          </a:prstGeom>
        </p:spPr>
      </p:pic>
      <p:pic>
        <p:nvPicPr>
          <p:cNvPr id="25" name="Graphic 24" descr="Programmer male with solid fill">
            <a:extLst>
              <a:ext uri="{FF2B5EF4-FFF2-40B4-BE49-F238E27FC236}">
                <a16:creationId xmlns:a16="http://schemas.microsoft.com/office/drawing/2014/main" id="{2C6FF18B-AF05-80BF-1F78-22312DC67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7383" y="51124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18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F98E2-4369-58BF-5F17-AC958580E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921DF-B3F4-5A97-74CC-BB389C75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 </a:t>
            </a:r>
            <a:r>
              <a:rPr lang="nl-NL" noProof="0" dirty="0" err="1"/>
              <a:t>mergen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93926-3830-5308-64DC-D6648F14B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6076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B8939-372B-4803-B318-E57882E58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D4A8-BAE2-8100-38E6-CF4723CF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Voorbeeld opzet branches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E4035E-769A-9D75-8D11-B9860346536C}"/>
              </a:ext>
            </a:extLst>
          </p:cNvPr>
          <p:cNvCxnSpPr>
            <a:cxnSpLocks/>
          </p:cNvCxnSpPr>
          <p:nvPr/>
        </p:nvCxnSpPr>
        <p:spPr>
          <a:xfrm>
            <a:off x="838200" y="2358690"/>
            <a:ext cx="8333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D2FFF7A-1E63-2B85-C8FE-60891DCFEF2F}"/>
              </a:ext>
            </a:extLst>
          </p:cNvPr>
          <p:cNvSpPr/>
          <p:nvPr/>
        </p:nvSpPr>
        <p:spPr>
          <a:xfrm>
            <a:off x="1655245" y="219758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561245F-498F-E7F9-F5A6-290D7C528842}"/>
              </a:ext>
            </a:extLst>
          </p:cNvPr>
          <p:cNvSpPr/>
          <p:nvPr/>
        </p:nvSpPr>
        <p:spPr>
          <a:xfrm>
            <a:off x="3668851" y="2197585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BF3426D-72CC-5E07-7202-3F7EEF67E962}"/>
              </a:ext>
            </a:extLst>
          </p:cNvPr>
          <p:cNvCxnSpPr>
            <a:cxnSpLocks/>
            <a:stCxn id="57" idx="4"/>
          </p:cNvCxnSpPr>
          <p:nvPr/>
        </p:nvCxnSpPr>
        <p:spPr>
          <a:xfrm rot="16200000" flipH="1">
            <a:off x="6083732" y="266490"/>
            <a:ext cx="835105" cy="53417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C296E1-BB7C-FD20-22AC-CFA83CE58B02}"/>
              </a:ext>
            </a:extLst>
          </p:cNvPr>
          <p:cNvSpPr txBox="1"/>
          <p:nvPr/>
        </p:nvSpPr>
        <p:spPr>
          <a:xfrm>
            <a:off x="9635889" y="213570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main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DD601-8DF4-EC6E-42CE-730A01FFA77D}"/>
              </a:ext>
            </a:extLst>
          </p:cNvPr>
          <p:cNvSpPr txBox="1"/>
          <p:nvPr/>
        </p:nvSpPr>
        <p:spPr>
          <a:xfrm>
            <a:off x="9635889" y="3170230"/>
            <a:ext cx="9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develop</a:t>
            </a:r>
            <a:endParaRPr lang="nl-N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EF3C3A-C65C-5139-32AD-DCCE799BACFC}"/>
              </a:ext>
            </a:extLst>
          </p:cNvPr>
          <p:cNvSpPr/>
          <p:nvPr/>
        </p:nvSpPr>
        <p:spPr>
          <a:xfrm>
            <a:off x="5682457" y="318089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12E6091-56AE-79AE-0784-3A035BDEC0B7}"/>
              </a:ext>
            </a:extLst>
          </p:cNvPr>
          <p:cNvCxnSpPr>
            <a:cxnSpLocks/>
            <a:stCxn id="19" idx="4"/>
          </p:cNvCxnSpPr>
          <p:nvPr/>
        </p:nvCxnSpPr>
        <p:spPr>
          <a:xfrm rot="16200000" flipH="1">
            <a:off x="7086555" y="2260584"/>
            <a:ext cx="843066" cy="33281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3944F14-1636-1A63-2738-A2ABB12E9586}"/>
              </a:ext>
            </a:extLst>
          </p:cNvPr>
          <p:cNvSpPr/>
          <p:nvPr/>
        </p:nvSpPr>
        <p:spPr>
          <a:xfrm>
            <a:off x="7508088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0597D4-8BBB-AF8D-3926-1E15F0C45F87}"/>
              </a:ext>
            </a:extLst>
          </p:cNvPr>
          <p:cNvSpPr txBox="1"/>
          <p:nvPr/>
        </p:nvSpPr>
        <p:spPr>
          <a:xfrm>
            <a:off x="9631990" y="4137941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feature/unit-tests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C46E48-5405-5A13-3DAB-2DC9DCAB4FED}"/>
              </a:ext>
            </a:extLst>
          </p:cNvPr>
          <p:cNvSpPr/>
          <p:nvPr/>
        </p:nvSpPr>
        <p:spPr>
          <a:xfrm>
            <a:off x="6605411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AF1765-DD4C-FB39-36D3-1B557F4BAF35}"/>
              </a:ext>
            </a:extLst>
          </p:cNvPr>
          <p:cNvSpPr/>
          <p:nvPr/>
        </p:nvSpPr>
        <p:spPr>
          <a:xfrm>
            <a:off x="8410765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19121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DB718-D205-7146-BA27-8394C679E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A04F-3DE3-0AC0-F853-B898E6BF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 (</a:t>
            </a:r>
            <a:r>
              <a:rPr lang="nl-NL" sz="3600" dirty="0" err="1"/>
              <a:t>fast</a:t>
            </a:r>
            <a:r>
              <a:rPr lang="nl-NL" sz="3600" dirty="0"/>
              <a:t> forward)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3D781E-5FC6-D5F6-13C1-2D3848A3921B}"/>
              </a:ext>
            </a:extLst>
          </p:cNvPr>
          <p:cNvGrpSpPr/>
          <p:nvPr/>
        </p:nvGrpSpPr>
        <p:grpSpPr>
          <a:xfrm>
            <a:off x="2553286" y="1636850"/>
            <a:ext cx="7054949" cy="1393315"/>
            <a:chOff x="991772" y="1847866"/>
            <a:chExt cx="7054949" cy="139331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B83EF3-D8CD-4952-C711-73BBA17FA42D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680B0E-7EE2-A482-8A9D-35E18912F267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F5D04DE-667C-F937-AADE-746E6DF1630E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66E4D197-003E-2FF6-4B71-FF7BFF7CDD39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44052" y="555838"/>
              <a:ext cx="875776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44AE11-74A3-1ED3-1006-9D87494FBB8A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DE6281-3699-FE2E-41BE-C444AA97F2AA}"/>
                </a:ext>
              </a:extLst>
            </p:cNvPr>
            <p:cNvSpPr txBox="1"/>
            <p:nvPr/>
          </p:nvSpPr>
          <p:spPr>
            <a:xfrm>
              <a:off x="6044729" y="2871849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E56F51-0FE3-EB2B-DF50-4F2245025F0C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7E46A8-0488-A9F3-44FB-A1FF0B924EA6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5542FF3-3D43-CB80-BD04-63DC1758BF56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022DFA1-D0FB-376E-7110-749B7A01B604}"/>
              </a:ext>
            </a:extLst>
          </p:cNvPr>
          <p:cNvGrpSpPr/>
          <p:nvPr/>
        </p:nvGrpSpPr>
        <p:grpSpPr>
          <a:xfrm>
            <a:off x="2454696" y="4836532"/>
            <a:ext cx="6040811" cy="369332"/>
            <a:chOff x="2454696" y="4632389"/>
            <a:chExt cx="6040811" cy="36933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58C990D-1707-1072-0602-33C6BE7DE83E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2454696" y="4803236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2E5266-050C-7C8C-A83B-3E9289DD4D58}"/>
                </a:ext>
              </a:extLst>
            </p:cNvPr>
            <p:cNvSpPr txBox="1"/>
            <p:nvPr/>
          </p:nvSpPr>
          <p:spPr>
            <a:xfrm>
              <a:off x="7511552" y="4632389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8F4A525-F098-943A-3904-8FA4061AD492}"/>
                </a:ext>
              </a:extLst>
            </p:cNvPr>
            <p:cNvSpPr/>
            <p:nvPr/>
          </p:nvSpPr>
          <p:spPr>
            <a:xfrm>
              <a:off x="3220495" y="464305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5291017-81BB-A554-A1A9-C2DA197D066B}"/>
                </a:ext>
              </a:extLst>
            </p:cNvPr>
            <p:cNvSpPr/>
            <p:nvPr/>
          </p:nvSpPr>
          <p:spPr>
            <a:xfrm>
              <a:off x="5144716" y="4655950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CECC7B7-DF65-8859-467F-4A4F1DA4E599}"/>
                </a:ext>
              </a:extLst>
            </p:cNvPr>
            <p:cNvSpPr/>
            <p:nvPr/>
          </p:nvSpPr>
          <p:spPr>
            <a:xfrm>
              <a:off x="4052520" y="464213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7D7E07B-465F-4093-759D-4CC4F626688F}"/>
                </a:ext>
              </a:extLst>
            </p:cNvPr>
            <p:cNvSpPr/>
            <p:nvPr/>
          </p:nvSpPr>
          <p:spPr>
            <a:xfrm>
              <a:off x="6138321" y="4660714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652021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76898-CE43-7048-9906-6B0DB8C02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AD1-826F-6ACE-8526-302C705B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 (geen </a:t>
            </a:r>
            <a:r>
              <a:rPr lang="nl-NL" sz="3600" dirty="0" err="1"/>
              <a:t>fast</a:t>
            </a:r>
            <a:r>
              <a:rPr lang="nl-NL" sz="3600" dirty="0"/>
              <a:t> forward)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2423E2-107F-5300-204C-212D8F3F1B15}"/>
              </a:ext>
            </a:extLst>
          </p:cNvPr>
          <p:cNvGrpSpPr/>
          <p:nvPr/>
        </p:nvGrpSpPr>
        <p:grpSpPr>
          <a:xfrm>
            <a:off x="2553286" y="1636850"/>
            <a:ext cx="7054949" cy="1393315"/>
            <a:chOff x="991772" y="1847866"/>
            <a:chExt cx="7054949" cy="139331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4DF0F71-4D7C-DD01-9DEA-D74D95830E3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A2BD8B-1981-1C70-E4BC-8E0B550CC492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DD2B2C-3A8B-FE93-1237-7DF4BF02D7B3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B5F525AC-5107-45FC-0C39-46774760798C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44052" y="555838"/>
              <a:ext cx="875776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759969-F930-5B1C-F664-70C866635FEB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C9A6A5-B826-7383-4456-CDFEB22D2FB8}"/>
                </a:ext>
              </a:extLst>
            </p:cNvPr>
            <p:cNvSpPr txBox="1"/>
            <p:nvPr/>
          </p:nvSpPr>
          <p:spPr>
            <a:xfrm>
              <a:off x="6044729" y="2871849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7FFCA6-38F1-8824-31E3-0360799C1519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ACEEF7-5868-FF0C-D578-E7621E83FD0C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7F0FAB6-5F60-3000-45BC-566B1E765E45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0DDA3C5-3538-CE2A-9CFF-C8C25B0A8E76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3A72BA9-DBB0-3AEA-FD55-078C65C882E5}"/>
              </a:ext>
            </a:extLst>
          </p:cNvPr>
          <p:cNvGrpSpPr/>
          <p:nvPr/>
        </p:nvGrpSpPr>
        <p:grpSpPr>
          <a:xfrm>
            <a:off x="2454696" y="4836532"/>
            <a:ext cx="6040811" cy="369332"/>
            <a:chOff x="2454696" y="4632389"/>
            <a:chExt cx="6040811" cy="36933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D5ED1AF-287E-9992-E8DE-74FBAD6E1C9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>
              <a:off x="2454696" y="4803236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3572562-CE3B-20E9-20BC-8BB3EB299BCA}"/>
                </a:ext>
              </a:extLst>
            </p:cNvPr>
            <p:cNvSpPr txBox="1"/>
            <p:nvPr/>
          </p:nvSpPr>
          <p:spPr>
            <a:xfrm>
              <a:off x="7511552" y="4632389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295A67B-C552-1E00-A2AF-111BD0CAEDA6}"/>
                </a:ext>
              </a:extLst>
            </p:cNvPr>
            <p:cNvSpPr/>
            <p:nvPr/>
          </p:nvSpPr>
          <p:spPr>
            <a:xfrm>
              <a:off x="3220495" y="4643055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4D3A7F2-9DD2-4A06-4709-68B8F68F743C}"/>
                </a:ext>
              </a:extLst>
            </p:cNvPr>
            <p:cNvSpPr/>
            <p:nvPr/>
          </p:nvSpPr>
          <p:spPr>
            <a:xfrm>
              <a:off x="5144716" y="4655950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8B93B59-F3ED-A67E-65A0-60D2DA06B022}"/>
                </a:ext>
              </a:extLst>
            </p:cNvPr>
            <p:cNvSpPr/>
            <p:nvPr/>
          </p:nvSpPr>
          <p:spPr>
            <a:xfrm>
              <a:off x="4052520" y="464213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80EF84-AE66-F695-3A6B-7A1D31FD3C75}"/>
                </a:ext>
              </a:extLst>
            </p:cNvPr>
            <p:cNvSpPr/>
            <p:nvPr/>
          </p:nvSpPr>
          <p:spPr>
            <a:xfrm>
              <a:off x="6138321" y="4660714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3322341-2C45-427C-F029-519FCC0E760C}"/>
                </a:ext>
              </a:extLst>
            </p:cNvPr>
            <p:cNvSpPr/>
            <p:nvPr/>
          </p:nvSpPr>
          <p:spPr>
            <a:xfrm>
              <a:off x="5659011" y="4655951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NL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CBA1D7C-A05C-62B7-60D6-8FBFD4EFC56E}"/>
                </a:ext>
              </a:extLst>
            </p:cNvPr>
            <p:cNvSpPr/>
            <p:nvPr/>
          </p:nvSpPr>
          <p:spPr>
            <a:xfrm>
              <a:off x="6745777" y="4655664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endParaRPr lang="en-NL" dirty="0"/>
            </a:p>
          </p:txBody>
        </p:sp>
      </p:grp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60C012F2-B164-4FA4-0DCC-A51EF5BB1D84}"/>
              </a:ext>
            </a:extLst>
          </p:cNvPr>
          <p:cNvSpPr/>
          <p:nvPr/>
        </p:nvSpPr>
        <p:spPr>
          <a:xfrm>
            <a:off x="6656547" y="5653299"/>
            <a:ext cx="2693963" cy="403092"/>
          </a:xfrm>
          <a:prstGeom prst="wedgeRectCallout">
            <a:avLst>
              <a:gd name="adj1" fmla="val -34854"/>
              <a:gd name="adj2" fmla="val -15055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Lege </a:t>
            </a:r>
            <a:r>
              <a:rPr lang="nl-NL" dirty="0" err="1">
                <a:solidFill>
                  <a:sysClr val="windowText" lastClr="000000"/>
                </a:solidFill>
              </a:rPr>
              <a:t>merge</a:t>
            </a:r>
            <a:r>
              <a:rPr lang="nl-NL" dirty="0">
                <a:solidFill>
                  <a:sysClr val="windowText" lastClr="000000"/>
                </a:solidFill>
              </a:rPr>
              <a:t> </a:t>
            </a:r>
            <a:r>
              <a:rPr lang="nl-NL" dirty="0" err="1">
                <a:solidFill>
                  <a:sysClr val="windowText" lastClr="000000"/>
                </a:solidFill>
              </a:rPr>
              <a:t>commit</a:t>
            </a:r>
            <a:endParaRPr lang="nl-NL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21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4DA8C-22FB-9C08-BC4B-5CD00C0D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84DC03-AB17-148C-579C-6ECDC6C7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Remote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D0720-EA8D-BAC9-DCAC-B54B23F90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3579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(vgl. C, Scala, Rust).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t</a:t>
            </a:r>
            <a:r>
              <a:rPr lang="nl-NL" sz="3600" noProof="0" dirty="0" err="1"/>
              <a:t>ekst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=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template.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(n=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Doe,John"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plak je strings aan elkaar.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vaak korter.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demo’s, directe feedback.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Qua functionaliteit vrij beperkt.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snel onoverzichtelijk.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gestructureerd 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+    Kan ook Notebooks bewerken.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 en plug-ins.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192F7E-C814-F169-5B10-8029DA5EEB2B}"/>
              </a:ext>
            </a:extLst>
          </p:cNvPr>
          <p:cNvCxnSpPr>
            <a:cxnSpLocks/>
          </p:cNvCxnSpPr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A47336-8B58-CFC1-C2EA-660D4B86DB6F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AE9799-E6A2-3F21-584D-FE4CE1996FA1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77E24A7E-8DFF-E7E6-2B32-BA06BAC7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D8FCF5-47CC-4C90-CA9F-04A41B9CB6EA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8E14DE-00F9-D487-739B-CE5126BC54BB}"/>
              </a:ext>
            </a:extLst>
          </p:cNvPr>
          <p:cNvSpPr txBox="1"/>
          <p:nvPr/>
        </p:nvSpPr>
        <p:spPr>
          <a:xfrm>
            <a:off x="3385551" y="2730450"/>
            <a:ext cx="5098682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nl-NL" b="1" noProof="0" dirty="0"/>
              <a:t>git </a:t>
            </a:r>
            <a:r>
              <a:rPr lang="nl-NL" b="1" noProof="0" dirty="0" err="1"/>
              <a:t>init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Nieuwe tijdslijn voor opslaan versies.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Maakt een repository aan in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/.git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Monitor wijzigingen in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dirty="0"/>
              <a:t>.</a:t>
            </a:r>
            <a:endParaRPr lang="nl-NL" noProof="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29F01D-585A-F8C4-0656-19C7B62F451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934892" y="2133602"/>
            <a:ext cx="0" cy="59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54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97749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28F72-1018-A374-59EC-E5982E6B7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0BB8-F3D5-C15A-36A5-148888FD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8CC9C8-41E4-8ED5-F33D-77B88947A3D8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5DF61E-D40E-984B-0EB5-97B278D7E3D0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71CF18-A3C9-56E6-066B-537EC9F63680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12C46469-741B-F29D-791B-8B6B807B9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92EDA3-1FD7-A499-46B6-23D2C96D0D6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FA173D-6C41-F395-2080-B4997D451445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6815D5-39FB-7E97-8F91-F3CF9919B38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6EFEF1C8-3FC6-F2E3-099E-811640792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C51A31-0692-C702-5DF6-4FD8481BB9E1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4A44BC-2994-8BBC-2604-ECF43FE0FE6B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2DA8AB-DCFA-A4AF-2BAD-B12DCD286EE4}"/>
              </a:ext>
            </a:extLst>
          </p:cNvPr>
          <p:cNvSpPr txBox="1"/>
          <p:nvPr/>
        </p:nvSpPr>
        <p:spPr>
          <a:xfrm>
            <a:off x="3557126" y="3401880"/>
            <a:ext cx="4755531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status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Geeft wijzigingen weer in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Nieuwe / gewijzigde / verwijderde bestanden.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Alleen bestanden, geen folders.</a:t>
            </a:r>
          </a:p>
          <a:p>
            <a:endParaRPr lang="nl-NL" noProof="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B3E93-81AB-0CDF-EB2A-9BD5244A07A2}"/>
              </a:ext>
            </a:extLst>
          </p:cNvPr>
          <p:cNvCxnSpPr>
            <a:cxnSpLocks/>
          </p:cNvCxnSpPr>
          <p:nvPr/>
        </p:nvCxnSpPr>
        <p:spPr>
          <a:xfrm>
            <a:off x="2915194" y="4209111"/>
            <a:ext cx="641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F3910-9679-150B-CB6E-42E7CBACD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0CD9-44C9-BC1E-AD18-F187CE92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39F70D-2F2F-F44F-AF01-A33F17D21782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6463FE-30A3-A962-A596-633326F5522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8C5853-D5D6-119E-8155-E29C96DE965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C4DD546B-D140-43B2-EBF2-001E99F2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15ABC4-D83C-1975-8BBA-E5F98041593F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E61E66-898B-BEEE-898B-D7ACBA9DF8A4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5812D2-EC1E-8D9B-8127-E68EC30D1C7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0A08164B-B9CB-C4D8-1C0A-E4E76F71F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600EB8-C681-C12F-9CE5-A196B93A6F6E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F0C4ED-6AAF-660C-9146-6E469F878BC5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D3D8485C-2F75-D730-2311-0BF41F596CF7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CF030A-4BD4-CD22-814B-74C2B64D1F85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A331EA-14E0-2EC6-BF15-71D590338EE9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main.py</a:t>
            </a:r>
            <a:endParaRPr lang="en-N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3904-F1BD-A17C-08D8-161A4882919F}"/>
              </a:ext>
            </a:extLst>
          </p:cNvPr>
          <p:cNvSpPr txBox="1"/>
          <p:nvPr/>
        </p:nvSpPr>
        <p:spPr>
          <a:xfrm>
            <a:off x="4230954" y="2415979"/>
            <a:ext cx="4434744" cy="13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</a:t>
            </a:r>
            <a:r>
              <a:rPr lang="nl-NL" b="1" noProof="0" dirty="0" err="1"/>
              <a:t>add</a:t>
            </a:r>
            <a:r>
              <a:rPr lang="nl-NL" b="1" noProof="0" dirty="0"/>
              <a:t> &amp; </a:t>
            </a:r>
            <a:r>
              <a:rPr lang="nl-NL" b="1" noProof="0" dirty="0" err="1"/>
              <a:t>commit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Met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dirty="0"/>
              <a:t> selecteer je wijzigingen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dirty="0"/>
              <a:t> leg je wijzigingen vast.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8A15B2-BC42-C89B-81CD-8605C76479A1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3386866" y="3077237"/>
            <a:ext cx="844088" cy="5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0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EC48-E4DB-93EC-E894-32BA7DC73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5DCA-DA9F-2A8E-FD56-785AC276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774F70-1A9A-EE45-B032-F3ED393F2743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8E8DDD-38A7-3BA6-6FB6-00BAF4FE7B33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E39A03-ADF0-D80C-258D-B1606844B342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640F4D26-9281-16D5-CCE3-190A2C407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BF9F16-E376-9CBE-92D5-6F7FF3EADE96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AD33C5-A28E-4FE8-2FA7-D8FA788F6B42}"/>
              </a:ext>
            </a:extLst>
          </p:cNvPr>
          <p:cNvGrpSpPr/>
          <p:nvPr/>
        </p:nvGrpSpPr>
        <p:grpSpPr>
          <a:xfrm>
            <a:off x="1077686" y="4835363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C26DE595-5A04-D500-461A-0B5DB453B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2358E8-01B7-7B94-A083-2EBCA42394FE}"/>
                </a:ext>
              </a:extLst>
            </p:cNvPr>
            <p:cNvSpPr txBox="1"/>
            <p:nvPr/>
          </p:nvSpPr>
          <p:spPr>
            <a:xfrm>
              <a:off x="1603717" y="3874918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main.py</a:t>
              </a:r>
              <a:endParaRPr lang="en-NL" dirty="0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CFE32EAA-D8C1-E4C3-54CA-EABF4AE95491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6FE3B-DCD2-9A60-50ED-B44C29BB4BF9}"/>
              </a:ext>
            </a:extLst>
          </p:cNvPr>
          <p:cNvSpPr txBox="1"/>
          <p:nvPr/>
        </p:nvSpPr>
        <p:spPr>
          <a:xfrm>
            <a:off x="4230954" y="2634029"/>
            <a:ext cx="4434744" cy="13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log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Laat geschiedenis van de tijdslijn zien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Alle </a:t>
            </a:r>
            <a:r>
              <a:rPr lang="nl-NL" dirty="0" err="1"/>
              <a:t>commits</a:t>
            </a:r>
            <a:r>
              <a:rPr lang="nl-NL" dirty="0"/>
              <a:t>, laatste bovenaan.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3553ED1-6C22-32C9-E705-ECDE89A4004E}"/>
              </a:ext>
            </a:extLst>
          </p:cNvPr>
          <p:cNvCxnSpPr>
            <a:stCxn id="56" idx="4"/>
            <a:endCxn id="3" idx="1"/>
          </p:cNvCxnSpPr>
          <p:nvPr/>
        </p:nvCxnSpPr>
        <p:spPr>
          <a:xfrm rot="16200000" flipH="1">
            <a:off x="2583470" y="1647803"/>
            <a:ext cx="1000582" cy="22943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5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D05F-2AD1-63A4-C32B-F6515E4E9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0F35-BACD-ABC6-94D5-709B1B1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B8FA54-6BFB-8957-1D77-C2687793F39D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6B6CB2-BBDC-4CD9-949F-6B4CB320B3F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79C535-4D36-17A6-FBA4-44541DA0F20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BF1BF2D6-F3FA-66FF-0D23-C1798F94B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088DEB-7C3F-FA54-0559-A01B6BABBCF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477B58-D342-3503-4D7C-6F21E1CB0240}"/>
              </a:ext>
            </a:extLst>
          </p:cNvPr>
          <p:cNvGrpSpPr/>
          <p:nvPr/>
        </p:nvGrpSpPr>
        <p:grpSpPr>
          <a:xfrm>
            <a:off x="1077686" y="4832258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77D4196B-853F-8E50-0616-41D6EB5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2A49F7-AD0C-314D-6F40-AD89ADCF59B9}"/>
                </a:ext>
              </a:extLst>
            </p:cNvPr>
            <p:cNvSpPr txBox="1"/>
            <p:nvPr/>
          </p:nvSpPr>
          <p:spPr>
            <a:xfrm>
              <a:off x="1603717" y="3881952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main.py</a:t>
              </a:r>
              <a:endParaRPr lang="en-NL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4DB2B7-0E66-A6C5-DA2F-DFF45252B802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A74C84AE-2425-5919-91BB-9DFE43350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87212B-E54C-7125-F84B-92B666BDB13D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F9D5F7-B039-0D1C-1839-2DF33A475A62}"/>
              </a:ext>
            </a:extLst>
          </p:cNvPr>
          <p:cNvGrpSpPr/>
          <p:nvPr/>
        </p:nvGrpSpPr>
        <p:grpSpPr>
          <a:xfrm>
            <a:off x="5076009" y="4828944"/>
            <a:ext cx="1595521" cy="576000"/>
            <a:chOff x="957943" y="4661615"/>
            <a:chExt cx="1595521" cy="576000"/>
          </a:xfrm>
        </p:grpSpPr>
        <p:pic>
          <p:nvPicPr>
            <p:cNvPr id="29" name="Graphic 28" descr="Document">
              <a:extLst>
                <a:ext uri="{FF2B5EF4-FFF2-40B4-BE49-F238E27FC236}">
                  <a16:creationId xmlns:a16="http://schemas.microsoft.com/office/drawing/2014/main" id="{153EDBFE-BC1C-DF6B-4C5A-A47DBCFB7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122047-102E-1F73-7A9A-1E80D0635C6F}"/>
                </a:ext>
              </a:extLst>
            </p:cNvPr>
            <p:cNvSpPr txBox="1"/>
            <p:nvPr/>
          </p:nvSpPr>
          <p:spPr>
            <a:xfrm>
              <a:off x="1603717" y="4764949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main.py</a:t>
              </a:r>
              <a:endParaRPr lang="en-NL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E94ACC41-106C-752A-BE0A-FE07148869B4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09329CE-AE8C-C91D-609B-8543D477581D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A27AF5-355B-DC76-7410-6819B614FFEB}"/>
              </a:ext>
            </a:extLst>
          </p:cNvPr>
          <p:cNvCxnSpPr>
            <a:cxnSpLocks/>
            <a:stCxn id="23" idx="0"/>
            <a:endCxn id="57" idx="4"/>
          </p:cNvCxnSpPr>
          <p:nvPr/>
        </p:nvCxnSpPr>
        <p:spPr>
          <a:xfrm flipV="1">
            <a:off x="5934420" y="2294704"/>
            <a:ext cx="0" cy="1569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5CC9BE-79FC-BA22-2D5F-D873AFF3A8A2}"/>
              </a:ext>
            </a:extLst>
          </p:cNvPr>
          <p:cNvSpPr txBox="1"/>
          <p:nvPr/>
        </p:nvSpPr>
        <p:spPr>
          <a:xfrm>
            <a:off x="6115280" y="2809900"/>
            <a:ext cx="12133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utils.py</a:t>
            </a:r>
            <a:endParaRPr lang="en-N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9B5E7-8430-3489-C990-0B3E19F8AB57}"/>
              </a:ext>
            </a:extLst>
          </p:cNvPr>
          <p:cNvSpPr txBox="1"/>
          <p:nvPr/>
        </p:nvSpPr>
        <p:spPr>
          <a:xfrm>
            <a:off x="7561519" y="3859769"/>
            <a:ext cx="4093563" cy="134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</a:t>
            </a:r>
            <a:r>
              <a:rPr lang="nl-NL" b="1" noProof="0" dirty="0" err="1"/>
              <a:t>add</a:t>
            </a:r>
            <a:r>
              <a:rPr lang="nl-NL" b="1" noProof="0" dirty="0"/>
              <a:t> &amp; </a:t>
            </a:r>
            <a:r>
              <a:rPr lang="nl-NL" b="1" noProof="0" dirty="0" err="1"/>
              <a:t>commit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Alleen wijzigingen worden vastgelegd.</a:t>
            </a:r>
          </a:p>
          <a:p>
            <a:pPr marL="285750" indent="-285750">
              <a:buFontTx/>
              <a:buChar char="-"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r>
              <a:rPr lang="nl-NL" dirty="0"/>
              <a:t> wordt niet opgeslagen.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1585FE6-1441-4CB8-922B-402B8E277E43}"/>
              </a:ext>
            </a:extLst>
          </p:cNvPr>
          <p:cNvCxnSpPr>
            <a:cxnSpLocks/>
            <a:stCxn id="3" idx="0"/>
            <a:endCxn id="18" idx="3"/>
          </p:cNvCxnSpPr>
          <p:nvPr/>
        </p:nvCxnSpPr>
        <p:spPr>
          <a:xfrm rot="16200000" flipV="1">
            <a:off x="8074334" y="2325802"/>
            <a:ext cx="788259" cy="2279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757228-1302-6400-D2DC-537FC6D9D77F}"/>
              </a:ext>
            </a:extLst>
          </p:cNvPr>
          <p:cNvGrpSpPr/>
          <p:nvPr/>
        </p:nvGrpSpPr>
        <p:grpSpPr>
          <a:xfrm>
            <a:off x="4955794" y="3864612"/>
            <a:ext cx="1957251" cy="698685"/>
            <a:chOff x="957943" y="3971109"/>
            <a:chExt cx="1957251" cy="6986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A18685-633C-2703-0F84-5F78A16DDC07}"/>
                </a:ext>
              </a:extLst>
            </p:cNvPr>
            <p:cNvGrpSpPr/>
            <p:nvPr/>
          </p:nvGrpSpPr>
          <p:grpSpPr>
            <a:xfrm>
              <a:off x="1077686" y="4041541"/>
              <a:ext cx="1507357" cy="576000"/>
              <a:chOff x="957943" y="3771584"/>
              <a:chExt cx="1507357" cy="576000"/>
            </a:xfrm>
          </p:grpSpPr>
          <p:pic>
            <p:nvPicPr>
              <p:cNvPr id="24" name="Graphic 23" descr="Document">
                <a:extLst>
                  <a:ext uri="{FF2B5EF4-FFF2-40B4-BE49-F238E27FC236}">
                    <a16:creationId xmlns:a16="http://schemas.microsoft.com/office/drawing/2014/main" id="{7824324B-9D56-AB7E-5369-C9CA52D27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43C466-94CC-CDA6-96B2-B68CEBFEB772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utils.py</a:t>
                </a:r>
                <a:endParaRPr lang="en-NL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296DB6-688D-65EF-5F4E-03674CB37EB0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42331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2183</Words>
  <Application>Microsoft Office PowerPoint</Application>
  <PresentationFormat>Widescreen</PresentationFormat>
  <Paragraphs>629</Paragraphs>
  <Slides>51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Introductie</vt:lpstr>
      <vt:lpstr>Wat is git?</vt:lpstr>
      <vt:lpstr>Hoe werkt het?</vt:lpstr>
      <vt:lpstr>Hoe werkt het?</vt:lpstr>
      <vt:lpstr>Hoe werkt het?</vt:lpstr>
      <vt:lpstr>Hoe werkt het?</vt:lpstr>
      <vt:lpstr>Hoe werkt het?</vt:lpstr>
      <vt:lpstr>Hoe werkt het?</vt:lpstr>
      <vt:lpstr>Onder de motorkap</vt:lpstr>
      <vt:lpstr>In het repository</vt:lpstr>
      <vt:lpstr>Anatomie van een commit</vt:lpstr>
      <vt:lpstr>Anatomie van een commit</vt:lpstr>
      <vt:lpstr>Anatomie van een commit</vt:lpstr>
      <vt:lpstr>Anatomie van een commit</vt:lpstr>
      <vt:lpstr>Werk comitten</vt:lpstr>
      <vt:lpstr>Een commit maken</vt:lpstr>
      <vt:lpstr>Een commit maken</vt:lpstr>
      <vt:lpstr>Een goede commit…</vt:lpstr>
      <vt:lpstr>Wijzigingen weergeven</vt:lpstr>
      <vt:lpstr>Wijzigingen weergeven</vt:lpstr>
      <vt:lpstr>Bestanden negeren</vt:lpstr>
      <vt:lpstr>Bestanden negeren</vt:lpstr>
      <vt:lpstr>Wijzigingen terugdraaien</vt:lpstr>
      <vt:lpstr>Wijzigingen bestand ongedaan maken</vt:lpstr>
      <vt:lpstr>Vorige commit bekijken</vt:lpstr>
      <vt:lpstr>Alle wijzigingen ongedaan maken</vt:lpstr>
      <vt:lpstr>Branches</vt:lpstr>
      <vt:lpstr>Branches</vt:lpstr>
      <vt:lpstr>Branches</vt:lpstr>
      <vt:lpstr>Branches</vt:lpstr>
      <vt:lpstr>Branches</vt:lpstr>
      <vt:lpstr>Nieuwe branch maken</vt:lpstr>
      <vt:lpstr>Nieuwe branch maken</vt:lpstr>
      <vt:lpstr>Branches</vt:lpstr>
      <vt:lpstr>Nog even: detached HEAD</vt:lpstr>
      <vt:lpstr>Nog even: detached HEAD</vt:lpstr>
      <vt:lpstr>Nog even: detached HEAD</vt:lpstr>
      <vt:lpstr>Nog even: detached HEAD</vt:lpstr>
      <vt:lpstr>Branches: Samenvatting</vt:lpstr>
      <vt:lpstr>Branches mergen</vt:lpstr>
      <vt:lpstr>Voorbeeld opzet branches</vt:lpstr>
      <vt:lpstr>Merge (fast forward)</vt:lpstr>
      <vt:lpstr>Merge (geen fast forward)</vt:lpstr>
      <vt:lpstr>Remote</vt:lpstr>
      <vt:lpstr>Sterke en zwakke punten</vt:lpstr>
      <vt:lpstr>Werken met tekst</vt:lpstr>
      <vt:lpstr>Keuze voor IDE</vt:lpstr>
      <vt:lpstr>Anaconda omgevingen</vt:lpstr>
      <vt:lpstr>Oefeningen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922</cp:revision>
  <dcterms:created xsi:type="dcterms:W3CDTF">2022-11-09T07:34:24Z</dcterms:created>
  <dcterms:modified xsi:type="dcterms:W3CDTF">2024-11-11T16:04:38Z</dcterms:modified>
</cp:coreProperties>
</file>