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39" r:id="rId11"/>
    <p:sldId id="340" r:id="rId12"/>
    <p:sldId id="296" r:id="rId13"/>
    <p:sldId id="259" r:id="rId14"/>
    <p:sldId id="342" r:id="rId15"/>
    <p:sldId id="343" r:id="rId16"/>
    <p:sldId id="344" r:id="rId17"/>
    <p:sldId id="268" r:id="rId18"/>
    <p:sldId id="263" r:id="rId19"/>
    <p:sldId id="266" r:id="rId20"/>
    <p:sldId id="299" r:id="rId21"/>
    <p:sldId id="278" r:id="rId22"/>
    <p:sldId id="279" r:id="rId23"/>
    <p:sldId id="281" r:id="rId24"/>
    <p:sldId id="282" r:id="rId25"/>
    <p:sldId id="270" r:id="rId26"/>
    <p:sldId id="291" r:id="rId27"/>
    <p:sldId id="273" r:id="rId28"/>
    <p:sldId id="289" r:id="rId29"/>
    <p:sldId id="271" r:id="rId30"/>
    <p:sldId id="284" r:id="rId31"/>
    <p:sldId id="292" r:id="rId32"/>
    <p:sldId id="295" r:id="rId33"/>
    <p:sldId id="305" r:id="rId34"/>
    <p:sldId id="306" r:id="rId35"/>
    <p:sldId id="310" r:id="rId36"/>
    <p:sldId id="345" r:id="rId37"/>
    <p:sldId id="346" r:id="rId38"/>
    <p:sldId id="298" r:id="rId39"/>
    <p:sldId id="274" r:id="rId40"/>
    <p:sldId id="272" r:id="rId41"/>
    <p:sldId id="301" r:id="rId42"/>
    <p:sldId id="283" r:id="rId43"/>
    <p:sldId id="293" r:id="rId44"/>
    <p:sldId id="294" r:id="rId45"/>
    <p:sldId id="276" r:id="rId46"/>
    <p:sldId id="302" r:id="rId47"/>
    <p:sldId id="303" r:id="rId48"/>
    <p:sldId id="304" r:id="rId49"/>
    <p:sldId id="329" r:id="rId50"/>
    <p:sldId id="312" r:id="rId51"/>
    <p:sldId id="313" r:id="rId52"/>
    <p:sldId id="333" r:id="rId53"/>
    <p:sldId id="323" r:id="rId54"/>
    <p:sldId id="331" r:id="rId55"/>
    <p:sldId id="324" r:id="rId56"/>
    <p:sldId id="325" r:id="rId57"/>
    <p:sldId id="332" r:id="rId58"/>
    <p:sldId id="326" r:id="rId59"/>
    <p:sldId id="347" r:id="rId60"/>
    <p:sldId id="336" r:id="rId61"/>
    <p:sldId id="348" r:id="rId62"/>
    <p:sldId id="334" r:id="rId63"/>
    <p:sldId id="335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/>
              <a:t>Maak</a:t>
            </a:r>
            <a:r>
              <a:rPr lang="nl-NL" sz="2000" noProof="0" dirty="0"/>
              <a:t> de volgende folder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</a:t>
            </a:r>
          </a:p>
          <a:p>
            <a:pPr marL="0" indent="0">
              <a:buNone/>
            </a:pPr>
            <a:r>
              <a:rPr lang="nl-NL" sz="2000" dirty="0"/>
              <a:t>Bevat de Python code voor je package.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/&lt;package&gt;/__init__.py</a:t>
            </a:r>
          </a:p>
          <a:p>
            <a:pPr marL="0" indent="0">
              <a:buNone/>
            </a:pPr>
            <a:r>
              <a:rPr lang="nl-NL" sz="2000" dirty="0"/>
              <a:t>Maakt je package </a:t>
            </a:r>
            <a:r>
              <a:rPr lang="nl-NL" sz="2000" dirty="0" err="1"/>
              <a:t>importeerbaar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pyproject.toml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Bestand met installatie instructies.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README.md</a:t>
            </a:r>
          </a:p>
          <a:p>
            <a:pPr marL="0" indent="0">
              <a:buNone/>
            </a:pPr>
            <a:r>
              <a:rPr lang="nl-NL" sz="20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69530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 err="1"/>
              <a:t>Settings</a:t>
            </a:r>
            <a:r>
              <a:rPr lang="nl-NL" sz="2000" dirty="0"/>
              <a:t> in </a:t>
            </a:r>
            <a:r>
              <a:rPr lang="nl-NL" sz="2000" dirty="0" err="1"/>
              <a:t>pyproject.toml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[project]</a:t>
            </a:r>
          </a:p>
          <a:p>
            <a:pPr marL="0" indent="0">
              <a:buNone/>
            </a:pPr>
            <a:r>
              <a:rPr lang="nl-NL" sz="2000" dirty="0"/>
              <a:t>Bevat algemene informatie over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name</a:t>
            </a:r>
          </a:p>
          <a:p>
            <a:pPr marL="0" indent="0">
              <a:buNone/>
            </a:pPr>
            <a:r>
              <a:rPr lang="nl-NL" sz="2000" dirty="0"/>
              <a:t>Naam om package mee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dependencies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Packages die jouw code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</a:t>
            </a:r>
            <a:r>
              <a:rPr lang="nl-NL" sz="2000" b="1" dirty="0" err="1"/>
              <a:t>build</a:t>
            </a:r>
            <a:r>
              <a:rPr lang="nl-NL" sz="2000" b="1" dirty="0"/>
              <a:t>-system]</a:t>
            </a:r>
          </a:p>
          <a:p>
            <a:pPr marL="0" indent="0">
              <a:buNone/>
            </a:pPr>
            <a:r>
              <a:rPr lang="nl-NL" sz="2000" dirty="0" err="1"/>
              <a:t>Tooling</a:t>
            </a:r>
            <a:r>
              <a:rPr lang="nl-NL" sz="2000" dirty="0"/>
              <a:t> om het package te installeren.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functionaliteit, makkelijk uit 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breiden.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3117" y="4819650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int(3.7)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("3.7")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int("3.7")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"123" * 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>
                <a:cs typeface="Courier New" panose="02070309020205020404" pitchFamily="49" charset="0"/>
              </a:rPr>
              <a:t>?    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[1, 2, 3]: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enumerate([1, 2, 3]):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{"a": 1}.items():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print(k)     # "a"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print(v)     #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"_comment":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"uneven"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k.upper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comprehension</a:t>
            </a:r>
            <a:r>
              <a:rPr lang="nl-NL" sz="1600" dirty="0"/>
              <a:t> bewerkt alle items uit een lijst.</a:t>
            </a:r>
          </a:p>
          <a:p>
            <a:r>
              <a:rPr lang="nl-NL" sz="1600" dirty="0"/>
              <a:t>De </a:t>
            </a:r>
            <a:r>
              <a:rPr lang="nl-NL" sz="1600" dirty="0" err="1"/>
              <a:t>comprehensen</a:t>
            </a:r>
            <a:r>
              <a:rPr lang="nl-NL" sz="1600" dirty="0"/>
              <a:t> maakt een nieuwe lijst aan.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de lijst filteren met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aan het einde; dit reduceert het aantal items.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zijn ook voor een </a:t>
            </a:r>
            <a:r>
              <a:rPr lang="nl-NL" sz="1600" dirty="0" err="1"/>
              <a:t>dict</a:t>
            </a:r>
            <a:r>
              <a:rPr lang="nl-NL" sz="1600" dirty="0"/>
              <a:t> te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print("Hello!")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(name="you"):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value % 2 == 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zet je tussen de haken, eventueel met 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= open("input.csv",   "r")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open("input.csv", "r") as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overschrijft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een string naar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Einde van de regel moet je zelf toevoegen!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noProof="0" dirty="0"/>
              <a:t> 	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b="1" noProof="0" dirty="0"/>
              <a:t> </a:t>
            </a:r>
            <a:r>
              <a:rPr lang="nl-NL" sz="2000" noProof="0" dirty="0"/>
              <a:t>		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sum([1, 2,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maakt importeren eenvoudig.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in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Roep de class aan zoals een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op…</a:t>
            </a:r>
          </a:p>
          <a:p>
            <a:pPr marL="0" indent="0">
              <a:buNone/>
            </a:pPr>
            <a:r>
              <a:rPr lang="nl-NL" sz="2000" noProof="0" dirty="0"/>
              <a:t>ook al hebben ze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Different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id(person1) != id(person2)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</a:t>
            </a:r>
            <a:r>
              <a:rPr lang="nl-NL" sz="2000" noProof="0" dirty="0" err="1"/>
              <a:t>Initialiseert</a:t>
            </a:r>
            <a:r>
              <a:rPr lang="nl-NL" sz="2000" noProof="0" dirty="0"/>
              <a:t> het object met </a:t>
            </a:r>
            <a:r>
              <a:rPr lang="nl-NL" sz="2000" dirty="0"/>
              <a:t>unieke </a:t>
            </a:r>
            <a:r>
              <a:rPr lang="nl-NL" sz="2000" noProof="0" dirty="0"/>
              <a:t>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mogelijk met </a:t>
            </a:r>
            <a:r>
              <a:rPr lang="nl-NL" sz="3600" dirty="0" err="1"/>
              <a:t>dunders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Optellen met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f"({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and add two vectors together.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     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(6, 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Implementatie kan wijzigen; roep privé methodes niet direct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/>
              <a:t>Methode is privé, alleen conventie.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Twee </a:t>
            </a:r>
            <a:r>
              <a:rPr lang="nl-NL" sz="2000" dirty="0" err="1"/>
              <a:t>underscores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/>
              <a:t>Privé en onbereikbaar buiten de class.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private!")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restricted!")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Overerving: eigenschappen worden overgenomen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 vormt de </a:t>
            </a:r>
            <a:r>
              <a:rPr lang="nl-NL" sz="2000" u="sng" noProof="0" dirty="0"/>
              <a:t>basis</a:t>
            </a:r>
            <a:r>
              <a:rPr lang="nl-NL" sz="2000" noProof="0" dirty="0"/>
              <a:t> 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/>
              <a:t>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krijgt alle eigenschappen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kan nieuwe eigenschappen toevoegen;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dirty="0"/>
              <a:t> kan eigenschappen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dirty="0"/>
              <a:t> overschrijven.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 class: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heb je toegang tot de basis class, ook als je deze overschrijft.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je oude functionaliteit hergebruiken en tegelijkertijd uitbreiden.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zelf overschrijven?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in C / Rust / Go worden geschreven.</a:t>
            </a:r>
          </a:p>
          <a:p>
            <a:r>
              <a:rPr lang="nl-NL" sz="2000" dirty="0"/>
              <a:t>Ze bieden dan alleen een interface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Python code met installatie-script: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via </a:t>
            </a:r>
            <a:r>
              <a:rPr lang="nl-NL" sz="2000" noProof="0" dirty="0" err="1"/>
              <a:t>repo</a:t>
            </a:r>
            <a:r>
              <a:rPr lang="nl-NL" sz="2000" noProof="0" dirty="0"/>
              <a:t>,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van een package: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1.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2.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 package.</a:t>
            </a:r>
          </a:p>
          <a:p>
            <a:pPr marL="0" indent="0">
              <a:buNone/>
            </a:pPr>
            <a:r>
              <a:rPr lang="nl-NL" sz="2000" dirty="0"/>
              <a:t>3.   Herhaal 1 en 2 voor </a:t>
            </a:r>
            <a:r>
              <a:rPr lang="nl-NL" sz="2000" dirty="0" err="1"/>
              <a:t>dependencies</a:t>
            </a:r>
            <a:r>
              <a:rPr lang="nl-NL" sz="2000" dirty="0"/>
              <a:t>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4322</Words>
  <Application>Microsoft Office PowerPoint</Application>
  <PresentationFormat>Widescreen</PresentationFormat>
  <Paragraphs>1143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Wat is een package?</vt:lpstr>
      <vt:lpstr>Zelf een package maken</vt:lpstr>
      <vt:lpstr>Zelf een package maken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mogelijk met dunders</vt:lpstr>
      <vt:lpstr>Privé attributen en methodes</vt:lpstr>
      <vt:lpstr>Static en class methodes</vt:lpstr>
      <vt:lpstr>Oefeningen IV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556</cp:revision>
  <dcterms:created xsi:type="dcterms:W3CDTF">2022-11-09T07:34:24Z</dcterms:created>
  <dcterms:modified xsi:type="dcterms:W3CDTF">2023-09-18T14:57:50Z</dcterms:modified>
</cp:coreProperties>
</file>