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6" r:id="rId56"/>
    <p:sldId id="440" r:id="rId57"/>
    <p:sldId id="438" r:id="rId58"/>
    <p:sldId id="424" r:id="rId59"/>
    <p:sldId id="445" r:id="rId60"/>
    <p:sldId id="443" r:id="rId61"/>
    <p:sldId id="42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Modelleren: 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aan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Modelleren: 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(heel)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woorden die erg vaak / weinig voorkomen.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"Telefoon" en "mobiel"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Bag of </a:t>
            </a:r>
            <a:r>
              <a:rPr lang="nl-NL" sz="2000" dirty="0" err="1"/>
              <a:t>Words</a:t>
            </a:r>
            <a:r>
              <a:rPr lang="nl-NL" sz="2000" dirty="0"/>
              <a:t> worden ze als aparte woorden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totaal </a:t>
            </a:r>
            <a:r>
              <a:rPr lang="nl-NL" sz="2000" dirty="0" err="1"/>
              <a:t>ongerelateerde</a:t>
            </a:r>
            <a:r>
              <a:rPr lang="nl-NL" sz="2000" dirty="0"/>
              <a:t>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Embeddings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2" y="5211425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C29FA93F-5FBE-B726-8E4C-2F4D28FA8DA5}"/>
              </a:ext>
            </a:extLst>
          </p:cNvPr>
          <p:cNvSpPr/>
          <p:nvPr/>
        </p:nvSpPr>
        <p:spPr>
          <a:xfrm>
            <a:off x="8880204" y="4400812"/>
            <a:ext cx="333103" cy="5878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Vectors:</a:t>
            </a:r>
          </a:p>
          <a:p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</a:t>
            </a:r>
            <a:r>
              <a:rPr lang="nl-NL" sz="1600" dirty="0" err="1">
                <a:cs typeface="Courier New" panose="02070309020205020404" pitchFamily="49" charset="0"/>
              </a:rPr>
              <a:t>gerbuik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4230</Words>
  <Application>Microsoft Office PowerPoint</Application>
  <PresentationFormat>Widescreen</PresentationFormat>
  <Paragraphs>1032</Paragraphs>
  <Slides>61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Modelleren: 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585</cp:revision>
  <dcterms:created xsi:type="dcterms:W3CDTF">2023-02-09T08:00:02Z</dcterms:created>
  <dcterms:modified xsi:type="dcterms:W3CDTF">2023-10-16T13:47:03Z</dcterms:modified>
</cp:coreProperties>
</file>