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59" r:id="rId3"/>
    <p:sldId id="347" r:id="rId4"/>
    <p:sldId id="355" r:id="rId5"/>
    <p:sldId id="356" r:id="rId6"/>
    <p:sldId id="283" r:id="rId7"/>
    <p:sldId id="300" r:id="rId8"/>
    <p:sldId id="306" r:id="rId9"/>
    <p:sldId id="311" r:id="rId10"/>
    <p:sldId id="303" r:id="rId11"/>
    <p:sldId id="312" r:id="rId12"/>
    <p:sldId id="309" r:id="rId13"/>
    <p:sldId id="313" r:id="rId14"/>
    <p:sldId id="314" r:id="rId15"/>
    <p:sldId id="320" r:id="rId16"/>
    <p:sldId id="361" r:id="rId17"/>
    <p:sldId id="360" r:id="rId18"/>
    <p:sldId id="266" r:id="rId19"/>
    <p:sldId id="321" r:id="rId20"/>
    <p:sldId id="316" r:id="rId21"/>
    <p:sldId id="340" r:id="rId22"/>
    <p:sldId id="357" r:id="rId23"/>
    <p:sldId id="319" r:id="rId24"/>
    <p:sldId id="323" r:id="rId25"/>
    <p:sldId id="296" r:id="rId26"/>
    <p:sldId id="333" r:id="rId27"/>
    <p:sldId id="334" r:id="rId28"/>
    <p:sldId id="335" r:id="rId29"/>
    <p:sldId id="339" r:id="rId30"/>
    <p:sldId id="337" r:id="rId31"/>
    <p:sldId id="338" r:id="rId32"/>
    <p:sldId id="343" r:id="rId33"/>
    <p:sldId id="349" r:id="rId34"/>
    <p:sldId id="298" r:id="rId35"/>
    <p:sldId id="324" r:id="rId36"/>
    <p:sldId id="297" r:id="rId37"/>
    <p:sldId id="341" r:id="rId38"/>
    <p:sldId id="342" r:id="rId39"/>
    <p:sldId id="350" r:id="rId40"/>
    <p:sldId id="322" r:id="rId4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25437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44580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1669"/>
              </p:ext>
            </p:extLst>
          </p:nvPr>
        </p:nvGraphicFramePr>
        <p:xfrm>
          <a:off x="8749194" y="387980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5413"/>
              </p:ext>
            </p:extLst>
          </p:nvPr>
        </p:nvGraphicFramePr>
        <p:xfrm>
          <a:off x="5809184" y="387980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59283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61337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873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5497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8373"/>
              </p:ext>
            </p:extLst>
          </p:nvPr>
        </p:nvGraphicFramePr>
        <p:xfrm>
          <a:off x="7675652" y="3893034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261353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van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Betere consistentie van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 (veel </a:t>
            </a:r>
            <a:r>
              <a:rPr lang="nl-NL" sz="2000" dirty="0" err="1"/>
              <a:t>JOINs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Losse tabellen minder goed leesbaar.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Minder efficiënt qua rekenkracht.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Wat voor type zijn de volgende relaties: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 zou je de volgende structuur uitmodeleren volgens 3NF: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A452-30BF-3301-3FBF-305E076F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8DAA8-C1ED-2685-2024-790CF25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 err="1"/>
              <a:t>Entity</a:t>
            </a:r>
            <a:r>
              <a:rPr lang="nl-NL" sz="4400" dirty="0"/>
              <a:t> </a:t>
            </a:r>
            <a:r>
              <a:rPr lang="nl-NL" sz="4400" dirty="0" err="1"/>
              <a:t>Relationship</a:t>
            </a:r>
            <a:r>
              <a:rPr lang="nl-NL" sz="4400" dirty="0"/>
              <a:t> </a:t>
            </a:r>
            <a:r>
              <a:rPr lang="nl-NL" sz="4400" dirty="0" err="1"/>
              <a:t>Diagrams</a:t>
            </a:r>
            <a:endParaRPr lang="nl-NL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68CD-0814-172F-2BC3-37186171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78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39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precies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3787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meer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4245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1 of meer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3824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4245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0 of meer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Structuur en normalisatie.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Relationship</a:t>
            </a:r>
            <a:r>
              <a:rPr lang="nl-NL" sz="2000" dirty="0"/>
              <a:t> </a:t>
            </a:r>
            <a:r>
              <a:rPr lang="nl-NL" sz="2000"/>
              <a:t>Diagrams </a:t>
            </a:r>
            <a:r>
              <a:rPr lang="nl-NL" sz="2000" dirty="0"/>
              <a:t>(ERD).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Tabellen en relaties definiëren.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/>
              <a:t>Indices en optimalisaties.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en relaties definiëren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dirty="0"/>
              <a:t> toevoegt omzeil je deze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Controles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geef je de naam op van de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controle in dit voorbeeld is op het bereik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een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579909" y="1797346"/>
            <a:ext cx="45342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Legt de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geef je de tabel en kolom op waarnaar verwezen wordt.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CB898-19F3-FEFA-C4AE-B3AA33D5D243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Structuur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automatisch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Maak wijziging ook in de     	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 	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	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</a:t>
            </a:r>
            <a:r>
              <a:rPr lang="nl-NL" sz="2000"/>
              <a:t>je een </a:t>
            </a:r>
            <a:r>
              <a:rPr lang="nl-NL" sz="2000" dirty="0"/>
              <a:t>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Naam en Achternaam.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7223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552413"/>
            <a:ext cx="8617052" cy="162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is veel sneller omdat deze een </a:t>
            </a:r>
            <a:r>
              <a:rPr lang="nl-NL" sz="2000" dirty="0" err="1"/>
              <a:t>Balanced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Om waarde 51 te vinden, hoef je maar enkele vergelijkingen te maken.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0926FD-344E-F7A0-8B98-0DBCFA80DD85}"/>
              </a:ext>
            </a:extLst>
          </p:cNvPr>
          <p:cNvGrpSpPr/>
          <p:nvPr/>
        </p:nvGrpSpPr>
        <p:grpSpPr>
          <a:xfrm>
            <a:off x="3887445" y="1840860"/>
            <a:ext cx="4417109" cy="2078661"/>
            <a:chOff x="4198070" y="1463788"/>
            <a:chExt cx="4417109" cy="20786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2C1997-2E80-8ABD-844D-20EA5D170836}"/>
                </a:ext>
              </a:extLst>
            </p:cNvPr>
            <p:cNvSpPr/>
            <p:nvPr/>
          </p:nvSpPr>
          <p:spPr>
            <a:xfrm>
              <a:off x="6096000" y="1463788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D2956-CE22-BCCD-6435-7AEB60C36771}"/>
                </a:ext>
              </a:extLst>
            </p:cNvPr>
            <p:cNvSpPr/>
            <p:nvPr/>
          </p:nvSpPr>
          <p:spPr>
            <a:xfrm>
              <a:off x="4846948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058C88-3394-54BB-79A5-FEF27097D299}"/>
                </a:ext>
              </a:extLst>
            </p:cNvPr>
            <p:cNvSpPr/>
            <p:nvPr/>
          </p:nvSpPr>
          <p:spPr>
            <a:xfrm>
              <a:off x="7497451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  <a:endParaRPr lang="en-N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D967C-DD2C-976B-0614-8D1F9A6DBCF6}"/>
                </a:ext>
              </a:extLst>
            </p:cNvPr>
            <p:cNvSpPr/>
            <p:nvPr/>
          </p:nvSpPr>
          <p:spPr>
            <a:xfrm>
              <a:off x="4198070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CD9AC1-D78E-7627-31BB-C476A0C8CDA2}"/>
                </a:ext>
              </a:extLst>
            </p:cNvPr>
            <p:cNvSpPr/>
            <p:nvPr/>
          </p:nvSpPr>
          <p:spPr>
            <a:xfrm>
              <a:off x="5520735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49</a:t>
              </a:r>
              <a:endParaRPr lang="en-NL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8A2F3-2AED-8762-4BD3-63A2310DB416}"/>
                </a:ext>
              </a:extLst>
            </p:cNvPr>
            <p:cNvSpPr/>
            <p:nvPr/>
          </p:nvSpPr>
          <p:spPr>
            <a:xfrm>
              <a:off x="6858881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64CD7-1374-AD75-8969-63CA0B48EDDC}"/>
                </a:ext>
              </a:extLst>
            </p:cNvPr>
            <p:cNvSpPr/>
            <p:nvPr/>
          </p:nvSpPr>
          <p:spPr>
            <a:xfrm>
              <a:off x="8181546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69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3A9FEC-B50B-3584-DB77-F694503F8FBA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flipH="1">
              <a:off x="5280581" y="1917587"/>
              <a:ext cx="1032236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9F76A-7DED-3F2D-F91E-40B6F184D044}"/>
                </a:ext>
              </a:extLst>
            </p:cNvPr>
            <p:cNvCxnSpPr>
              <a:stCxn id="5" idx="2"/>
              <a:endCxn id="8" idx="1"/>
            </p:cNvCxnSpPr>
            <p:nvPr/>
          </p:nvCxnSpPr>
          <p:spPr>
            <a:xfrm>
              <a:off x="6312817" y="1917587"/>
              <a:ext cx="1184634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16FFB7-A787-A18B-4F26-A6027E1A07D7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flipH="1">
              <a:off x="4631703" y="2677285"/>
              <a:ext cx="432062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DBF973-C4DA-A708-9914-F81E5CCBFB73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>
              <a:off x="5063765" y="2677285"/>
              <a:ext cx="456970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0C6355-650E-9002-FD45-1C2A967D04C5}"/>
                </a:ext>
              </a:extLst>
            </p:cNvPr>
            <p:cNvCxnSpPr>
              <a:stCxn id="8" idx="2"/>
              <a:endCxn id="11" idx="3"/>
            </p:cNvCxnSpPr>
            <p:nvPr/>
          </p:nvCxnSpPr>
          <p:spPr>
            <a:xfrm flipH="1">
              <a:off x="7292514" y="2677285"/>
              <a:ext cx="421754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C126FC-D4DF-127E-59F7-CB4D298E60AE}"/>
                </a:ext>
              </a:extLst>
            </p:cNvPr>
            <p:cNvCxnSpPr>
              <a:cxnSpLocks/>
              <a:stCxn id="8" idx="2"/>
              <a:endCxn id="14" idx="1"/>
            </p:cNvCxnSpPr>
            <p:nvPr/>
          </p:nvCxnSpPr>
          <p:spPr>
            <a:xfrm>
              <a:off x="7714268" y="2677285"/>
              <a:ext cx="467278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4E711-17EA-5033-224E-A37ACD050865}"/>
                </a:ext>
              </a:extLst>
            </p:cNvPr>
            <p:cNvSpPr txBox="1"/>
            <p:nvPr/>
          </p:nvSpPr>
          <p:spPr>
            <a:xfrm>
              <a:off x="4498275" y="2698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E5408-DA65-A907-4E14-1A8A2D04044F}"/>
                </a:ext>
              </a:extLst>
            </p:cNvPr>
            <p:cNvSpPr txBox="1"/>
            <p:nvPr/>
          </p:nvSpPr>
          <p:spPr>
            <a:xfrm>
              <a:off x="5536681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4A353-CE54-3145-BADC-FA120C984FD0}"/>
                </a:ext>
              </a:extLst>
            </p:cNvPr>
            <p:cNvSpPr txBox="1"/>
            <p:nvPr/>
          </p:nvSpPr>
          <p:spPr>
            <a:xfrm>
              <a:off x="6869222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7BFB06-768D-610E-F5DC-70DEF5D950FB}"/>
                </a:ext>
              </a:extLst>
            </p:cNvPr>
            <p:cNvSpPr txBox="1"/>
            <p:nvPr/>
          </p:nvSpPr>
          <p:spPr>
            <a:xfrm>
              <a:off x="7987646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E674-0C9F-7CAE-5DD8-D20E707EB2F2}"/>
                </a:ext>
              </a:extLst>
            </p:cNvPr>
            <p:cNvSpPr txBox="1"/>
            <p:nvPr/>
          </p:nvSpPr>
          <p:spPr>
            <a:xfrm>
              <a:off x="5345786" y="26996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31F4D-FF69-9F4F-3BE3-7E466D858D43}"/>
                </a:ext>
              </a:extLst>
            </p:cNvPr>
            <p:cNvSpPr txBox="1"/>
            <p:nvPr/>
          </p:nvSpPr>
          <p:spPr>
            <a:xfrm>
              <a:off x="7169304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dirty="0"/>
              <a:t>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dirty="0"/>
              <a:t>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… USING INDEX</a:t>
            </a:r>
            <a:r>
              <a:rPr lang="nl-NL" sz="2000" dirty="0"/>
              <a:t> ziet wordt een index gebruikt; dit is efficiënt!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hebben vaak relaties met andere tabellen: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37271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65512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Heb je product categorieën? Zijn deze exclusief? Zijn ze hiërarchisch?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93465"/>
              </p:ext>
            </p:extLst>
          </p:nvPr>
        </p:nvGraphicFramePr>
        <p:xfrm>
          <a:off x="838200" y="1635709"/>
          <a:ext cx="10442826" cy="46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86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19217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Klant heeft één achternaam.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één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34086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Klant kan meerdere transacties hebben.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 met gekoppelde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product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producten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Producten</a:t>
                      </a:r>
                      <a:r>
                        <a:rPr lang="nl-NL" noProof="0" dirty="0"/>
                        <a:t>) en koppeltabel (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TransactieProducten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9999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76D5-A164-56DF-247C-D59AA4EE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95198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21336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81234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1342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350498" y="6113124"/>
            <a:ext cx="24055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>
            <a:cxnSpLocks/>
          </p:cNvCxnSpPr>
          <p:nvPr/>
        </p:nvCxnSpPr>
        <p:spPr>
          <a:xfrm flipV="1">
            <a:off x="1350498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>
            <a:cxnSpLocks/>
          </p:cNvCxnSpPr>
          <p:nvPr/>
        </p:nvCxnSpPr>
        <p:spPr>
          <a:xfrm flipV="1">
            <a:off x="3756074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6035040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15937"/>
              </p:ext>
            </p:extLst>
          </p:nvPr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06055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2431</Words>
  <Application>Microsoft Office PowerPoint</Application>
  <PresentationFormat>Widescreen</PresentationFormat>
  <Paragraphs>651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Structuur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Oefeningen 1</vt:lpstr>
      <vt:lpstr>Entity Relationship Diagrams</vt:lpstr>
      <vt:lpstr>Entity Relationship Diagram</vt:lpstr>
      <vt:lpstr>Entity Relationship Diagram</vt:lpstr>
      <vt:lpstr>Oefeningen 4</vt:lpstr>
      <vt:lpstr>Oefeningen 4</vt:lpstr>
      <vt:lpstr>Tabellen en relaties definiëren</vt:lpstr>
      <vt:lpstr>Tabellen aanmaken</vt:lpstr>
      <vt:lpstr>SQLite data types</vt:lpstr>
      <vt:lpstr>Beperkingen op kolommen</vt:lpstr>
      <vt:lpstr>Tabellen verwijderen</vt:lpstr>
      <vt:lpstr>Controles op tabellen</vt:lpstr>
      <vt:lpstr>Primaire sleutel</vt:lpstr>
      <vt:lpstr>Verwijzende sleutel</vt:lpstr>
      <vt:lpstr>Wijzigingen automatisch doorvoeren (of niet)</vt:lpstr>
      <vt:lpstr>Oefeningen 5</vt:lpstr>
      <vt:lpstr>Oefeningen 5</vt:lpstr>
      <vt:lpstr>Indices en optimalisatie</vt:lpstr>
      <vt:lpstr>Indices voor meer snelheid</vt:lpstr>
      <vt:lpstr>Hoe werkt een index?</vt:lpstr>
      <vt:lpstr>Syntax index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506</cp:revision>
  <dcterms:created xsi:type="dcterms:W3CDTF">2020-09-06T09:43:21Z</dcterms:created>
  <dcterms:modified xsi:type="dcterms:W3CDTF">2025-01-10T10:17:13Z</dcterms:modified>
</cp:coreProperties>
</file>