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59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25" autoAdjust="0"/>
  </p:normalViewPr>
  <p:slideViewPr>
    <p:cSldViewPr snapToGrid="0">
      <p:cViewPr varScale="1">
        <p:scale>
          <a:sx n="109" d="100"/>
          <a:sy n="109" d="100"/>
        </p:scale>
        <p:origin x="9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10/01/2025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SQL </a:t>
            </a:r>
            <a:r>
              <a:rPr lang="nl-NL" sz="2000" noProof="0" dirty="0" err="1"/>
              <a:t>queries</a:t>
            </a:r>
            <a:r>
              <a:rPr lang="nl-NL" sz="2000" noProof="0" dirty="0"/>
              <a:t> met Python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dirty="0"/>
              <a:t>SQL en </a:t>
            </a:r>
            <a:r>
              <a:rPr lang="nl-NL" sz="2000" dirty="0" err="1"/>
              <a:t>pandas</a:t>
            </a:r>
            <a:endParaRPr lang="nl-NL" sz="2000" dirty="0"/>
          </a:p>
          <a:p>
            <a:pPr>
              <a:spcAft>
                <a:spcPts val="600"/>
              </a:spcAft>
            </a:pP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Object </a:t>
            </a:r>
            <a:r>
              <a:rPr lang="nl-NL" sz="2000" noProof="0" dirty="0" err="1"/>
              <a:t>Relational</a:t>
            </a:r>
            <a:r>
              <a:rPr lang="nl-NL" sz="2000" noProof="0" dirty="0"/>
              <a:t> Model (ORM)</a:t>
            </a:r>
          </a:p>
        </p:txBody>
      </p:sp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18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SQL - Cursus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Koning, Lukas</cp:lastModifiedBy>
  <cp:revision>491</cp:revision>
  <dcterms:created xsi:type="dcterms:W3CDTF">2020-09-06T09:43:21Z</dcterms:created>
  <dcterms:modified xsi:type="dcterms:W3CDTF">2025-01-10T09:36:47Z</dcterms:modified>
</cp:coreProperties>
</file>