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54" r:id="rId16"/>
    <p:sldId id="364" r:id="rId17"/>
    <p:sldId id="367" r:id="rId18"/>
    <p:sldId id="344" r:id="rId19"/>
    <p:sldId id="355" r:id="rId20"/>
    <p:sldId id="356" r:id="rId21"/>
    <p:sldId id="357" r:id="rId22"/>
    <p:sldId id="366" r:id="rId23"/>
    <p:sldId id="382" r:id="rId24"/>
    <p:sldId id="345" r:id="rId25"/>
    <p:sldId id="358" r:id="rId26"/>
    <p:sldId id="361" r:id="rId27"/>
    <p:sldId id="383" r:id="rId28"/>
    <p:sldId id="362" r:id="rId29"/>
    <p:sldId id="359" r:id="rId30"/>
    <p:sldId id="368" r:id="rId31"/>
    <p:sldId id="369" r:id="rId32"/>
    <p:sldId id="385" r:id="rId33"/>
    <p:sldId id="384" r:id="rId34"/>
    <p:sldId id="370" r:id="rId35"/>
    <p:sldId id="377" r:id="rId36"/>
    <p:sldId id="371" r:id="rId37"/>
    <p:sldId id="372" r:id="rId38"/>
    <p:sldId id="373" r:id="rId39"/>
    <p:sldId id="374" r:id="rId40"/>
    <p:sldId id="375" r:id="rId41"/>
    <p:sldId id="336" r:id="rId42"/>
    <p:sldId id="378" r:id="rId43"/>
    <p:sldId id="380" r:id="rId44"/>
    <p:sldId id="381" r:id="rId45"/>
    <p:sldId id="387" r:id="rId4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21/08/2023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50" y="2472613"/>
            <a:ext cx="3704350" cy="37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In welke gevallen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Categorische prestatiematen:</a:t>
            </a:r>
          </a:p>
          <a:p>
            <a:r>
              <a:rPr lang="nl-NL" sz="2000" dirty="0" err="1"/>
              <a:t>Accuracy</a:t>
            </a:r>
            <a:endParaRPr lang="nl-NL" sz="2000" dirty="0"/>
          </a:p>
          <a:p>
            <a:r>
              <a:rPr lang="nl-NL" sz="2000" dirty="0"/>
              <a:t>Precision</a:t>
            </a:r>
          </a:p>
          <a:p>
            <a:r>
              <a:rPr lang="nl-NL" sz="2000" dirty="0" err="1"/>
              <a:t>Recall</a:t>
            </a:r>
            <a:endParaRPr lang="nl-NL" sz="2000" dirty="0"/>
          </a:p>
          <a:p>
            <a:r>
              <a:rPr lang="nl-NL" sz="2000" dirty="0"/>
              <a:t>F1-score</a:t>
            </a:r>
          </a:p>
          <a:p>
            <a:r>
              <a:rPr lang="nl-NL" sz="2000" dirty="0"/>
              <a:t>Log </a:t>
            </a:r>
            <a:r>
              <a:rPr lang="nl-NL" sz="2000" dirty="0" err="1"/>
              <a:t>loss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Continue prestatiematen:</a:t>
            </a:r>
          </a:p>
          <a:p>
            <a:r>
              <a:rPr lang="nl-NL" sz="2000" dirty="0"/>
              <a:t>Root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Squared</a:t>
            </a:r>
            <a:r>
              <a:rPr lang="nl-NL" sz="2000" dirty="0"/>
              <a:t> Error (RMSE)</a:t>
            </a:r>
          </a:p>
          <a:p>
            <a:r>
              <a:rPr lang="nl-NL" sz="2000" dirty="0" err="1"/>
              <a:t>Mean</a:t>
            </a:r>
            <a:r>
              <a:rPr lang="nl-NL" sz="2000" dirty="0"/>
              <a:t> Absolute Error (MAE)</a:t>
            </a:r>
          </a:p>
          <a:p>
            <a:r>
              <a:rPr lang="nl-NL" sz="2000" dirty="0" err="1"/>
              <a:t>Median</a:t>
            </a:r>
            <a:r>
              <a:rPr lang="nl-NL" sz="2000" dirty="0"/>
              <a:t> Absolute Error (MAD)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400" dirty="0"/>
              <a:t>		Voorspel meest voorkomende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4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4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4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Belang van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doorschieten: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Bij overfitting generaliseert het model slecht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trainen: een test dataset.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Overfitting: Prestaties op train set veel beter dan op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specificatie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de gewichten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mogelijk patronen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hypothese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 err="1"/>
                <a:t>Probablistisch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2555</TotalTime>
  <Words>1953</Words>
  <Application>Microsoft Office PowerPoint</Application>
  <PresentationFormat>Widescreen</PresentationFormat>
  <Paragraphs>648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Valideren van een model</vt:lpstr>
      <vt:lpstr>Dummy modellen</vt:lpstr>
      <vt:lpstr>Selecteren</vt:lpstr>
      <vt:lpstr>Belang van test data</vt:lpstr>
      <vt:lpstr>Cross-validation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 Koning</cp:lastModifiedBy>
  <cp:revision>194</cp:revision>
  <dcterms:created xsi:type="dcterms:W3CDTF">2023-02-09T08:00:02Z</dcterms:created>
  <dcterms:modified xsi:type="dcterms:W3CDTF">2023-08-21T07:18:57Z</dcterms:modified>
</cp:coreProperties>
</file>