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57" r:id="rId5"/>
    <p:sldId id="383" r:id="rId6"/>
    <p:sldId id="387" r:id="rId7"/>
    <p:sldId id="385" r:id="rId8"/>
    <p:sldId id="386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400" r:id="rId17"/>
    <p:sldId id="401" r:id="rId18"/>
    <p:sldId id="403" r:id="rId19"/>
    <p:sldId id="404" r:id="rId20"/>
    <p:sldId id="402" r:id="rId21"/>
    <p:sldId id="409" r:id="rId22"/>
    <p:sldId id="405" r:id="rId23"/>
    <p:sldId id="406" r:id="rId24"/>
    <p:sldId id="411" r:id="rId25"/>
    <p:sldId id="410" r:id="rId26"/>
    <p:sldId id="426" r:id="rId27"/>
    <p:sldId id="382" r:id="rId28"/>
    <p:sldId id="397" r:id="rId29"/>
    <p:sldId id="398" r:id="rId30"/>
    <p:sldId id="399" r:id="rId31"/>
    <p:sldId id="395" r:id="rId32"/>
    <p:sldId id="427" r:id="rId33"/>
    <p:sldId id="428" r:id="rId34"/>
    <p:sldId id="343" r:id="rId35"/>
    <p:sldId id="414" r:id="rId36"/>
    <p:sldId id="415" r:id="rId37"/>
    <p:sldId id="416" r:id="rId38"/>
    <p:sldId id="418" r:id="rId39"/>
    <p:sldId id="420" r:id="rId40"/>
    <p:sldId id="421" r:id="rId41"/>
    <p:sldId id="422" r:id="rId42"/>
    <p:sldId id="413" r:id="rId43"/>
    <p:sldId id="429" r:id="rId44"/>
    <p:sldId id="430" r:id="rId45"/>
    <p:sldId id="432" r:id="rId46"/>
    <p:sldId id="436" r:id="rId47"/>
    <p:sldId id="434" r:id="rId48"/>
    <p:sldId id="441" r:id="rId49"/>
    <p:sldId id="442" r:id="rId50"/>
    <p:sldId id="433" r:id="rId51"/>
    <p:sldId id="435" r:id="rId52"/>
    <p:sldId id="444" r:id="rId53"/>
    <p:sldId id="437" r:id="rId54"/>
    <p:sldId id="439" r:id="rId55"/>
    <p:sldId id="446" r:id="rId56"/>
    <p:sldId id="440" r:id="rId57"/>
    <p:sldId id="438" r:id="rId58"/>
    <p:sldId id="424" r:id="rId59"/>
    <p:sldId id="445" r:id="rId60"/>
    <p:sldId id="443" r:id="rId61"/>
    <p:sldId id="423" r:id="rId6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700" autoAdjust="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18/10/2023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gex101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FKoning/knowledge-sharing/tree/master/python_trainees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2023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251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Om inflatie tegen te gaan, verhoogde de Centrale Bank de rente met 0.5%.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De inflatie is al lange tijd hoger dan de doelstelling van 2 procent.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Zinnen:</a:t>
            </a:r>
          </a:p>
          <a:p>
            <a:pPr>
              <a:buFontTx/>
              <a:buChar char="-"/>
            </a:pPr>
            <a:r>
              <a:rPr lang="nl-NL" sz="2000" dirty="0"/>
              <a:t>Tekst gevolgd door een end-of-line (EOL) karakter: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\r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Tekst gevolgd door een punt.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F8995-66CF-ABF2-2693-3E83F82FEA6C}"/>
              </a:ext>
            </a:extLst>
          </p:cNvPr>
          <p:cNvSpPr/>
          <p:nvPr/>
        </p:nvSpPr>
        <p:spPr>
          <a:xfrm>
            <a:off x="10633166" y="2367385"/>
            <a:ext cx="235131" cy="21906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E24B7-AF8E-6071-FE97-4C160C58D3C4}"/>
              </a:ext>
            </a:extLst>
          </p:cNvPr>
          <p:cNvSpPr/>
          <p:nvPr/>
        </p:nvSpPr>
        <p:spPr>
          <a:xfrm>
            <a:off x="10232832" y="2638893"/>
            <a:ext cx="235131" cy="21906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B07DEF-8FA1-F241-3B3F-2C2A4DC699B9}"/>
              </a:ext>
            </a:extLst>
          </p:cNvPr>
          <p:cNvSpPr/>
          <p:nvPr/>
        </p:nvSpPr>
        <p:spPr>
          <a:xfrm>
            <a:off x="10232832" y="2367385"/>
            <a:ext cx="103917" cy="21906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663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Woorden:</a:t>
            </a:r>
          </a:p>
          <a:p>
            <a:pPr>
              <a:buFontTx/>
              <a:buChar char="-"/>
            </a:pPr>
            <a:r>
              <a:rPr lang="nl-NL" sz="2000" dirty="0"/>
              <a:t>Overgang tussen "word" en "non-word" karakters.</a:t>
            </a:r>
          </a:p>
          <a:p>
            <a:pPr>
              <a:buFontTx/>
              <a:buChar char="-"/>
            </a:pPr>
            <a:r>
              <a:rPr lang="nl-NL" sz="2000" dirty="0"/>
              <a:t>Word:	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0-9</a:t>
            </a:r>
            <a:r>
              <a:rPr lang="nl-NL" sz="2000" dirty="0"/>
              <a:t>,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2000" dirty="0"/>
              <a:t> (ook accenten: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ë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r>
              <a:rPr lang="nl-NL" sz="2000" dirty="0"/>
              <a:t>Non-word:	spatie, tab, end of line, et cetera.</a:t>
            </a:r>
          </a:p>
          <a:p>
            <a:pPr>
              <a:buFontTx/>
              <a:buChar char="-"/>
            </a:pPr>
            <a:r>
              <a:rPr lang="nl-NL" sz="2000" dirty="0"/>
              <a:t>Uitdagingen: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"0.5%"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Fred's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fiets"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"Fred"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"fiets"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44790C-8FC5-3960-7F4A-6F890A736065}"/>
              </a:ext>
            </a:extLst>
          </p:cNvPr>
          <p:cNvGrpSpPr/>
          <p:nvPr/>
        </p:nvGrpSpPr>
        <p:grpSpPr>
          <a:xfrm>
            <a:off x="877319" y="2353736"/>
            <a:ext cx="9890744" cy="219061"/>
            <a:chOff x="877319" y="2353736"/>
            <a:chExt cx="9890744" cy="2190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8E725E-AB70-E50B-610F-28FB6299F702}"/>
                </a:ext>
              </a:extLst>
            </p:cNvPr>
            <p:cNvSpPr/>
            <p:nvPr/>
          </p:nvSpPr>
          <p:spPr>
            <a:xfrm>
              <a:off x="2449772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D93E3C-072F-3E10-E2BD-42F1F0A40827}"/>
                </a:ext>
              </a:extLst>
            </p:cNvPr>
            <p:cNvSpPr/>
            <p:nvPr/>
          </p:nvSpPr>
          <p:spPr>
            <a:xfrm>
              <a:off x="325044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A50409-ABB6-C2BE-3CC8-88B7B24E3BE3}"/>
                </a:ext>
              </a:extLst>
            </p:cNvPr>
            <p:cNvSpPr/>
            <p:nvPr/>
          </p:nvSpPr>
          <p:spPr>
            <a:xfrm>
              <a:off x="3675798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62A2A7-2F88-F6AC-863E-C16067D68E4E}"/>
                </a:ext>
              </a:extLst>
            </p:cNvPr>
            <p:cNvSpPr/>
            <p:nvPr/>
          </p:nvSpPr>
          <p:spPr>
            <a:xfrm>
              <a:off x="877319" y="2353736"/>
              <a:ext cx="4571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F476FE-0BE2-6A94-31BA-581291940338}"/>
                </a:ext>
              </a:extLst>
            </p:cNvPr>
            <p:cNvSpPr/>
            <p:nvPr/>
          </p:nvSpPr>
          <p:spPr>
            <a:xfrm>
              <a:off x="1215787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7F1C0E-5365-85CF-1123-B0373B6AD57A}"/>
                </a:ext>
              </a:extLst>
            </p:cNvPr>
            <p:cNvSpPr/>
            <p:nvPr/>
          </p:nvSpPr>
          <p:spPr>
            <a:xfrm>
              <a:off x="4484426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A5C332-C143-83B5-2E50-2D5423B17C18}"/>
                </a:ext>
              </a:extLst>
            </p:cNvPr>
            <p:cNvSpPr/>
            <p:nvPr/>
          </p:nvSpPr>
          <p:spPr>
            <a:xfrm>
              <a:off x="5856338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65A3BC-A146-DF0E-3C58-F8AF7E4DF938}"/>
                </a:ext>
              </a:extLst>
            </p:cNvPr>
            <p:cNvSpPr/>
            <p:nvPr/>
          </p:nvSpPr>
          <p:spPr>
            <a:xfrm>
              <a:off x="6263496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86D134-2356-2160-0D5B-C15F7939CA8A}"/>
                </a:ext>
              </a:extLst>
            </p:cNvPr>
            <p:cNvSpPr/>
            <p:nvPr/>
          </p:nvSpPr>
          <p:spPr>
            <a:xfrm>
              <a:off x="7490657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BA4ED6-4B16-2FE6-341E-A4298B6998B0}"/>
                </a:ext>
              </a:extLst>
            </p:cNvPr>
            <p:cNvSpPr/>
            <p:nvPr/>
          </p:nvSpPr>
          <p:spPr>
            <a:xfrm>
              <a:off x="8174644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4735A6-D994-A1B1-20B4-65A862BD32DB}"/>
                </a:ext>
              </a:extLst>
            </p:cNvPr>
            <p:cNvSpPr/>
            <p:nvPr/>
          </p:nvSpPr>
          <p:spPr>
            <a:xfrm>
              <a:off x="8576113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EF1A66-AD94-E3A2-C796-5E23DDAECC5D}"/>
                </a:ext>
              </a:extLst>
            </p:cNvPr>
            <p:cNvSpPr/>
            <p:nvPr/>
          </p:nvSpPr>
          <p:spPr>
            <a:xfrm>
              <a:off x="939498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7DF155-017E-4446-CCC7-3511989521B2}"/>
                </a:ext>
              </a:extLst>
            </p:cNvPr>
            <p:cNvSpPr/>
            <p:nvPr/>
          </p:nvSpPr>
          <p:spPr>
            <a:xfrm>
              <a:off x="995091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1E1204-517A-D28B-4C07-0E6D6D4101C3}"/>
                </a:ext>
              </a:extLst>
            </p:cNvPr>
            <p:cNvSpPr/>
            <p:nvPr/>
          </p:nvSpPr>
          <p:spPr>
            <a:xfrm>
              <a:off x="10722344" y="2353736"/>
              <a:ext cx="4571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569D4CF-E24C-5973-AAFE-BE0E3ECFD3F3}"/>
              </a:ext>
            </a:extLst>
          </p:cNvPr>
          <p:cNvSpPr/>
          <p:nvPr/>
        </p:nvSpPr>
        <p:spPr>
          <a:xfrm>
            <a:off x="4349545" y="2350994"/>
            <a:ext cx="114409" cy="219061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F45501-2E18-3A79-6A40-5E14165DBD54}"/>
              </a:ext>
            </a:extLst>
          </p:cNvPr>
          <p:cNvSpPr/>
          <p:nvPr/>
        </p:nvSpPr>
        <p:spPr>
          <a:xfrm>
            <a:off x="10227497" y="2350994"/>
            <a:ext cx="103917" cy="21906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202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Binnen worden (</a:t>
            </a:r>
            <a:r>
              <a:rPr lang="nl-NL" sz="2000" b="1" dirty="0" err="1"/>
              <a:t>subword</a:t>
            </a:r>
            <a:r>
              <a:rPr lang="nl-NL" sz="2000" b="1" dirty="0"/>
              <a:t>):</a:t>
            </a:r>
          </a:p>
          <a:p>
            <a:pPr>
              <a:buFontTx/>
              <a:buChar char="-"/>
            </a:pPr>
            <a:r>
              <a:rPr lang="nl-NL" sz="2000" dirty="0"/>
              <a:t>Doel: verkleinen van het totaal aantal woorden.</a:t>
            </a:r>
          </a:p>
          <a:p>
            <a:pPr>
              <a:buFontTx/>
              <a:buChar char="-"/>
            </a:pPr>
            <a:r>
              <a:rPr lang="nl-NL" sz="2000" dirty="0"/>
              <a:t>Laat frequent voorkomende woorden met rust: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"bank"</a:t>
            </a:r>
            <a:r>
              <a:rPr lang="nl-NL" sz="2000" dirty="0"/>
              <a:t>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"inflatie"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"tijd"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Splits zeldzame / complexe woorden: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doelstelling"</a:t>
            </a:r>
            <a:r>
              <a:rPr lang="nl-NL" sz="2000" dirty="0"/>
              <a:t> =&gt;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"doel"</a:t>
            </a:r>
            <a:r>
              <a:rPr lang="nl-NL" sz="2000" dirty="0"/>
              <a:t> +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"stelling"</a:t>
            </a:r>
          </a:p>
        </p:txBody>
      </p:sp>
    </p:spTree>
    <p:extLst>
      <p:ext uri="{BB962C8B-B14F-4D97-AF65-F5344CB8AC3E}">
        <p14:creationId xmlns:p14="http://schemas.microsoft.com/office/powerpoint/2010/main" val="25226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 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 (POS)</a:t>
            </a:r>
            <a:r>
              <a:rPr lang="nl-NL" sz="2000" dirty="0"/>
              <a:t>: Bepaalt functie van het woord in de zin.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61187FB6-6F70-67DF-6EDD-D8FDC7089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38798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r>
                        <a:rPr lang="en-US" sz="1600" dirty="0" err="1"/>
                        <a:t>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r>
                        <a:rPr lang="en-US" sz="1600" dirty="0" err="1"/>
                        <a:t>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r>
                        <a:rPr lang="nl-NL" sz="1600" dirty="0" err="1"/>
                        <a:t>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r>
                        <a:rPr lang="en-US" sz="1600" dirty="0" err="1"/>
                        <a:t>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/>
                        <a:t>roper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r>
                        <a:rPr lang="en-US" sz="1600" dirty="0" err="1"/>
                        <a:t>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A4F9DC45-A500-D200-5136-AD802B785ED2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65F914-372C-9A05-4A82-BA2A20B55E26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90E8A2-C3CF-E4B8-4AC5-2FAE0B7CC93F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53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603D2F5-21D1-A0F9-ACE0-05AC43D6C7F4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3FA2AC-F215-81EC-094D-C8FB3E554CFD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E5B57B-086A-A803-6E10-90E128E1F9B3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 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 (POS)</a:t>
            </a:r>
            <a:r>
              <a:rPr lang="nl-NL" sz="2000" dirty="0"/>
              <a:t>: Bepaalt functie van het woord in de zin.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65EBD-1FFC-DD9C-395B-08EA64B0C8C7}"/>
              </a:ext>
            </a:extLst>
          </p:cNvPr>
          <p:cNvSpPr/>
          <p:nvPr/>
        </p:nvSpPr>
        <p:spPr>
          <a:xfrm>
            <a:off x="5473222" y="2097480"/>
            <a:ext cx="4025620" cy="27552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1B47CC-9971-F4A7-29D3-FB5040F49AB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9498842" y="2235243"/>
            <a:ext cx="7881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337003-341E-E7E1-CE5D-8C49DD3C9040}"/>
              </a:ext>
            </a:extLst>
          </p:cNvPr>
          <p:cNvSpPr txBox="1"/>
          <p:nvPr/>
        </p:nvSpPr>
        <p:spPr>
          <a:xfrm>
            <a:off x="10286948" y="1942855"/>
            <a:ext cx="788999" cy="58477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Named</a:t>
            </a:r>
          </a:p>
          <a:p>
            <a:r>
              <a:rPr lang="en-US" sz="1600" dirty="0"/>
              <a:t>Entity</a:t>
            </a:r>
            <a:endParaRPr lang="en-NL" sz="1600" dirty="0"/>
          </a:p>
        </p:txBody>
      </p:sp>
      <p:graphicFrame>
        <p:nvGraphicFramePr>
          <p:cNvPr id="27" name="Table 38">
            <a:extLst>
              <a:ext uri="{FF2B5EF4-FFF2-40B4-BE49-F238E27FC236}">
                <a16:creationId xmlns:a16="http://schemas.microsoft.com/office/drawing/2014/main" id="{4D7007EB-57BB-CB9C-5B67-179D102E8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74205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r>
                        <a:rPr lang="en-US" sz="1600" dirty="0" err="1"/>
                        <a:t>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r>
                        <a:rPr lang="en-US" sz="1600" dirty="0" err="1"/>
                        <a:t>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r>
                        <a:rPr lang="nl-NL" sz="1600" dirty="0" err="1"/>
                        <a:t>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r>
                        <a:rPr lang="en-US" sz="1600" dirty="0" err="1"/>
                        <a:t>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/>
                        <a:t>roper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r>
                        <a:rPr lang="en-US" sz="1600" dirty="0" err="1"/>
                        <a:t>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07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Regular</a:t>
            </a:r>
            <a:r>
              <a:rPr lang="nl-NL" noProof="0" dirty="0"/>
              <a:t> </a:t>
            </a:r>
            <a:r>
              <a:rPr lang="nl-NL" noProof="0" dirty="0" err="1"/>
              <a:t>Expressions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935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"Hi" or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"Hi|Hello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(0 – 5).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 match.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"Hi" (9 – 11).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"He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said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 err="1"/>
              <a:t>Regular</a:t>
            </a:r>
            <a:r>
              <a:rPr lang="nl-NL" sz="1600" dirty="0"/>
              <a:t> </a:t>
            </a:r>
            <a:r>
              <a:rPr lang="nl-NL" sz="1600" dirty="0" err="1"/>
              <a:t>expressions</a:t>
            </a:r>
            <a:r>
              <a:rPr lang="nl-NL" sz="1600" dirty="0"/>
              <a:t> (</a:t>
            </a:r>
            <a:r>
              <a:rPr lang="nl-NL" sz="1600" dirty="0" err="1"/>
              <a:t>regex</a:t>
            </a:r>
            <a:r>
              <a:rPr lang="nl-NL" sz="1600" dirty="0"/>
              <a:t>) zijn patronen om tekst mee te vinden.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Ze bieden veel meer flexibiliteit dan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str.find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Belangrijkste functies in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nl-NL" sz="1600" dirty="0"/>
              <a:t> module: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nl-NL" sz="1600" dirty="0"/>
              <a:t>=&gt;    Zoek vanaf begin.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nl-NL" sz="1600" dirty="0"/>
              <a:t>=&gt;    Zoek overal.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dirty="0"/>
              <a:t>=&gt;    Zoek herhaaldelijk.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lang="nl-NL" sz="1600" dirty="0"/>
              <a:t>=&gt;    Zoek en vervang.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re.split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nl-NL" sz="1600" dirty="0"/>
              <a:t>=&gt;    Opsplitsen in lijst.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69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Basale patronen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Special character classes.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Non-word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Non-digit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	White space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\b	Word boundary.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special meaning.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\\	Match literal backslash.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Gewone karakters matchen zichzelf: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Patroon </a:t>
            </a:r>
            <a:r>
              <a:rPr lang="nl-NL" sz="1600" b="1" dirty="0" err="1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nl-NL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/>
              <a:t> </a:t>
            </a:r>
            <a:r>
              <a:rPr lang="nl-NL" sz="1600" dirty="0" err="1"/>
              <a:t>matcht</a:t>
            </a:r>
            <a:r>
              <a:rPr lang="nl-NL" sz="1600" dirty="0"/>
              <a:t> de string 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^	</a:t>
            </a:r>
            <a:r>
              <a:rPr lang="nl-NL" sz="1600" dirty="0"/>
              <a:t>Match begin van de tekst.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	</a:t>
            </a:r>
            <a:r>
              <a:rPr lang="nl-NL" sz="1600" dirty="0"/>
              <a:t>Match einde van de tekst.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600" dirty="0"/>
              <a:t>	Match elk karakter.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	Geeft speciale betekenis aan karakter erna.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</a:t>
            </a:r>
            <a:r>
              <a:rPr lang="nl-NL" sz="1600" dirty="0"/>
              <a:t>	Match spatie, tab, EOL.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</a:t>
            </a:r>
            <a:r>
              <a:rPr lang="nl-NL" sz="1600" dirty="0"/>
              <a:t>	Match letterlijke punt.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8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Sets van tekens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character sets.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		Match a, b, or c.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[A-Z]		Match uppercase letters.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[A-Za-z]	Match any letter.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[0-9]		Match digits.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Sets can include special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[.]	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[-0-9]		Match hyphen and 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[\[\]]		Better escape brackets.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/>
              <a:t>om een set tekens te definiëren.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Alle tekens tussen de haken worden matchen: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[!?.,-]</a:t>
            </a:r>
            <a:r>
              <a:rPr lang="nl-NL" sz="1600" dirty="0"/>
              <a:t>	Veel voorkomende leestekens.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een streepje om een bereik op te geven: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1600" dirty="0"/>
              <a:t>		Alle kleine 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1600" dirty="0"/>
              <a:t>		Alle hoofdletters.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0-3</a:t>
            </a:r>
            <a:r>
              <a:rPr lang="nl-NL" sz="1600" dirty="0"/>
              <a:t>		Cijfers 0 t/m 3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Meeste speciale tekens zijn in set te gebruiken zonder escape (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).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8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Uitdagingen tekst analyse 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Data preparatie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/>
              <a:t>Bag of </a:t>
            </a:r>
            <a:r>
              <a:rPr lang="nl-NL" sz="2000" dirty="0" err="1"/>
              <a:t>words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/>
              <a:t>Word </a:t>
            </a:r>
            <a:r>
              <a:rPr lang="nl-NL" sz="2000" dirty="0" err="1"/>
              <a:t>Embeddings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Transformers</a:t>
            </a: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 opgeven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HTTP or HTTPS protocol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https?://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any amount of white space.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\s+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IPv4 addresses, ex. 127.0.0.1.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(\d{1,3}\.){3}\d{1,3}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nl-NL" sz="1600" dirty="0"/>
              <a:t>		Match 0 of 1 keer.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600" dirty="0"/>
              <a:t>		Match 0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1600" dirty="0"/>
              <a:t>		Match 1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</a:t>
            </a:r>
            <a:r>
              <a:rPr lang="nl-NL" sz="1600" dirty="0"/>
              <a:t>	Match min t/m max keer.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89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 opgeven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"a?b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*c+"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abbbccc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??b*?c+?"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Non-greedy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Note: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picks leftmost match!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Standaard gierig: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Match zoveel mogelijk karakters, zoveel als gehele patroon toelaat.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Niet-gierige alternatieven: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=&gt;   ??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          =&gt;   *?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=&gt;   +?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  =&gt;   {min, max}?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9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Open Notebook: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/1_regex_basic.ipynb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</a:t>
            </a:r>
            <a:r>
              <a:rPr lang="nl-NL" sz="1800" dirty="0" err="1"/>
              <a:t>regex</a:t>
            </a:r>
            <a:r>
              <a:rPr lang="nl-NL" sz="1800" dirty="0"/>
              <a:t> voor het vinden van getallen.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Optioneel: Decimalen gescheiden door punt of komma 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nl-NL" sz="1600" dirty="0"/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"2.3"</a:t>
            </a:r>
            <a:r>
              <a:rPr lang="nl-NL" sz="1600" dirty="0"/>
              <a:t>, of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"4,5"</a:t>
            </a:r>
            <a:r>
              <a:rPr lang="nl-NL" sz="1600" dirty="0"/>
              <a:t>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Optioneel: Duizendtallen gescheiden door punt of komma 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"1.000"</a:t>
            </a:r>
            <a:r>
              <a:rPr lang="nl-NL" sz="1600" dirty="0"/>
              <a:t> of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"1,234.56"</a:t>
            </a:r>
            <a:r>
              <a:rPr lang="nl-NL" sz="1600" dirty="0"/>
              <a:t>).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Schrijf een </a:t>
            </a:r>
            <a:r>
              <a:rPr lang="nl-NL" sz="1800" dirty="0" err="1">
                <a:cs typeface="Courier New" panose="02070309020205020404" pitchFamily="49" charset="0"/>
              </a:rPr>
              <a:t>regex</a:t>
            </a:r>
            <a:r>
              <a:rPr lang="nl-NL" sz="1800" dirty="0">
                <a:cs typeface="Courier New" panose="02070309020205020404" pitchFamily="49" charset="0"/>
              </a:rPr>
              <a:t> voor het vinden van data.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>
                <a:cs typeface="Courier New" panose="02070309020205020404" pitchFamily="49" charset="0"/>
              </a:rPr>
              <a:t>Formaat: DD-MM-YYYY.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>
                <a:cs typeface="Courier New" panose="02070309020205020404" pitchFamily="49" charset="0"/>
              </a:rPr>
              <a:t>Optioneel: nul voor dag / maand.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800" noProof="0" dirty="0"/>
              <a:t>TIP: Gebruik: </a:t>
            </a:r>
            <a:r>
              <a:rPr lang="nl-NL" sz="1800" noProof="0" dirty="0">
                <a:hlinkClick r:id="rId2"/>
              </a:rPr>
              <a:t>https://www.regex101.com</a:t>
            </a:r>
            <a:r>
              <a:rPr lang="nl-NL" sz="1800" noProof="0" dirty="0"/>
              <a:t> (zet </a:t>
            </a:r>
            <a:r>
              <a:rPr lang="nl-NL" sz="1800" noProof="0" dirty="0" err="1"/>
              <a:t>flavor</a:t>
            </a:r>
            <a:r>
              <a:rPr lang="nl-NL" sz="1800" noProof="0" dirty="0"/>
              <a:t> op Python in linker menu)</a:t>
            </a:r>
          </a:p>
        </p:txBody>
      </p:sp>
    </p:spTree>
    <p:extLst>
      <p:ext uri="{BB962C8B-B14F-4D97-AF65-F5344CB8AC3E}">
        <p14:creationId xmlns:p14="http://schemas.microsoft.com/office/powerpoint/2010/main" val="215731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Date pattern; 3 capturing groups.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"(\d{1,2})-(\d{1,2})-(\d{4})"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Target text containing a date.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"Today is 28-4-2023"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Access captured parts.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m: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('28', '4', '2023')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'28-4-2023'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'2023'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Patronen tussen haken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600" dirty="0"/>
              <a:t>worden opgeslagen in een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Dit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 krijg je terug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>
                <a:cs typeface="Courier New" panose="02070309020205020404" pitchFamily="49" charset="0"/>
              </a:rPr>
              <a:t> of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De opgeslagen tekst is beschikbaar via: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  <a:r>
              <a:rPr lang="nl-NL" sz="1600" dirty="0">
                <a:cs typeface="Courier New" panose="02070309020205020404" pitchFamily="49" charset="0"/>
              </a:rPr>
              <a:t>=&gt; Alle groepen.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 </a:t>
            </a:r>
            <a:r>
              <a:rPr lang="nl-NL" sz="1600" dirty="0">
                <a:cs typeface="Courier New" panose="02070309020205020404" pitchFamily="49" charset="0"/>
              </a:rPr>
              <a:t>=&gt; Complete tekst.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(1...n) </a:t>
            </a:r>
            <a:r>
              <a:rPr lang="nl-NL" sz="1600" dirty="0">
                <a:cs typeface="Courier New" panose="02070309020205020404" pitchFamily="49" charset="0"/>
              </a:rPr>
              <a:t>=&gt; Opgeslagen groep.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u="sng" dirty="0">
                <a:cs typeface="Courier New" panose="02070309020205020404" pitchFamily="49" charset="0"/>
              </a:rPr>
              <a:t>Elke set haakjes</a:t>
            </a:r>
            <a:r>
              <a:rPr lang="nl-NL" sz="1600" dirty="0">
                <a:cs typeface="Courier New" panose="02070309020205020404" pitchFamily="49" charset="0"/>
              </a:rPr>
              <a:t> krijgt een eigen groep, ook als ze in elkaar genest zijn.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13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Named group in a pattern.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"(?P&lt;postcode&gt;\d{4} ?[A-Z]{2})"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containing a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"1234 AB")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Retrieving the postcode.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"postcode"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'1234 AB'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Match opslaan met een naam: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Syntax:	 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(?P&lt;naam&gt;...)</a:t>
            </a: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Gevonden  tekst:	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Gewone haken zonder op te slaan: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/>
              <a:t>Syntax:	 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(?:...)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77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Vooruit en terug kijken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with percentage and number.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12.5% ROI over 5 years"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"[0-9\.]+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Look ahead: Match percentage only.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"12.5".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"[0-9\.]+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Negative look ahead.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"12.".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"[0-9\.]+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[%0-9\.]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"5".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Met de volgende syntax kun je vooruit of terug kijken: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(?&lt;=Y)X    </a:t>
            </a:r>
            <a:r>
              <a:rPr lang="nl-NL" sz="1600" dirty="0" err="1"/>
              <a:t>X</a:t>
            </a:r>
            <a:r>
              <a:rPr lang="nl-NL" sz="1600" dirty="0"/>
              <a:t> voorafgegaan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(?&lt;!Y)X    </a:t>
            </a:r>
            <a:r>
              <a:rPr lang="nl-NL" sz="1600" dirty="0" err="1"/>
              <a:t>X</a:t>
            </a:r>
            <a:r>
              <a:rPr lang="nl-NL" sz="1600" dirty="0"/>
              <a:t> </a:t>
            </a:r>
            <a:r>
              <a:rPr lang="nl-NL" sz="1600" u="sng" dirty="0"/>
              <a:t>niet</a:t>
            </a:r>
            <a:r>
              <a:rPr lang="nl-NL" sz="1600" dirty="0"/>
              <a:t> voorafgegaan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X(?=Y)     </a:t>
            </a:r>
            <a:r>
              <a:rPr lang="nl-NL" sz="1600" dirty="0"/>
              <a:t>X opgevolgd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X(?!Y)     </a:t>
            </a:r>
            <a:r>
              <a:rPr lang="nl-NL" sz="1600" dirty="0"/>
              <a:t>X </a:t>
            </a:r>
            <a:r>
              <a:rPr lang="nl-NL" sz="1600" u="sng" dirty="0"/>
              <a:t>niet</a:t>
            </a:r>
            <a:r>
              <a:rPr lang="nl-NL" sz="1600" dirty="0"/>
              <a:t> gevolgd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3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Open Notebook: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/2_regex_tokenizer.ipynb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</a:t>
            </a:r>
            <a:r>
              <a:rPr lang="nl-NL" sz="1800" dirty="0" err="1"/>
              <a:t>regex</a:t>
            </a:r>
            <a:r>
              <a:rPr lang="nl-NL" sz="1800" dirty="0"/>
              <a:t> voor entiteiten: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Afkortingen die volledig uit hoofdletters bestaan.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Een of meer woorden die met een hoofdletter beginnen.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Niet het eerste woord van een zin.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Vul de patronen voor de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tokenizer</a:t>
            </a:r>
            <a:r>
              <a:rPr lang="nl-NL" sz="1800" dirty="0"/>
              <a:t> functie aan.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Vul het </a:t>
            </a:r>
            <a:r>
              <a:rPr lang="nl-NL" sz="1600" dirty="0" err="1"/>
              <a:t>dict</a:t>
            </a:r>
            <a:r>
              <a:rPr lang="nl-NL" sz="1600" dirty="0"/>
              <a:t> met de </a:t>
            </a:r>
            <a:r>
              <a:rPr lang="nl-NL" sz="1600" dirty="0" err="1"/>
              <a:t>regex</a:t>
            </a:r>
            <a:r>
              <a:rPr lang="nl-NL" sz="1600" dirty="0"/>
              <a:t> patronen uit de vorige opdrachten.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Pas de </a:t>
            </a:r>
            <a:r>
              <a:rPr lang="nl-NL" sz="1600" dirty="0" err="1"/>
              <a:t>tokenizer</a:t>
            </a:r>
            <a:r>
              <a:rPr lang="nl-NL" sz="1600" dirty="0"/>
              <a:t> toe op een aantal voorbeelden.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nl-N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1871111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noProof="0" dirty="0" err="1"/>
              <a:t>SpaCy</a:t>
            </a:r>
            <a:r>
              <a:rPr lang="nl-NL" sz="1600" noProof="0" dirty="0"/>
              <a:t> is een Python package voor het bouwen van robuuste NLP toepassingen.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noProof="0" dirty="0"/>
              <a:t>Installatie via command prompt:</a:t>
            </a: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r>
              <a:rPr lang="nl-NL" sz="1600" dirty="0"/>
              <a:t>Downloaden van taalmodellen: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Of installeer taalmodel met package </a:t>
            </a:r>
            <a:r>
              <a:rPr lang="nl-NL" sz="1600" dirty="0" err="1"/>
              <a:t>wheel</a:t>
            </a:r>
            <a:r>
              <a:rPr lang="nl-NL" sz="1600" dirty="0"/>
              <a:t>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LET OP: Versie moet overeenkomen met die van </a:t>
            </a:r>
            <a:r>
              <a:rPr lang="nl-NL" sz="1600" b="1" dirty="0" err="1"/>
              <a:t>SpaCy</a:t>
            </a:r>
            <a:r>
              <a:rPr lang="nl-NL" sz="1600" b="1" dirty="0"/>
              <a:t>!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5D034B-5A34-780A-151C-85FBE88346BC}"/>
              </a:ext>
            </a:extLst>
          </p:cNvPr>
          <p:cNvSpPr/>
          <p:nvPr/>
        </p:nvSpPr>
        <p:spPr>
          <a:xfrm>
            <a:off x="955342" y="2552131"/>
            <a:ext cx="6585045" cy="3753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spac</a:t>
            </a:r>
            <a:r>
              <a:rPr lang="nl-NL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y==3.5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F5540-4A9C-E3F4-6CCF-97706357D50B}"/>
              </a:ext>
            </a:extLst>
          </p:cNvPr>
          <p:cNvSpPr/>
          <p:nvPr/>
        </p:nvSpPr>
        <p:spPr>
          <a:xfrm>
            <a:off x="955342" y="3657600"/>
            <a:ext cx="6585046" cy="3657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download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en_core_web_md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C8A36-0655-0AA1-3DA1-5F692A15F4BB}"/>
              </a:ext>
            </a:extLst>
          </p:cNvPr>
          <p:cNvSpPr/>
          <p:nvPr/>
        </p:nvSpPr>
        <p:spPr>
          <a:xfrm>
            <a:off x="955341" y="4685211"/>
            <a:ext cx="6585046" cy="3657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&lt;model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wheel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spacy module.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spacy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en_core_web_md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the model to a text.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"Applying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this text."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Importeer eerst de </a:t>
            </a:r>
            <a:r>
              <a:rPr lang="nl-NL" sz="2000" dirty="0" err="1"/>
              <a:t>SpaCy</a:t>
            </a:r>
            <a:r>
              <a:rPr lang="nl-NL" sz="2000" dirty="0"/>
              <a:t> module.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Laad daarna het taalmodellen waarmee je wilt werken.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Pas dan het geladen taalmodel toe op de tekst.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Het taalmodel omvat een pipeline met meerdere stappen.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en_core_web_md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available processing steps.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nlp.component_names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something like: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'tok2vec',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'tagger',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'parser',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attribute_ruler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Gebruikelijke </a:t>
            </a:r>
            <a:r>
              <a:rPr lang="nl-NL" sz="2000" dirty="0" err="1"/>
              <a:t>SpaCy</a:t>
            </a:r>
            <a:r>
              <a:rPr lang="nl-NL" sz="2000" dirty="0"/>
              <a:t> pipeline: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Tokenization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Part of speech (POS) </a:t>
            </a:r>
            <a:r>
              <a:rPr lang="nl-NL" sz="2000" dirty="0" err="1"/>
              <a:t>tagging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 err="1"/>
              <a:t>Named</a:t>
            </a:r>
            <a:r>
              <a:rPr lang="nl-NL" sz="2000" dirty="0"/>
              <a:t> </a:t>
            </a: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Recognition</a:t>
            </a:r>
            <a:r>
              <a:rPr lang="nl-NL" sz="2000" dirty="0"/>
              <a:t> (NER).</a:t>
            </a:r>
          </a:p>
          <a:p>
            <a:pPr>
              <a:buFontTx/>
              <a:buChar char="-"/>
            </a:pPr>
            <a:r>
              <a:rPr lang="nl-NL" sz="2000" dirty="0" err="1"/>
              <a:t>Lemmatization</a:t>
            </a:r>
            <a:r>
              <a:rPr lang="nl-NL" sz="20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2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Uitdagingen tekst </a:t>
            </a:r>
            <a:r>
              <a:rPr lang="nl-NL" noProof="0" dirty="0" err="1"/>
              <a:t>ana</a:t>
            </a:r>
            <a:r>
              <a:rPr lang="nl-NL" dirty="0" err="1"/>
              <a:t>lyse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7F02A1F3-5E4D-284C-3285-D060CA765E27}"/>
              </a:ext>
            </a:extLst>
          </p:cNvPr>
          <p:cNvGrpSpPr/>
          <p:nvPr/>
        </p:nvGrpSpPr>
        <p:grpSpPr>
          <a:xfrm>
            <a:off x="3556117" y="1745651"/>
            <a:ext cx="4741722" cy="4143358"/>
            <a:chOff x="5296206" y="1812126"/>
            <a:chExt cx="4515151" cy="3864642"/>
          </a:xfrm>
        </p:grpSpPr>
        <p:grpSp>
          <p:nvGrpSpPr>
            <p:cNvPr id="12" name="Graphic 9">
              <a:extLst>
                <a:ext uri="{FF2B5EF4-FFF2-40B4-BE49-F238E27FC236}">
                  <a16:creationId xmlns:a16="http://schemas.microsoft.com/office/drawing/2014/main" id="{B261BB0B-51A1-2072-3552-C42FEF768684}"/>
                </a:ext>
              </a:extLst>
            </p:cNvPr>
            <p:cNvGrpSpPr/>
            <p:nvPr/>
          </p:nvGrpSpPr>
          <p:grpSpPr>
            <a:xfrm>
              <a:off x="6942969" y="1873591"/>
              <a:ext cx="1449560" cy="563433"/>
              <a:chOff x="6942969" y="1873591"/>
              <a:chExt cx="1449560" cy="563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F27FCDA-B934-32DD-F504-9319A908988A}"/>
                  </a:ext>
                </a:extLst>
              </p:cNvPr>
              <p:cNvSpPr/>
              <p:nvPr/>
            </p:nvSpPr>
            <p:spPr>
              <a:xfrm>
                <a:off x="6942969" y="1873591"/>
                <a:ext cx="1449560" cy="563433"/>
              </a:xfrm>
              <a:custGeom>
                <a:avLst/>
                <a:gdLst>
                  <a:gd name="connsiteX0" fmla="*/ 1388487 w 1449560"/>
                  <a:gd name="connsiteY0" fmla="*/ 292 h 563433"/>
                  <a:gd name="connsiteX1" fmla="*/ 1449953 w 1449560"/>
                  <a:gd name="connsiteY1" fmla="*/ 292 h 563433"/>
                  <a:gd name="connsiteX2" fmla="*/ 1449953 w 1449560"/>
                  <a:gd name="connsiteY2" fmla="*/ 563726 h 563433"/>
                  <a:gd name="connsiteX3" fmla="*/ 1388487 w 1449560"/>
                  <a:gd name="connsiteY3" fmla="*/ 563726 h 563433"/>
                  <a:gd name="connsiteX4" fmla="*/ 61857 w 1449560"/>
                  <a:gd name="connsiteY4" fmla="*/ 563726 h 563433"/>
                  <a:gd name="connsiteX5" fmla="*/ 392 w 1449560"/>
                  <a:gd name="connsiteY5" fmla="*/ 563726 h 563433"/>
                  <a:gd name="connsiteX6" fmla="*/ 392 w 1449560"/>
                  <a:gd name="connsiteY6" fmla="*/ 292 h 563433"/>
                  <a:gd name="connsiteX7" fmla="*/ 61857 w 1449560"/>
                  <a:gd name="connsiteY7" fmla="*/ 292 h 563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9560" h="563433">
                    <a:moveTo>
                      <a:pt x="1388487" y="292"/>
                    </a:moveTo>
                    <a:cubicBezTo>
                      <a:pt x="1422434" y="292"/>
                      <a:pt x="1449953" y="292"/>
                      <a:pt x="1449953" y="292"/>
                    </a:cubicBezTo>
                    <a:lnTo>
                      <a:pt x="1449953" y="563726"/>
                    </a:lnTo>
                    <a:cubicBezTo>
                      <a:pt x="1449953" y="563726"/>
                      <a:pt x="1422434" y="563726"/>
                      <a:pt x="1388487" y="563726"/>
                    </a:cubicBezTo>
                    <a:lnTo>
                      <a:pt x="61857" y="563726"/>
                    </a:lnTo>
                    <a:cubicBezTo>
                      <a:pt x="27911" y="563726"/>
                      <a:pt x="392" y="563726"/>
                      <a:pt x="392" y="563726"/>
                    </a:cubicBezTo>
                    <a:lnTo>
                      <a:pt x="392" y="292"/>
                    </a:lnTo>
                    <a:cubicBezTo>
                      <a:pt x="392" y="292"/>
                      <a:pt x="27911" y="292"/>
                      <a:pt x="61857" y="29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D545667-490B-92A0-DD16-9844C52AE50F}"/>
                  </a:ext>
                </a:extLst>
              </p:cNvPr>
              <p:cNvSpPr/>
              <p:nvPr/>
            </p:nvSpPr>
            <p:spPr>
              <a:xfrm>
                <a:off x="7208295" y="2056451"/>
                <a:ext cx="938119" cy="203772"/>
              </a:xfrm>
              <a:custGeom>
                <a:avLst/>
                <a:gdLst>
                  <a:gd name="connsiteX0" fmla="*/ 30613 w 938119"/>
                  <a:gd name="connsiteY0" fmla="*/ 138077 h 203772"/>
                  <a:gd name="connsiteX1" fmla="*/ 95664 w 938119"/>
                  <a:gd name="connsiteY1" fmla="*/ 138077 h 203772"/>
                  <a:gd name="connsiteX2" fmla="*/ 95664 w 938119"/>
                  <a:gd name="connsiteY2" fmla="*/ 163176 h 203772"/>
                  <a:gd name="connsiteX3" fmla="*/ 392 w 938119"/>
                  <a:gd name="connsiteY3" fmla="*/ 163176 h 203772"/>
                  <a:gd name="connsiteX4" fmla="*/ 392 w 938119"/>
                  <a:gd name="connsiteY4" fmla="*/ 292 h 203772"/>
                  <a:gd name="connsiteX5" fmla="*/ 30613 w 938119"/>
                  <a:gd name="connsiteY5" fmla="*/ 292 h 203772"/>
                  <a:gd name="connsiteX6" fmla="*/ 30613 w 938119"/>
                  <a:gd name="connsiteY6" fmla="*/ 138589 h 203772"/>
                  <a:gd name="connsiteX7" fmla="*/ 205789 w 938119"/>
                  <a:gd name="connsiteY7" fmla="*/ 163176 h 203772"/>
                  <a:gd name="connsiteX8" fmla="*/ 192984 w 938119"/>
                  <a:gd name="connsiteY8" fmla="*/ 163176 h 203772"/>
                  <a:gd name="connsiteX9" fmla="*/ 186837 w 938119"/>
                  <a:gd name="connsiteY9" fmla="*/ 162151 h 203772"/>
                  <a:gd name="connsiteX10" fmla="*/ 183764 w 938119"/>
                  <a:gd name="connsiteY10" fmla="*/ 157029 h 203772"/>
                  <a:gd name="connsiteX11" fmla="*/ 181203 w 938119"/>
                  <a:gd name="connsiteY11" fmla="*/ 148834 h 203772"/>
                  <a:gd name="connsiteX12" fmla="*/ 163788 w 938119"/>
                  <a:gd name="connsiteY12" fmla="*/ 161127 h 203772"/>
                  <a:gd name="connsiteX13" fmla="*/ 154056 w 938119"/>
                  <a:gd name="connsiteY13" fmla="*/ 164200 h 203772"/>
                  <a:gd name="connsiteX14" fmla="*/ 129470 w 938119"/>
                  <a:gd name="connsiteY14" fmla="*/ 163176 h 203772"/>
                  <a:gd name="connsiteX15" fmla="*/ 119225 w 938119"/>
                  <a:gd name="connsiteY15" fmla="*/ 157029 h 203772"/>
                  <a:gd name="connsiteX16" fmla="*/ 112054 w 938119"/>
                  <a:gd name="connsiteY16" fmla="*/ 147297 h 203772"/>
                  <a:gd name="connsiteX17" fmla="*/ 109493 w 938119"/>
                  <a:gd name="connsiteY17" fmla="*/ 133467 h 203772"/>
                  <a:gd name="connsiteX18" fmla="*/ 113079 w 938119"/>
                  <a:gd name="connsiteY18" fmla="*/ 120662 h 203772"/>
                  <a:gd name="connsiteX19" fmla="*/ 124347 w 938119"/>
                  <a:gd name="connsiteY19" fmla="*/ 109393 h 203772"/>
                  <a:gd name="connsiteX20" fmla="*/ 145348 w 938119"/>
                  <a:gd name="connsiteY20" fmla="*/ 100686 h 203772"/>
                  <a:gd name="connsiteX21" fmla="*/ 178642 w 938119"/>
                  <a:gd name="connsiteY21" fmla="*/ 97100 h 203772"/>
                  <a:gd name="connsiteX22" fmla="*/ 178642 w 938119"/>
                  <a:gd name="connsiteY22" fmla="*/ 89929 h 203772"/>
                  <a:gd name="connsiteX23" fmla="*/ 173520 w 938119"/>
                  <a:gd name="connsiteY23" fmla="*/ 73026 h 203772"/>
                  <a:gd name="connsiteX24" fmla="*/ 159178 w 938119"/>
                  <a:gd name="connsiteY24" fmla="*/ 67392 h 203772"/>
                  <a:gd name="connsiteX25" fmla="*/ 140226 w 938119"/>
                  <a:gd name="connsiteY25" fmla="*/ 72514 h 203772"/>
                  <a:gd name="connsiteX26" fmla="*/ 134079 w 938119"/>
                  <a:gd name="connsiteY26" fmla="*/ 76099 h 203772"/>
                  <a:gd name="connsiteX27" fmla="*/ 127933 w 938119"/>
                  <a:gd name="connsiteY27" fmla="*/ 77636 h 203772"/>
                  <a:gd name="connsiteX28" fmla="*/ 122811 w 938119"/>
                  <a:gd name="connsiteY28" fmla="*/ 76099 h 203772"/>
                  <a:gd name="connsiteX29" fmla="*/ 119737 w 938119"/>
                  <a:gd name="connsiteY29" fmla="*/ 72514 h 203772"/>
                  <a:gd name="connsiteX30" fmla="*/ 114615 w 938119"/>
                  <a:gd name="connsiteY30" fmla="*/ 63806 h 203772"/>
                  <a:gd name="connsiteX31" fmla="*/ 162763 w 938119"/>
                  <a:gd name="connsiteY31" fmla="*/ 45367 h 203772"/>
                  <a:gd name="connsiteX32" fmla="*/ 181203 w 938119"/>
                  <a:gd name="connsiteY32" fmla="*/ 48952 h 203772"/>
                  <a:gd name="connsiteX33" fmla="*/ 202716 w 938119"/>
                  <a:gd name="connsiteY33" fmla="*/ 72002 h 203772"/>
                  <a:gd name="connsiteX34" fmla="*/ 205789 w 938119"/>
                  <a:gd name="connsiteY34" fmla="*/ 89929 h 203772"/>
                  <a:gd name="connsiteX35" fmla="*/ 205789 w 938119"/>
                  <a:gd name="connsiteY35" fmla="*/ 163176 h 203772"/>
                  <a:gd name="connsiteX36" fmla="*/ 151495 w 938119"/>
                  <a:gd name="connsiteY36" fmla="*/ 145760 h 203772"/>
                  <a:gd name="connsiteX37" fmla="*/ 159690 w 938119"/>
                  <a:gd name="connsiteY37" fmla="*/ 145248 h 203772"/>
                  <a:gd name="connsiteX38" fmla="*/ 172495 w 938119"/>
                  <a:gd name="connsiteY38" fmla="*/ 138589 h 203772"/>
                  <a:gd name="connsiteX39" fmla="*/ 178642 w 938119"/>
                  <a:gd name="connsiteY39" fmla="*/ 133467 h 203772"/>
                  <a:gd name="connsiteX40" fmla="*/ 178642 w 938119"/>
                  <a:gd name="connsiteY40" fmla="*/ 114003 h 203772"/>
                  <a:gd name="connsiteX41" fmla="*/ 158153 w 938119"/>
                  <a:gd name="connsiteY41" fmla="*/ 116052 h 203772"/>
                  <a:gd name="connsiteX42" fmla="*/ 145348 w 938119"/>
                  <a:gd name="connsiteY42" fmla="*/ 119637 h 203772"/>
                  <a:gd name="connsiteX43" fmla="*/ 138177 w 938119"/>
                  <a:gd name="connsiteY43" fmla="*/ 125272 h 203772"/>
                  <a:gd name="connsiteX44" fmla="*/ 136128 w 938119"/>
                  <a:gd name="connsiteY44" fmla="*/ 132443 h 203772"/>
                  <a:gd name="connsiteX45" fmla="*/ 140226 w 938119"/>
                  <a:gd name="connsiteY45" fmla="*/ 142687 h 203772"/>
                  <a:gd name="connsiteX46" fmla="*/ 151495 w 938119"/>
                  <a:gd name="connsiteY46" fmla="*/ 145760 h 203772"/>
                  <a:gd name="connsiteX47" fmla="*/ 233449 w 938119"/>
                  <a:gd name="connsiteY47" fmla="*/ 163176 h 203772"/>
                  <a:gd name="connsiteX48" fmla="*/ 233449 w 938119"/>
                  <a:gd name="connsiteY48" fmla="*/ 47416 h 203772"/>
                  <a:gd name="connsiteX49" fmla="*/ 250352 w 938119"/>
                  <a:gd name="connsiteY49" fmla="*/ 47416 h 203772"/>
                  <a:gd name="connsiteX50" fmla="*/ 257010 w 938119"/>
                  <a:gd name="connsiteY50" fmla="*/ 52538 h 203772"/>
                  <a:gd name="connsiteX51" fmla="*/ 259059 w 938119"/>
                  <a:gd name="connsiteY51" fmla="*/ 61757 h 203772"/>
                  <a:gd name="connsiteX52" fmla="*/ 274426 w 938119"/>
                  <a:gd name="connsiteY52" fmla="*/ 49977 h 203772"/>
                  <a:gd name="connsiteX53" fmla="*/ 294914 w 938119"/>
                  <a:gd name="connsiteY53" fmla="*/ 45879 h 203772"/>
                  <a:gd name="connsiteX54" fmla="*/ 311817 w 938119"/>
                  <a:gd name="connsiteY54" fmla="*/ 48952 h 203772"/>
                  <a:gd name="connsiteX55" fmla="*/ 324110 w 938119"/>
                  <a:gd name="connsiteY55" fmla="*/ 58172 h 203772"/>
                  <a:gd name="connsiteX56" fmla="*/ 331281 w 938119"/>
                  <a:gd name="connsiteY56" fmla="*/ 72002 h 203772"/>
                  <a:gd name="connsiteX57" fmla="*/ 333842 w 938119"/>
                  <a:gd name="connsiteY57" fmla="*/ 89417 h 203772"/>
                  <a:gd name="connsiteX58" fmla="*/ 333842 w 938119"/>
                  <a:gd name="connsiteY58" fmla="*/ 163176 h 203772"/>
                  <a:gd name="connsiteX59" fmla="*/ 306183 w 938119"/>
                  <a:gd name="connsiteY59" fmla="*/ 163176 h 203772"/>
                  <a:gd name="connsiteX60" fmla="*/ 306183 w 938119"/>
                  <a:gd name="connsiteY60" fmla="*/ 89417 h 203772"/>
                  <a:gd name="connsiteX61" fmla="*/ 301061 w 938119"/>
                  <a:gd name="connsiteY61" fmla="*/ 73026 h 203772"/>
                  <a:gd name="connsiteX62" fmla="*/ 286206 w 938119"/>
                  <a:gd name="connsiteY62" fmla="*/ 67392 h 203772"/>
                  <a:gd name="connsiteX63" fmla="*/ 272889 w 938119"/>
                  <a:gd name="connsiteY63" fmla="*/ 70465 h 203772"/>
                  <a:gd name="connsiteX64" fmla="*/ 261108 w 938119"/>
                  <a:gd name="connsiteY64" fmla="*/ 79685 h 203772"/>
                  <a:gd name="connsiteX65" fmla="*/ 261108 w 938119"/>
                  <a:gd name="connsiteY65" fmla="*/ 163176 h 203772"/>
                  <a:gd name="connsiteX66" fmla="*/ 232936 w 938119"/>
                  <a:gd name="connsiteY66" fmla="*/ 163176 h 203772"/>
                  <a:gd name="connsiteX67" fmla="*/ 401454 w 938119"/>
                  <a:gd name="connsiteY67" fmla="*/ 45367 h 203772"/>
                  <a:gd name="connsiteX68" fmla="*/ 415284 w 938119"/>
                  <a:gd name="connsiteY68" fmla="*/ 46903 h 203772"/>
                  <a:gd name="connsiteX69" fmla="*/ 427065 w 938119"/>
                  <a:gd name="connsiteY69" fmla="*/ 51513 h 203772"/>
                  <a:gd name="connsiteX70" fmla="*/ 460359 w 938119"/>
                  <a:gd name="connsiteY70" fmla="*/ 51513 h 203772"/>
                  <a:gd name="connsiteX71" fmla="*/ 460359 w 938119"/>
                  <a:gd name="connsiteY71" fmla="*/ 61757 h 203772"/>
                  <a:gd name="connsiteX72" fmla="*/ 458822 w 938119"/>
                  <a:gd name="connsiteY72" fmla="*/ 65855 h 203772"/>
                  <a:gd name="connsiteX73" fmla="*/ 454212 w 938119"/>
                  <a:gd name="connsiteY73" fmla="*/ 67904 h 203772"/>
                  <a:gd name="connsiteX74" fmla="*/ 443968 w 938119"/>
                  <a:gd name="connsiteY74" fmla="*/ 69953 h 203772"/>
                  <a:gd name="connsiteX75" fmla="*/ 446529 w 938119"/>
                  <a:gd name="connsiteY75" fmla="*/ 82758 h 203772"/>
                  <a:gd name="connsiteX76" fmla="*/ 433724 w 938119"/>
                  <a:gd name="connsiteY76" fmla="*/ 110418 h 203772"/>
                  <a:gd name="connsiteX77" fmla="*/ 419382 w 938119"/>
                  <a:gd name="connsiteY77" fmla="*/ 117589 h 203772"/>
                  <a:gd name="connsiteX78" fmla="*/ 388649 w 938119"/>
                  <a:gd name="connsiteY78" fmla="*/ 119125 h 203772"/>
                  <a:gd name="connsiteX79" fmla="*/ 383527 w 938119"/>
                  <a:gd name="connsiteY79" fmla="*/ 126296 h 203772"/>
                  <a:gd name="connsiteX80" fmla="*/ 386088 w 938119"/>
                  <a:gd name="connsiteY80" fmla="*/ 131418 h 203772"/>
                  <a:gd name="connsiteX81" fmla="*/ 394796 w 938119"/>
                  <a:gd name="connsiteY81" fmla="*/ 133979 h 203772"/>
                  <a:gd name="connsiteX82" fmla="*/ 406576 w 938119"/>
                  <a:gd name="connsiteY82" fmla="*/ 134492 h 203772"/>
                  <a:gd name="connsiteX83" fmla="*/ 433724 w 938119"/>
                  <a:gd name="connsiteY83" fmla="*/ 137565 h 203772"/>
                  <a:gd name="connsiteX84" fmla="*/ 446017 w 938119"/>
                  <a:gd name="connsiteY84" fmla="*/ 141663 h 203772"/>
                  <a:gd name="connsiteX85" fmla="*/ 457798 w 938119"/>
                  <a:gd name="connsiteY85" fmla="*/ 163176 h 203772"/>
                  <a:gd name="connsiteX86" fmla="*/ 453700 w 938119"/>
                  <a:gd name="connsiteY86" fmla="*/ 178542 h 203772"/>
                  <a:gd name="connsiteX87" fmla="*/ 442943 w 938119"/>
                  <a:gd name="connsiteY87" fmla="*/ 191347 h 203772"/>
                  <a:gd name="connsiteX88" fmla="*/ 425016 w 938119"/>
                  <a:gd name="connsiteY88" fmla="*/ 200567 h 203772"/>
                  <a:gd name="connsiteX89" fmla="*/ 378917 w 938119"/>
                  <a:gd name="connsiteY89" fmla="*/ 201591 h 203772"/>
                  <a:gd name="connsiteX90" fmla="*/ 362526 w 938119"/>
                  <a:gd name="connsiteY90" fmla="*/ 194421 h 203772"/>
                  <a:gd name="connsiteX91" fmla="*/ 353306 w 938119"/>
                  <a:gd name="connsiteY91" fmla="*/ 184688 h 203772"/>
                  <a:gd name="connsiteX92" fmla="*/ 349721 w 938119"/>
                  <a:gd name="connsiteY92" fmla="*/ 173420 h 203772"/>
                  <a:gd name="connsiteX93" fmla="*/ 354843 w 938119"/>
                  <a:gd name="connsiteY93" fmla="*/ 159590 h 203772"/>
                  <a:gd name="connsiteX94" fmla="*/ 368673 w 938119"/>
                  <a:gd name="connsiteY94" fmla="*/ 150882 h 203772"/>
                  <a:gd name="connsiteX95" fmla="*/ 362014 w 938119"/>
                  <a:gd name="connsiteY95" fmla="*/ 144736 h 203772"/>
                  <a:gd name="connsiteX96" fmla="*/ 359453 w 938119"/>
                  <a:gd name="connsiteY96" fmla="*/ 134492 h 203772"/>
                  <a:gd name="connsiteX97" fmla="*/ 359965 w 938119"/>
                  <a:gd name="connsiteY97" fmla="*/ 129370 h 203772"/>
                  <a:gd name="connsiteX98" fmla="*/ 363038 w 938119"/>
                  <a:gd name="connsiteY98" fmla="*/ 123735 h 203772"/>
                  <a:gd name="connsiteX99" fmla="*/ 367648 w 938119"/>
                  <a:gd name="connsiteY99" fmla="*/ 118613 h 203772"/>
                  <a:gd name="connsiteX100" fmla="*/ 374307 w 938119"/>
                  <a:gd name="connsiteY100" fmla="*/ 114003 h 203772"/>
                  <a:gd name="connsiteX101" fmla="*/ 360477 w 938119"/>
                  <a:gd name="connsiteY101" fmla="*/ 101198 h 203772"/>
                  <a:gd name="connsiteX102" fmla="*/ 355355 w 938119"/>
                  <a:gd name="connsiteY102" fmla="*/ 82758 h 203772"/>
                  <a:gd name="connsiteX103" fmla="*/ 368160 w 938119"/>
                  <a:gd name="connsiteY103" fmla="*/ 55611 h 203772"/>
                  <a:gd name="connsiteX104" fmla="*/ 383015 w 938119"/>
                  <a:gd name="connsiteY104" fmla="*/ 47928 h 203772"/>
                  <a:gd name="connsiteX105" fmla="*/ 401454 w 938119"/>
                  <a:gd name="connsiteY105" fmla="*/ 45367 h 203772"/>
                  <a:gd name="connsiteX106" fmla="*/ 432187 w 938119"/>
                  <a:gd name="connsiteY106" fmla="*/ 168298 h 203772"/>
                  <a:gd name="connsiteX107" fmla="*/ 429626 w 938119"/>
                  <a:gd name="connsiteY107" fmla="*/ 163176 h 203772"/>
                  <a:gd name="connsiteX108" fmla="*/ 424504 w 938119"/>
                  <a:gd name="connsiteY108" fmla="*/ 159590 h 203772"/>
                  <a:gd name="connsiteX109" fmla="*/ 395820 w 938119"/>
                  <a:gd name="connsiteY109" fmla="*/ 156517 h 203772"/>
                  <a:gd name="connsiteX110" fmla="*/ 384551 w 938119"/>
                  <a:gd name="connsiteY110" fmla="*/ 155492 h 203772"/>
                  <a:gd name="connsiteX111" fmla="*/ 376868 w 938119"/>
                  <a:gd name="connsiteY111" fmla="*/ 161639 h 203772"/>
                  <a:gd name="connsiteX112" fmla="*/ 374307 w 938119"/>
                  <a:gd name="connsiteY112" fmla="*/ 169834 h 203772"/>
                  <a:gd name="connsiteX113" fmla="*/ 375844 w 938119"/>
                  <a:gd name="connsiteY113" fmla="*/ 174956 h 203772"/>
                  <a:gd name="connsiteX114" fmla="*/ 380454 w 938119"/>
                  <a:gd name="connsiteY114" fmla="*/ 180079 h 203772"/>
                  <a:gd name="connsiteX115" fmla="*/ 389161 w 938119"/>
                  <a:gd name="connsiteY115" fmla="*/ 183152 h 203772"/>
                  <a:gd name="connsiteX116" fmla="*/ 401966 w 938119"/>
                  <a:gd name="connsiteY116" fmla="*/ 184176 h 203772"/>
                  <a:gd name="connsiteX117" fmla="*/ 415284 w 938119"/>
                  <a:gd name="connsiteY117" fmla="*/ 182640 h 203772"/>
                  <a:gd name="connsiteX118" fmla="*/ 424504 w 938119"/>
                  <a:gd name="connsiteY118" fmla="*/ 179566 h 203772"/>
                  <a:gd name="connsiteX119" fmla="*/ 429626 w 938119"/>
                  <a:gd name="connsiteY119" fmla="*/ 174444 h 203772"/>
                  <a:gd name="connsiteX120" fmla="*/ 431675 w 938119"/>
                  <a:gd name="connsiteY120" fmla="*/ 168298 h 203772"/>
                  <a:gd name="connsiteX121" fmla="*/ 401454 w 938119"/>
                  <a:gd name="connsiteY121" fmla="*/ 102734 h 203772"/>
                  <a:gd name="connsiteX122" fmla="*/ 410162 w 938119"/>
                  <a:gd name="connsiteY122" fmla="*/ 101198 h 203772"/>
                  <a:gd name="connsiteX123" fmla="*/ 416821 w 938119"/>
                  <a:gd name="connsiteY123" fmla="*/ 97100 h 203772"/>
                  <a:gd name="connsiteX124" fmla="*/ 420406 w 938119"/>
                  <a:gd name="connsiteY124" fmla="*/ 91466 h 203772"/>
                  <a:gd name="connsiteX125" fmla="*/ 421943 w 938119"/>
                  <a:gd name="connsiteY125" fmla="*/ 83783 h 203772"/>
                  <a:gd name="connsiteX126" fmla="*/ 416821 w 938119"/>
                  <a:gd name="connsiteY126" fmla="*/ 69953 h 203772"/>
                  <a:gd name="connsiteX127" fmla="*/ 401454 w 938119"/>
                  <a:gd name="connsiteY127" fmla="*/ 64831 h 203772"/>
                  <a:gd name="connsiteX128" fmla="*/ 386088 w 938119"/>
                  <a:gd name="connsiteY128" fmla="*/ 69953 h 203772"/>
                  <a:gd name="connsiteX129" fmla="*/ 380966 w 938119"/>
                  <a:gd name="connsiteY129" fmla="*/ 83783 h 203772"/>
                  <a:gd name="connsiteX130" fmla="*/ 381990 w 938119"/>
                  <a:gd name="connsiteY130" fmla="*/ 90954 h 203772"/>
                  <a:gd name="connsiteX131" fmla="*/ 392234 w 938119"/>
                  <a:gd name="connsiteY131" fmla="*/ 101198 h 203772"/>
                  <a:gd name="connsiteX132" fmla="*/ 401454 w 938119"/>
                  <a:gd name="connsiteY132" fmla="*/ 102734 h 203772"/>
                  <a:gd name="connsiteX133" fmla="*/ 503385 w 938119"/>
                  <a:gd name="connsiteY133" fmla="*/ 47416 h 203772"/>
                  <a:gd name="connsiteX134" fmla="*/ 503385 w 938119"/>
                  <a:gd name="connsiteY134" fmla="*/ 121174 h 203772"/>
                  <a:gd name="connsiteX135" fmla="*/ 508507 w 938119"/>
                  <a:gd name="connsiteY135" fmla="*/ 137565 h 203772"/>
                  <a:gd name="connsiteX136" fmla="*/ 522849 w 938119"/>
                  <a:gd name="connsiteY136" fmla="*/ 143199 h 203772"/>
                  <a:gd name="connsiteX137" fmla="*/ 536678 w 938119"/>
                  <a:gd name="connsiteY137" fmla="*/ 140126 h 203772"/>
                  <a:gd name="connsiteX138" fmla="*/ 548459 w 938119"/>
                  <a:gd name="connsiteY138" fmla="*/ 131418 h 203772"/>
                  <a:gd name="connsiteX139" fmla="*/ 548459 w 938119"/>
                  <a:gd name="connsiteY139" fmla="*/ 47416 h 203772"/>
                  <a:gd name="connsiteX140" fmla="*/ 576119 w 938119"/>
                  <a:gd name="connsiteY140" fmla="*/ 47416 h 203772"/>
                  <a:gd name="connsiteX141" fmla="*/ 576119 w 938119"/>
                  <a:gd name="connsiteY141" fmla="*/ 163176 h 203772"/>
                  <a:gd name="connsiteX142" fmla="*/ 559216 w 938119"/>
                  <a:gd name="connsiteY142" fmla="*/ 163176 h 203772"/>
                  <a:gd name="connsiteX143" fmla="*/ 552045 w 938119"/>
                  <a:gd name="connsiteY143" fmla="*/ 158053 h 203772"/>
                  <a:gd name="connsiteX144" fmla="*/ 549996 w 938119"/>
                  <a:gd name="connsiteY144" fmla="*/ 148834 h 203772"/>
                  <a:gd name="connsiteX145" fmla="*/ 542825 w 938119"/>
                  <a:gd name="connsiteY145" fmla="*/ 155492 h 203772"/>
                  <a:gd name="connsiteX146" fmla="*/ 514653 w 938119"/>
                  <a:gd name="connsiteY146" fmla="*/ 165224 h 203772"/>
                  <a:gd name="connsiteX147" fmla="*/ 497750 w 938119"/>
                  <a:gd name="connsiteY147" fmla="*/ 161639 h 203772"/>
                  <a:gd name="connsiteX148" fmla="*/ 485457 w 938119"/>
                  <a:gd name="connsiteY148" fmla="*/ 152931 h 203772"/>
                  <a:gd name="connsiteX149" fmla="*/ 478286 w 938119"/>
                  <a:gd name="connsiteY149" fmla="*/ 138589 h 203772"/>
                  <a:gd name="connsiteX150" fmla="*/ 475725 w 938119"/>
                  <a:gd name="connsiteY150" fmla="*/ 121174 h 203772"/>
                  <a:gd name="connsiteX151" fmla="*/ 475725 w 938119"/>
                  <a:gd name="connsiteY151" fmla="*/ 47416 h 203772"/>
                  <a:gd name="connsiteX152" fmla="*/ 503385 w 938119"/>
                  <a:gd name="connsiteY152" fmla="*/ 47416 h 203772"/>
                  <a:gd name="connsiteX153" fmla="*/ 696489 w 938119"/>
                  <a:gd name="connsiteY153" fmla="*/ 163176 h 203772"/>
                  <a:gd name="connsiteX154" fmla="*/ 684195 w 938119"/>
                  <a:gd name="connsiteY154" fmla="*/ 163176 h 203772"/>
                  <a:gd name="connsiteX155" fmla="*/ 678049 w 938119"/>
                  <a:gd name="connsiteY155" fmla="*/ 162151 h 203772"/>
                  <a:gd name="connsiteX156" fmla="*/ 674463 w 938119"/>
                  <a:gd name="connsiteY156" fmla="*/ 157029 h 203772"/>
                  <a:gd name="connsiteX157" fmla="*/ 671902 w 938119"/>
                  <a:gd name="connsiteY157" fmla="*/ 148834 h 203772"/>
                  <a:gd name="connsiteX158" fmla="*/ 654487 w 938119"/>
                  <a:gd name="connsiteY158" fmla="*/ 161127 h 203772"/>
                  <a:gd name="connsiteX159" fmla="*/ 645267 w 938119"/>
                  <a:gd name="connsiteY159" fmla="*/ 164200 h 203772"/>
                  <a:gd name="connsiteX160" fmla="*/ 620169 w 938119"/>
                  <a:gd name="connsiteY160" fmla="*/ 163176 h 203772"/>
                  <a:gd name="connsiteX161" fmla="*/ 609925 w 938119"/>
                  <a:gd name="connsiteY161" fmla="*/ 157029 h 203772"/>
                  <a:gd name="connsiteX162" fmla="*/ 602754 w 938119"/>
                  <a:gd name="connsiteY162" fmla="*/ 147297 h 203772"/>
                  <a:gd name="connsiteX163" fmla="*/ 600193 w 938119"/>
                  <a:gd name="connsiteY163" fmla="*/ 133467 h 203772"/>
                  <a:gd name="connsiteX164" fmla="*/ 603778 w 938119"/>
                  <a:gd name="connsiteY164" fmla="*/ 120662 h 203772"/>
                  <a:gd name="connsiteX165" fmla="*/ 615047 w 938119"/>
                  <a:gd name="connsiteY165" fmla="*/ 109393 h 203772"/>
                  <a:gd name="connsiteX166" fmla="*/ 636560 w 938119"/>
                  <a:gd name="connsiteY166" fmla="*/ 100686 h 203772"/>
                  <a:gd name="connsiteX167" fmla="*/ 669341 w 938119"/>
                  <a:gd name="connsiteY167" fmla="*/ 97100 h 203772"/>
                  <a:gd name="connsiteX168" fmla="*/ 669341 w 938119"/>
                  <a:gd name="connsiteY168" fmla="*/ 89929 h 203772"/>
                  <a:gd name="connsiteX169" fmla="*/ 664219 w 938119"/>
                  <a:gd name="connsiteY169" fmla="*/ 73026 h 203772"/>
                  <a:gd name="connsiteX170" fmla="*/ 650389 w 938119"/>
                  <a:gd name="connsiteY170" fmla="*/ 67392 h 203772"/>
                  <a:gd name="connsiteX171" fmla="*/ 630925 w 938119"/>
                  <a:gd name="connsiteY171" fmla="*/ 72514 h 203772"/>
                  <a:gd name="connsiteX172" fmla="*/ 625291 w 938119"/>
                  <a:gd name="connsiteY172" fmla="*/ 76099 h 203772"/>
                  <a:gd name="connsiteX173" fmla="*/ 618632 w 938119"/>
                  <a:gd name="connsiteY173" fmla="*/ 77636 h 203772"/>
                  <a:gd name="connsiteX174" fmla="*/ 613510 w 938119"/>
                  <a:gd name="connsiteY174" fmla="*/ 76099 h 203772"/>
                  <a:gd name="connsiteX175" fmla="*/ 610949 w 938119"/>
                  <a:gd name="connsiteY175" fmla="*/ 72514 h 203772"/>
                  <a:gd name="connsiteX176" fmla="*/ 605827 w 938119"/>
                  <a:gd name="connsiteY176" fmla="*/ 63806 h 203772"/>
                  <a:gd name="connsiteX177" fmla="*/ 653975 w 938119"/>
                  <a:gd name="connsiteY177" fmla="*/ 45367 h 203772"/>
                  <a:gd name="connsiteX178" fmla="*/ 671902 w 938119"/>
                  <a:gd name="connsiteY178" fmla="*/ 48952 h 203772"/>
                  <a:gd name="connsiteX179" fmla="*/ 693927 w 938119"/>
                  <a:gd name="connsiteY179" fmla="*/ 72002 h 203772"/>
                  <a:gd name="connsiteX180" fmla="*/ 696489 w 938119"/>
                  <a:gd name="connsiteY180" fmla="*/ 89929 h 203772"/>
                  <a:gd name="connsiteX181" fmla="*/ 696489 w 938119"/>
                  <a:gd name="connsiteY181" fmla="*/ 163176 h 203772"/>
                  <a:gd name="connsiteX182" fmla="*/ 642706 w 938119"/>
                  <a:gd name="connsiteY182" fmla="*/ 145760 h 203772"/>
                  <a:gd name="connsiteX183" fmla="*/ 650389 w 938119"/>
                  <a:gd name="connsiteY183" fmla="*/ 145248 h 203772"/>
                  <a:gd name="connsiteX184" fmla="*/ 663195 w 938119"/>
                  <a:gd name="connsiteY184" fmla="*/ 138589 h 203772"/>
                  <a:gd name="connsiteX185" fmla="*/ 669341 w 938119"/>
                  <a:gd name="connsiteY185" fmla="*/ 133467 h 203772"/>
                  <a:gd name="connsiteX186" fmla="*/ 669341 w 938119"/>
                  <a:gd name="connsiteY186" fmla="*/ 114003 h 203772"/>
                  <a:gd name="connsiteX187" fmla="*/ 648853 w 938119"/>
                  <a:gd name="connsiteY187" fmla="*/ 116052 h 203772"/>
                  <a:gd name="connsiteX188" fmla="*/ 636047 w 938119"/>
                  <a:gd name="connsiteY188" fmla="*/ 119637 h 203772"/>
                  <a:gd name="connsiteX189" fmla="*/ 628877 w 938119"/>
                  <a:gd name="connsiteY189" fmla="*/ 125272 h 203772"/>
                  <a:gd name="connsiteX190" fmla="*/ 626828 w 938119"/>
                  <a:gd name="connsiteY190" fmla="*/ 132443 h 203772"/>
                  <a:gd name="connsiteX191" fmla="*/ 630925 w 938119"/>
                  <a:gd name="connsiteY191" fmla="*/ 142687 h 203772"/>
                  <a:gd name="connsiteX192" fmla="*/ 642706 w 938119"/>
                  <a:gd name="connsiteY192" fmla="*/ 145760 h 203772"/>
                  <a:gd name="connsiteX193" fmla="*/ 764101 w 938119"/>
                  <a:gd name="connsiteY193" fmla="*/ 45367 h 203772"/>
                  <a:gd name="connsiteX194" fmla="*/ 777930 w 938119"/>
                  <a:gd name="connsiteY194" fmla="*/ 46903 h 203772"/>
                  <a:gd name="connsiteX195" fmla="*/ 789711 w 938119"/>
                  <a:gd name="connsiteY195" fmla="*/ 51513 h 203772"/>
                  <a:gd name="connsiteX196" fmla="*/ 823005 w 938119"/>
                  <a:gd name="connsiteY196" fmla="*/ 51513 h 203772"/>
                  <a:gd name="connsiteX197" fmla="*/ 823005 w 938119"/>
                  <a:gd name="connsiteY197" fmla="*/ 61757 h 203772"/>
                  <a:gd name="connsiteX198" fmla="*/ 821981 w 938119"/>
                  <a:gd name="connsiteY198" fmla="*/ 65855 h 203772"/>
                  <a:gd name="connsiteX199" fmla="*/ 816858 w 938119"/>
                  <a:gd name="connsiteY199" fmla="*/ 67904 h 203772"/>
                  <a:gd name="connsiteX200" fmla="*/ 806614 w 938119"/>
                  <a:gd name="connsiteY200" fmla="*/ 69953 h 203772"/>
                  <a:gd name="connsiteX201" fmla="*/ 809175 w 938119"/>
                  <a:gd name="connsiteY201" fmla="*/ 82758 h 203772"/>
                  <a:gd name="connsiteX202" fmla="*/ 796370 w 938119"/>
                  <a:gd name="connsiteY202" fmla="*/ 110418 h 203772"/>
                  <a:gd name="connsiteX203" fmla="*/ 782028 w 938119"/>
                  <a:gd name="connsiteY203" fmla="*/ 117589 h 203772"/>
                  <a:gd name="connsiteX204" fmla="*/ 751295 w 938119"/>
                  <a:gd name="connsiteY204" fmla="*/ 119125 h 203772"/>
                  <a:gd name="connsiteX205" fmla="*/ 746173 w 938119"/>
                  <a:gd name="connsiteY205" fmla="*/ 126296 h 203772"/>
                  <a:gd name="connsiteX206" fmla="*/ 749246 w 938119"/>
                  <a:gd name="connsiteY206" fmla="*/ 131418 h 203772"/>
                  <a:gd name="connsiteX207" fmla="*/ 757442 w 938119"/>
                  <a:gd name="connsiteY207" fmla="*/ 133979 h 203772"/>
                  <a:gd name="connsiteX208" fmla="*/ 769223 w 938119"/>
                  <a:gd name="connsiteY208" fmla="*/ 134492 h 203772"/>
                  <a:gd name="connsiteX209" fmla="*/ 796882 w 938119"/>
                  <a:gd name="connsiteY209" fmla="*/ 137565 h 203772"/>
                  <a:gd name="connsiteX210" fmla="*/ 808663 w 938119"/>
                  <a:gd name="connsiteY210" fmla="*/ 141663 h 203772"/>
                  <a:gd name="connsiteX211" fmla="*/ 820444 w 938119"/>
                  <a:gd name="connsiteY211" fmla="*/ 163176 h 203772"/>
                  <a:gd name="connsiteX212" fmla="*/ 816346 w 938119"/>
                  <a:gd name="connsiteY212" fmla="*/ 178542 h 203772"/>
                  <a:gd name="connsiteX213" fmla="*/ 805590 w 938119"/>
                  <a:gd name="connsiteY213" fmla="*/ 191347 h 203772"/>
                  <a:gd name="connsiteX214" fmla="*/ 788175 w 938119"/>
                  <a:gd name="connsiteY214" fmla="*/ 200567 h 203772"/>
                  <a:gd name="connsiteX215" fmla="*/ 764101 w 938119"/>
                  <a:gd name="connsiteY215" fmla="*/ 203640 h 203772"/>
                  <a:gd name="connsiteX216" fmla="*/ 741563 w 938119"/>
                  <a:gd name="connsiteY216" fmla="*/ 201079 h 203772"/>
                  <a:gd name="connsiteX217" fmla="*/ 725172 w 938119"/>
                  <a:gd name="connsiteY217" fmla="*/ 194421 h 203772"/>
                  <a:gd name="connsiteX218" fmla="*/ 715953 w 938119"/>
                  <a:gd name="connsiteY218" fmla="*/ 184688 h 203772"/>
                  <a:gd name="connsiteX219" fmla="*/ 712879 w 938119"/>
                  <a:gd name="connsiteY219" fmla="*/ 173420 h 203772"/>
                  <a:gd name="connsiteX220" fmla="*/ 718001 w 938119"/>
                  <a:gd name="connsiteY220" fmla="*/ 159590 h 203772"/>
                  <a:gd name="connsiteX221" fmla="*/ 731319 w 938119"/>
                  <a:gd name="connsiteY221" fmla="*/ 150882 h 203772"/>
                  <a:gd name="connsiteX222" fmla="*/ 724660 w 938119"/>
                  <a:gd name="connsiteY222" fmla="*/ 144736 h 203772"/>
                  <a:gd name="connsiteX223" fmla="*/ 722099 w 938119"/>
                  <a:gd name="connsiteY223" fmla="*/ 134492 h 203772"/>
                  <a:gd name="connsiteX224" fmla="*/ 722611 w 938119"/>
                  <a:gd name="connsiteY224" fmla="*/ 129370 h 203772"/>
                  <a:gd name="connsiteX225" fmla="*/ 725685 w 938119"/>
                  <a:gd name="connsiteY225" fmla="*/ 123735 h 203772"/>
                  <a:gd name="connsiteX226" fmla="*/ 730295 w 938119"/>
                  <a:gd name="connsiteY226" fmla="*/ 118613 h 203772"/>
                  <a:gd name="connsiteX227" fmla="*/ 736953 w 938119"/>
                  <a:gd name="connsiteY227" fmla="*/ 114003 h 203772"/>
                  <a:gd name="connsiteX228" fmla="*/ 723124 w 938119"/>
                  <a:gd name="connsiteY228" fmla="*/ 101198 h 203772"/>
                  <a:gd name="connsiteX229" fmla="*/ 718001 w 938119"/>
                  <a:gd name="connsiteY229" fmla="*/ 82758 h 203772"/>
                  <a:gd name="connsiteX230" fmla="*/ 731319 w 938119"/>
                  <a:gd name="connsiteY230" fmla="*/ 55611 h 203772"/>
                  <a:gd name="connsiteX231" fmla="*/ 745661 w 938119"/>
                  <a:gd name="connsiteY231" fmla="*/ 47928 h 203772"/>
                  <a:gd name="connsiteX232" fmla="*/ 764101 w 938119"/>
                  <a:gd name="connsiteY232" fmla="*/ 45367 h 203772"/>
                  <a:gd name="connsiteX233" fmla="*/ 794833 w 938119"/>
                  <a:gd name="connsiteY233" fmla="*/ 168298 h 203772"/>
                  <a:gd name="connsiteX234" fmla="*/ 792272 w 938119"/>
                  <a:gd name="connsiteY234" fmla="*/ 163176 h 203772"/>
                  <a:gd name="connsiteX235" fmla="*/ 787150 w 938119"/>
                  <a:gd name="connsiteY235" fmla="*/ 159590 h 203772"/>
                  <a:gd name="connsiteX236" fmla="*/ 758466 w 938119"/>
                  <a:gd name="connsiteY236" fmla="*/ 156517 h 203772"/>
                  <a:gd name="connsiteX237" fmla="*/ 747198 w 938119"/>
                  <a:gd name="connsiteY237" fmla="*/ 155492 h 203772"/>
                  <a:gd name="connsiteX238" fmla="*/ 739514 w 938119"/>
                  <a:gd name="connsiteY238" fmla="*/ 161639 h 203772"/>
                  <a:gd name="connsiteX239" fmla="*/ 736953 w 938119"/>
                  <a:gd name="connsiteY239" fmla="*/ 169834 h 203772"/>
                  <a:gd name="connsiteX240" fmla="*/ 738490 w 938119"/>
                  <a:gd name="connsiteY240" fmla="*/ 174956 h 203772"/>
                  <a:gd name="connsiteX241" fmla="*/ 743612 w 938119"/>
                  <a:gd name="connsiteY241" fmla="*/ 180079 h 203772"/>
                  <a:gd name="connsiteX242" fmla="*/ 751808 w 938119"/>
                  <a:gd name="connsiteY242" fmla="*/ 183152 h 203772"/>
                  <a:gd name="connsiteX243" fmla="*/ 764613 w 938119"/>
                  <a:gd name="connsiteY243" fmla="*/ 184176 h 203772"/>
                  <a:gd name="connsiteX244" fmla="*/ 777930 w 938119"/>
                  <a:gd name="connsiteY244" fmla="*/ 182640 h 203772"/>
                  <a:gd name="connsiteX245" fmla="*/ 787662 w 938119"/>
                  <a:gd name="connsiteY245" fmla="*/ 179566 h 203772"/>
                  <a:gd name="connsiteX246" fmla="*/ 792784 w 938119"/>
                  <a:gd name="connsiteY246" fmla="*/ 174444 h 203772"/>
                  <a:gd name="connsiteX247" fmla="*/ 794321 w 938119"/>
                  <a:gd name="connsiteY247" fmla="*/ 168298 h 203772"/>
                  <a:gd name="connsiteX248" fmla="*/ 764101 w 938119"/>
                  <a:gd name="connsiteY248" fmla="*/ 102734 h 203772"/>
                  <a:gd name="connsiteX249" fmla="*/ 772808 w 938119"/>
                  <a:gd name="connsiteY249" fmla="*/ 101198 h 203772"/>
                  <a:gd name="connsiteX250" fmla="*/ 779467 w 938119"/>
                  <a:gd name="connsiteY250" fmla="*/ 97100 h 203772"/>
                  <a:gd name="connsiteX251" fmla="*/ 783052 w 938119"/>
                  <a:gd name="connsiteY251" fmla="*/ 91466 h 203772"/>
                  <a:gd name="connsiteX252" fmla="*/ 784589 w 938119"/>
                  <a:gd name="connsiteY252" fmla="*/ 83783 h 203772"/>
                  <a:gd name="connsiteX253" fmla="*/ 779467 w 938119"/>
                  <a:gd name="connsiteY253" fmla="*/ 69953 h 203772"/>
                  <a:gd name="connsiteX254" fmla="*/ 764101 w 938119"/>
                  <a:gd name="connsiteY254" fmla="*/ 64831 h 203772"/>
                  <a:gd name="connsiteX255" fmla="*/ 748734 w 938119"/>
                  <a:gd name="connsiteY255" fmla="*/ 69953 h 203772"/>
                  <a:gd name="connsiteX256" fmla="*/ 743612 w 938119"/>
                  <a:gd name="connsiteY256" fmla="*/ 83783 h 203772"/>
                  <a:gd name="connsiteX257" fmla="*/ 744637 w 938119"/>
                  <a:gd name="connsiteY257" fmla="*/ 90954 h 203772"/>
                  <a:gd name="connsiteX258" fmla="*/ 754881 w 938119"/>
                  <a:gd name="connsiteY258" fmla="*/ 101198 h 203772"/>
                  <a:gd name="connsiteX259" fmla="*/ 764101 w 938119"/>
                  <a:gd name="connsiteY259" fmla="*/ 102734 h 203772"/>
                  <a:gd name="connsiteX260" fmla="*/ 888568 w 938119"/>
                  <a:gd name="connsiteY260" fmla="*/ 45367 h 203772"/>
                  <a:gd name="connsiteX261" fmla="*/ 908545 w 938119"/>
                  <a:gd name="connsiteY261" fmla="*/ 48952 h 203772"/>
                  <a:gd name="connsiteX262" fmla="*/ 934667 w 938119"/>
                  <a:gd name="connsiteY262" fmla="*/ 75587 h 203772"/>
                  <a:gd name="connsiteX263" fmla="*/ 938253 w 938119"/>
                  <a:gd name="connsiteY263" fmla="*/ 102734 h 203772"/>
                  <a:gd name="connsiteX264" fmla="*/ 937228 w 938119"/>
                  <a:gd name="connsiteY264" fmla="*/ 106320 h 203772"/>
                  <a:gd name="connsiteX265" fmla="*/ 935180 w 938119"/>
                  <a:gd name="connsiteY265" fmla="*/ 107857 h 203772"/>
                  <a:gd name="connsiteX266" fmla="*/ 932106 w 938119"/>
                  <a:gd name="connsiteY266" fmla="*/ 108369 h 203772"/>
                  <a:gd name="connsiteX267" fmla="*/ 860396 w 938119"/>
                  <a:gd name="connsiteY267" fmla="*/ 108369 h 203772"/>
                  <a:gd name="connsiteX268" fmla="*/ 870129 w 938119"/>
                  <a:gd name="connsiteY268" fmla="*/ 134492 h 203772"/>
                  <a:gd name="connsiteX269" fmla="*/ 892154 w 938119"/>
                  <a:gd name="connsiteY269" fmla="*/ 142687 h 203772"/>
                  <a:gd name="connsiteX270" fmla="*/ 903935 w 938119"/>
                  <a:gd name="connsiteY270" fmla="*/ 141150 h 203772"/>
                  <a:gd name="connsiteX271" fmla="*/ 912642 w 938119"/>
                  <a:gd name="connsiteY271" fmla="*/ 137565 h 203772"/>
                  <a:gd name="connsiteX272" fmla="*/ 918789 w 938119"/>
                  <a:gd name="connsiteY272" fmla="*/ 134492 h 203772"/>
                  <a:gd name="connsiteX273" fmla="*/ 923911 w 938119"/>
                  <a:gd name="connsiteY273" fmla="*/ 132443 h 203772"/>
                  <a:gd name="connsiteX274" fmla="*/ 926984 w 938119"/>
                  <a:gd name="connsiteY274" fmla="*/ 133467 h 203772"/>
                  <a:gd name="connsiteX275" fmla="*/ 929545 w 938119"/>
                  <a:gd name="connsiteY275" fmla="*/ 135516 h 203772"/>
                  <a:gd name="connsiteX276" fmla="*/ 937228 w 938119"/>
                  <a:gd name="connsiteY276" fmla="*/ 145760 h 203772"/>
                  <a:gd name="connsiteX277" fmla="*/ 926984 w 938119"/>
                  <a:gd name="connsiteY277" fmla="*/ 154468 h 203772"/>
                  <a:gd name="connsiteX278" fmla="*/ 902398 w 938119"/>
                  <a:gd name="connsiteY278" fmla="*/ 163688 h 203772"/>
                  <a:gd name="connsiteX279" fmla="*/ 889593 w 938119"/>
                  <a:gd name="connsiteY279" fmla="*/ 164200 h 203772"/>
                  <a:gd name="connsiteX280" fmla="*/ 867568 w 938119"/>
                  <a:gd name="connsiteY280" fmla="*/ 160102 h 203772"/>
                  <a:gd name="connsiteX281" fmla="*/ 849128 w 938119"/>
                  <a:gd name="connsiteY281" fmla="*/ 148321 h 203772"/>
                  <a:gd name="connsiteX282" fmla="*/ 837347 w 938119"/>
                  <a:gd name="connsiteY282" fmla="*/ 129370 h 203772"/>
                  <a:gd name="connsiteX283" fmla="*/ 836835 w 938119"/>
                  <a:gd name="connsiteY283" fmla="*/ 80197 h 203772"/>
                  <a:gd name="connsiteX284" fmla="*/ 847591 w 938119"/>
                  <a:gd name="connsiteY284" fmla="*/ 61757 h 203772"/>
                  <a:gd name="connsiteX285" fmla="*/ 888568 w 938119"/>
                  <a:gd name="connsiteY285" fmla="*/ 44854 h 203772"/>
                  <a:gd name="connsiteX286" fmla="*/ 888568 w 938119"/>
                  <a:gd name="connsiteY286" fmla="*/ 65343 h 203772"/>
                  <a:gd name="connsiteX287" fmla="*/ 870128 w 938119"/>
                  <a:gd name="connsiteY287" fmla="*/ 72002 h 203772"/>
                  <a:gd name="connsiteX288" fmla="*/ 860909 w 938119"/>
                  <a:gd name="connsiteY288" fmla="*/ 91466 h 203772"/>
                  <a:gd name="connsiteX289" fmla="*/ 913154 w 938119"/>
                  <a:gd name="connsiteY289" fmla="*/ 91466 h 203772"/>
                  <a:gd name="connsiteX290" fmla="*/ 912130 w 938119"/>
                  <a:gd name="connsiteY290" fmla="*/ 81222 h 203772"/>
                  <a:gd name="connsiteX291" fmla="*/ 907008 w 938119"/>
                  <a:gd name="connsiteY291" fmla="*/ 73026 h 203772"/>
                  <a:gd name="connsiteX292" fmla="*/ 899837 w 938119"/>
                  <a:gd name="connsiteY292" fmla="*/ 67392 h 203772"/>
                  <a:gd name="connsiteX293" fmla="*/ 889080 w 938119"/>
                  <a:gd name="connsiteY293" fmla="*/ 65343 h 203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</a:cxnLst>
                <a:rect l="l" t="t" r="r" b="b"/>
                <a:pathLst>
                  <a:path w="938119" h="203772">
                    <a:moveTo>
                      <a:pt x="30613" y="138077"/>
                    </a:moveTo>
                    <a:lnTo>
                      <a:pt x="95664" y="138077"/>
                    </a:lnTo>
                    <a:lnTo>
                      <a:pt x="95664" y="163176"/>
                    </a:lnTo>
                    <a:lnTo>
                      <a:pt x="392" y="163176"/>
                    </a:lnTo>
                    <a:lnTo>
                      <a:pt x="392" y="292"/>
                    </a:lnTo>
                    <a:lnTo>
                      <a:pt x="30613" y="292"/>
                    </a:lnTo>
                    <a:lnTo>
                      <a:pt x="30613" y="138589"/>
                    </a:lnTo>
                    <a:close/>
                    <a:moveTo>
                      <a:pt x="205789" y="163176"/>
                    </a:moveTo>
                    <a:lnTo>
                      <a:pt x="192984" y="163176"/>
                    </a:lnTo>
                    <a:cubicBezTo>
                      <a:pt x="190423" y="163176"/>
                      <a:pt x="188374" y="163176"/>
                      <a:pt x="186837" y="162151"/>
                    </a:cubicBezTo>
                    <a:cubicBezTo>
                      <a:pt x="185301" y="161127"/>
                      <a:pt x="184276" y="159590"/>
                      <a:pt x="183764" y="157029"/>
                    </a:cubicBezTo>
                    <a:lnTo>
                      <a:pt x="181203" y="148834"/>
                    </a:lnTo>
                    <a:cubicBezTo>
                      <a:pt x="175876" y="153570"/>
                      <a:pt x="170034" y="157693"/>
                      <a:pt x="163788" y="161127"/>
                    </a:cubicBezTo>
                    <a:lnTo>
                      <a:pt x="154056" y="164200"/>
                    </a:lnTo>
                    <a:cubicBezTo>
                      <a:pt x="145882" y="165625"/>
                      <a:pt x="137497" y="165275"/>
                      <a:pt x="129470" y="163176"/>
                    </a:cubicBezTo>
                    <a:cubicBezTo>
                      <a:pt x="125372" y="161639"/>
                      <a:pt x="121786" y="159590"/>
                      <a:pt x="119225" y="157029"/>
                    </a:cubicBezTo>
                    <a:cubicBezTo>
                      <a:pt x="115640" y="154468"/>
                      <a:pt x="113591" y="151395"/>
                      <a:pt x="112054" y="147297"/>
                    </a:cubicBezTo>
                    <a:cubicBezTo>
                      <a:pt x="110005" y="143199"/>
                      <a:pt x="109493" y="138589"/>
                      <a:pt x="109493" y="133467"/>
                    </a:cubicBezTo>
                    <a:cubicBezTo>
                      <a:pt x="109493" y="129370"/>
                      <a:pt x="110518" y="124760"/>
                      <a:pt x="113079" y="120662"/>
                    </a:cubicBezTo>
                    <a:cubicBezTo>
                      <a:pt x="115128" y="116564"/>
                      <a:pt x="118713" y="112467"/>
                      <a:pt x="124347" y="109393"/>
                    </a:cubicBezTo>
                    <a:cubicBezTo>
                      <a:pt x="129470" y="105808"/>
                      <a:pt x="136640" y="103247"/>
                      <a:pt x="145348" y="100686"/>
                    </a:cubicBezTo>
                    <a:cubicBezTo>
                      <a:pt x="154568" y="98637"/>
                      <a:pt x="165837" y="97100"/>
                      <a:pt x="178642" y="97100"/>
                    </a:cubicBezTo>
                    <a:lnTo>
                      <a:pt x="178642" y="89929"/>
                    </a:lnTo>
                    <a:cubicBezTo>
                      <a:pt x="178642" y="82246"/>
                      <a:pt x="177105" y="76612"/>
                      <a:pt x="173520" y="73026"/>
                    </a:cubicBezTo>
                    <a:cubicBezTo>
                      <a:pt x="170447" y="69441"/>
                      <a:pt x="165837" y="67392"/>
                      <a:pt x="159178" y="67392"/>
                    </a:cubicBezTo>
                    <a:cubicBezTo>
                      <a:pt x="152497" y="67217"/>
                      <a:pt x="145910" y="68998"/>
                      <a:pt x="140226" y="72514"/>
                    </a:cubicBezTo>
                    <a:lnTo>
                      <a:pt x="134079" y="76099"/>
                    </a:lnTo>
                    <a:cubicBezTo>
                      <a:pt x="132543" y="77124"/>
                      <a:pt x="129982" y="77636"/>
                      <a:pt x="127933" y="77636"/>
                    </a:cubicBezTo>
                    <a:cubicBezTo>
                      <a:pt x="125884" y="77636"/>
                      <a:pt x="124347" y="77636"/>
                      <a:pt x="122811" y="76099"/>
                    </a:cubicBezTo>
                    <a:lnTo>
                      <a:pt x="119737" y="72514"/>
                    </a:lnTo>
                    <a:lnTo>
                      <a:pt x="114615" y="63806"/>
                    </a:lnTo>
                    <a:cubicBezTo>
                      <a:pt x="127933" y="51513"/>
                      <a:pt x="144324" y="45367"/>
                      <a:pt x="162763" y="45367"/>
                    </a:cubicBezTo>
                    <a:cubicBezTo>
                      <a:pt x="169091" y="45284"/>
                      <a:pt x="175368" y="46504"/>
                      <a:pt x="181203" y="48952"/>
                    </a:cubicBezTo>
                    <a:cubicBezTo>
                      <a:pt x="191342" y="53203"/>
                      <a:pt x="199173" y="61594"/>
                      <a:pt x="202716" y="72002"/>
                    </a:cubicBezTo>
                    <a:cubicBezTo>
                      <a:pt x="204765" y="77124"/>
                      <a:pt x="205789" y="83783"/>
                      <a:pt x="205789" y="89929"/>
                    </a:cubicBezTo>
                    <a:lnTo>
                      <a:pt x="205789" y="163176"/>
                    </a:lnTo>
                    <a:close/>
                    <a:moveTo>
                      <a:pt x="151495" y="145760"/>
                    </a:moveTo>
                    <a:lnTo>
                      <a:pt x="159690" y="145248"/>
                    </a:lnTo>
                    <a:cubicBezTo>
                      <a:pt x="164441" y="144115"/>
                      <a:pt x="168839" y="141828"/>
                      <a:pt x="172495" y="138589"/>
                    </a:cubicBezTo>
                    <a:lnTo>
                      <a:pt x="178642" y="133467"/>
                    </a:lnTo>
                    <a:lnTo>
                      <a:pt x="178642" y="114003"/>
                    </a:lnTo>
                    <a:cubicBezTo>
                      <a:pt x="170447" y="114003"/>
                      <a:pt x="163276" y="115028"/>
                      <a:pt x="158153" y="116052"/>
                    </a:cubicBezTo>
                    <a:cubicBezTo>
                      <a:pt x="153031" y="117076"/>
                      <a:pt x="148421" y="118101"/>
                      <a:pt x="145348" y="119637"/>
                    </a:cubicBezTo>
                    <a:cubicBezTo>
                      <a:pt x="141763" y="121174"/>
                      <a:pt x="139202" y="123223"/>
                      <a:pt x="138177" y="125272"/>
                    </a:cubicBezTo>
                    <a:cubicBezTo>
                      <a:pt x="136640" y="127321"/>
                      <a:pt x="136128" y="129882"/>
                      <a:pt x="136128" y="132443"/>
                    </a:cubicBezTo>
                    <a:cubicBezTo>
                      <a:pt x="136128" y="137053"/>
                      <a:pt x="137665" y="140638"/>
                      <a:pt x="140226" y="142687"/>
                    </a:cubicBezTo>
                    <a:cubicBezTo>
                      <a:pt x="143299" y="144736"/>
                      <a:pt x="146885" y="145760"/>
                      <a:pt x="151495" y="145760"/>
                    </a:cubicBezTo>
                    <a:close/>
                    <a:moveTo>
                      <a:pt x="233449" y="163176"/>
                    </a:moveTo>
                    <a:lnTo>
                      <a:pt x="233449" y="47416"/>
                    </a:lnTo>
                    <a:lnTo>
                      <a:pt x="250352" y="47416"/>
                    </a:lnTo>
                    <a:cubicBezTo>
                      <a:pt x="253937" y="47416"/>
                      <a:pt x="255986" y="49464"/>
                      <a:pt x="257010" y="52538"/>
                    </a:cubicBezTo>
                    <a:lnTo>
                      <a:pt x="259059" y="61757"/>
                    </a:lnTo>
                    <a:cubicBezTo>
                      <a:pt x="263549" y="57068"/>
                      <a:pt x="268732" y="53095"/>
                      <a:pt x="274426" y="49977"/>
                    </a:cubicBezTo>
                    <a:cubicBezTo>
                      <a:pt x="280801" y="46907"/>
                      <a:pt x="287848" y="45497"/>
                      <a:pt x="294914" y="45879"/>
                    </a:cubicBezTo>
                    <a:cubicBezTo>
                      <a:pt x="300702" y="45697"/>
                      <a:pt x="306463" y="46745"/>
                      <a:pt x="311817" y="48952"/>
                    </a:cubicBezTo>
                    <a:cubicBezTo>
                      <a:pt x="316939" y="51001"/>
                      <a:pt x="320525" y="54074"/>
                      <a:pt x="324110" y="58172"/>
                    </a:cubicBezTo>
                    <a:cubicBezTo>
                      <a:pt x="327183" y="61757"/>
                      <a:pt x="329232" y="66367"/>
                      <a:pt x="331281" y="72002"/>
                    </a:cubicBezTo>
                    <a:cubicBezTo>
                      <a:pt x="332818" y="77124"/>
                      <a:pt x="333842" y="83270"/>
                      <a:pt x="333842" y="89417"/>
                    </a:cubicBezTo>
                    <a:lnTo>
                      <a:pt x="333842" y="163176"/>
                    </a:lnTo>
                    <a:lnTo>
                      <a:pt x="306183" y="163176"/>
                    </a:lnTo>
                    <a:lnTo>
                      <a:pt x="306183" y="89417"/>
                    </a:lnTo>
                    <a:cubicBezTo>
                      <a:pt x="306183" y="82758"/>
                      <a:pt x="304646" y="77124"/>
                      <a:pt x="301061" y="73026"/>
                    </a:cubicBezTo>
                    <a:cubicBezTo>
                      <a:pt x="297987" y="69441"/>
                      <a:pt x="292865" y="67392"/>
                      <a:pt x="286206" y="67392"/>
                    </a:cubicBezTo>
                    <a:cubicBezTo>
                      <a:pt x="281597" y="67392"/>
                      <a:pt x="276987" y="68416"/>
                      <a:pt x="272889" y="70465"/>
                    </a:cubicBezTo>
                    <a:cubicBezTo>
                      <a:pt x="268791" y="73026"/>
                      <a:pt x="264694" y="75587"/>
                      <a:pt x="261108" y="79685"/>
                    </a:cubicBezTo>
                    <a:lnTo>
                      <a:pt x="261108" y="163176"/>
                    </a:lnTo>
                    <a:lnTo>
                      <a:pt x="232936" y="163176"/>
                    </a:lnTo>
                    <a:close/>
                    <a:moveTo>
                      <a:pt x="401454" y="45367"/>
                    </a:moveTo>
                    <a:cubicBezTo>
                      <a:pt x="406576" y="45367"/>
                      <a:pt x="410674" y="45879"/>
                      <a:pt x="415284" y="46903"/>
                    </a:cubicBezTo>
                    <a:cubicBezTo>
                      <a:pt x="419382" y="47928"/>
                      <a:pt x="423479" y="49464"/>
                      <a:pt x="427065" y="51513"/>
                    </a:cubicBezTo>
                    <a:lnTo>
                      <a:pt x="460359" y="51513"/>
                    </a:lnTo>
                    <a:lnTo>
                      <a:pt x="460359" y="61757"/>
                    </a:lnTo>
                    <a:cubicBezTo>
                      <a:pt x="460359" y="63806"/>
                      <a:pt x="460359" y="64831"/>
                      <a:pt x="458822" y="65855"/>
                    </a:cubicBezTo>
                    <a:cubicBezTo>
                      <a:pt x="458310" y="66880"/>
                      <a:pt x="456773" y="67392"/>
                      <a:pt x="454212" y="67904"/>
                    </a:cubicBezTo>
                    <a:lnTo>
                      <a:pt x="443968" y="69953"/>
                    </a:lnTo>
                    <a:cubicBezTo>
                      <a:pt x="445598" y="74029"/>
                      <a:pt x="446466" y="78369"/>
                      <a:pt x="446529" y="82758"/>
                    </a:cubicBezTo>
                    <a:cubicBezTo>
                      <a:pt x="446814" y="93472"/>
                      <a:pt x="442077" y="103703"/>
                      <a:pt x="433724" y="110418"/>
                    </a:cubicBezTo>
                    <a:cubicBezTo>
                      <a:pt x="429626" y="113491"/>
                      <a:pt x="424504" y="115540"/>
                      <a:pt x="419382" y="117589"/>
                    </a:cubicBezTo>
                    <a:cubicBezTo>
                      <a:pt x="409455" y="120815"/>
                      <a:pt x="398848" y="121345"/>
                      <a:pt x="388649" y="119125"/>
                    </a:cubicBezTo>
                    <a:cubicBezTo>
                      <a:pt x="385063" y="121174"/>
                      <a:pt x="383527" y="123735"/>
                      <a:pt x="383527" y="126296"/>
                    </a:cubicBezTo>
                    <a:cubicBezTo>
                      <a:pt x="383527" y="128857"/>
                      <a:pt x="384039" y="130394"/>
                      <a:pt x="386088" y="131418"/>
                    </a:cubicBezTo>
                    <a:cubicBezTo>
                      <a:pt x="388649" y="132443"/>
                      <a:pt x="391210" y="133467"/>
                      <a:pt x="394796" y="133979"/>
                    </a:cubicBezTo>
                    <a:lnTo>
                      <a:pt x="406576" y="134492"/>
                    </a:lnTo>
                    <a:cubicBezTo>
                      <a:pt x="415675" y="135016"/>
                      <a:pt x="424738" y="136042"/>
                      <a:pt x="433724" y="137565"/>
                    </a:cubicBezTo>
                    <a:cubicBezTo>
                      <a:pt x="438334" y="138589"/>
                      <a:pt x="442431" y="139614"/>
                      <a:pt x="446017" y="141663"/>
                    </a:cubicBezTo>
                    <a:cubicBezTo>
                      <a:pt x="453345" y="146365"/>
                      <a:pt x="457783" y="154468"/>
                      <a:pt x="457798" y="163176"/>
                    </a:cubicBezTo>
                    <a:cubicBezTo>
                      <a:pt x="457798" y="168298"/>
                      <a:pt x="456261" y="173420"/>
                      <a:pt x="453700" y="178542"/>
                    </a:cubicBezTo>
                    <a:cubicBezTo>
                      <a:pt x="451139" y="183664"/>
                      <a:pt x="447553" y="187762"/>
                      <a:pt x="442943" y="191347"/>
                    </a:cubicBezTo>
                    <a:cubicBezTo>
                      <a:pt x="437821" y="194933"/>
                      <a:pt x="432187" y="198006"/>
                      <a:pt x="425016" y="200567"/>
                    </a:cubicBezTo>
                    <a:cubicBezTo>
                      <a:pt x="409991" y="204853"/>
                      <a:pt x="394117" y="205206"/>
                      <a:pt x="378917" y="201591"/>
                    </a:cubicBezTo>
                    <a:cubicBezTo>
                      <a:pt x="372258" y="199543"/>
                      <a:pt x="367136" y="197494"/>
                      <a:pt x="362526" y="194421"/>
                    </a:cubicBezTo>
                    <a:cubicBezTo>
                      <a:pt x="358740" y="191936"/>
                      <a:pt x="355583" y="188604"/>
                      <a:pt x="353306" y="184688"/>
                    </a:cubicBezTo>
                    <a:cubicBezTo>
                      <a:pt x="351257" y="181103"/>
                      <a:pt x="349721" y="177518"/>
                      <a:pt x="349721" y="173420"/>
                    </a:cubicBezTo>
                    <a:cubicBezTo>
                      <a:pt x="349721" y="168298"/>
                      <a:pt x="351770" y="163176"/>
                      <a:pt x="354843" y="159590"/>
                    </a:cubicBezTo>
                    <a:cubicBezTo>
                      <a:pt x="358428" y="156005"/>
                      <a:pt x="363038" y="152931"/>
                      <a:pt x="368673" y="150882"/>
                    </a:cubicBezTo>
                    <a:cubicBezTo>
                      <a:pt x="365599" y="149346"/>
                      <a:pt x="363551" y="147297"/>
                      <a:pt x="362014" y="144736"/>
                    </a:cubicBezTo>
                    <a:cubicBezTo>
                      <a:pt x="359965" y="142175"/>
                      <a:pt x="359453" y="138589"/>
                      <a:pt x="359453" y="134492"/>
                    </a:cubicBezTo>
                    <a:lnTo>
                      <a:pt x="359965" y="129370"/>
                    </a:lnTo>
                    <a:cubicBezTo>
                      <a:pt x="360477" y="127321"/>
                      <a:pt x="361502" y="125272"/>
                      <a:pt x="363038" y="123735"/>
                    </a:cubicBezTo>
                    <a:cubicBezTo>
                      <a:pt x="364063" y="121686"/>
                      <a:pt x="365599" y="120150"/>
                      <a:pt x="367648" y="118613"/>
                    </a:cubicBezTo>
                    <a:cubicBezTo>
                      <a:pt x="369185" y="116564"/>
                      <a:pt x="371746" y="115540"/>
                      <a:pt x="374307" y="114003"/>
                    </a:cubicBezTo>
                    <a:cubicBezTo>
                      <a:pt x="368160" y="110930"/>
                      <a:pt x="364063" y="106832"/>
                      <a:pt x="360477" y="101198"/>
                    </a:cubicBezTo>
                    <a:cubicBezTo>
                      <a:pt x="356892" y="96076"/>
                      <a:pt x="355355" y="89929"/>
                      <a:pt x="355355" y="82758"/>
                    </a:cubicBezTo>
                    <a:cubicBezTo>
                      <a:pt x="355230" y="72223"/>
                      <a:pt x="359951" y="62215"/>
                      <a:pt x="368160" y="55611"/>
                    </a:cubicBezTo>
                    <a:cubicBezTo>
                      <a:pt x="372258" y="52538"/>
                      <a:pt x="377380" y="49977"/>
                      <a:pt x="383015" y="47928"/>
                    </a:cubicBezTo>
                    <a:cubicBezTo>
                      <a:pt x="388137" y="46391"/>
                      <a:pt x="394796" y="45367"/>
                      <a:pt x="401454" y="45367"/>
                    </a:cubicBezTo>
                    <a:close/>
                    <a:moveTo>
                      <a:pt x="432187" y="168298"/>
                    </a:moveTo>
                    <a:cubicBezTo>
                      <a:pt x="432187" y="166249"/>
                      <a:pt x="431163" y="164200"/>
                      <a:pt x="429626" y="163176"/>
                    </a:cubicBezTo>
                    <a:cubicBezTo>
                      <a:pt x="428601" y="161639"/>
                      <a:pt x="426553" y="160102"/>
                      <a:pt x="424504" y="159590"/>
                    </a:cubicBezTo>
                    <a:cubicBezTo>
                      <a:pt x="415063" y="157650"/>
                      <a:pt x="405458" y="156621"/>
                      <a:pt x="395820" y="156517"/>
                    </a:cubicBezTo>
                    <a:lnTo>
                      <a:pt x="384551" y="155492"/>
                    </a:lnTo>
                    <a:cubicBezTo>
                      <a:pt x="381617" y="157025"/>
                      <a:pt x="379008" y="159113"/>
                      <a:pt x="376868" y="161639"/>
                    </a:cubicBezTo>
                    <a:cubicBezTo>
                      <a:pt x="374819" y="163688"/>
                      <a:pt x="374307" y="166761"/>
                      <a:pt x="374307" y="169834"/>
                    </a:cubicBezTo>
                    <a:cubicBezTo>
                      <a:pt x="374307" y="171883"/>
                      <a:pt x="374307" y="173420"/>
                      <a:pt x="375844" y="174956"/>
                    </a:cubicBezTo>
                    <a:cubicBezTo>
                      <a:pt x="376868" y="177005"/>
                      <a:pt x="378405" y="178542"/>
                      <a:pt x="380454" y="180079"/>
                    </a:cubicBezTo>
                    <a:lnTo>
                      <a:pt x="389161" y="183152"/>
                    </a:lnTo>
                    <a:lnTo>
                      <a:pt x="401966" y="184176"/>
                    </a:lnTo>
                    <a:cubicBezTo>
                      <a:pt x="407089" y="184176"/>
                      <a:pt x="411699" y="183664"/>
                      <a:pt x="415284" y="182640"/>
                    </a:cubicBezTo>
                    <a:cubicBezTo>
                      <a:pt x="419382" y="182127"/>
                      <a:pt x="422455" y="181103"/>
                      <a:pt x="424504" y="179566"/>
                    </a:cubicBezTo>
                    <a:cubicBezTo>
                      <a:pt x="427065" y="178030"/>
                      <a:pt x="429114" y="176493"/>
                      <a:pt x="429626" y="174444"/>
                    </a:cubicBezTo>
                    <a:cubicBezTo>
                      <a:pt x="431163" y="172908"/>
                      <a:pt x="431675" y="170859"/>
                      <a:pt x="431675" y="168298"/>
                    </a:cubicBezTo>
                    <a:close/>
                    <a:moveTo>
                      <a:pt x="401454" y="102734"/>
                    </a:moveTo>
                    <a:cubicBezTo>
                      <a:pt x="404528" y="102734"/>
                      <a:pt x="407601" y="102222"/>
                      <a:pt x="410162" y="101198"/>
                    </a:cubicBezTo>
                    <a:cubicBezTo>
                      <a:pt x="412723" y="100173"/>
                      <a:pt x="415284" y="99149"/>
                      <a:pt x="416821" y="97100"/>
                    </a:cubicBezTo>
                    <a:lnTo>
                      <a:pt x="420406" y="91466"/>
                    </a:lnTo>
                    <a:lnTo>
                      <a:pt x="421943" y="83783"/>
                    </a:lnTo>
                    <a:cubicBezTo>
                      <a:pt x="421943" y="78148"/>
                      <a:pt x="419894" y="73538"/>
                      <a:pt x="416821" y="69953"/>
                    </a:cubicBezTo>
                    <a:cubicBezTo>
                      <a:pt x="413235" y="66880"/>
                      <a:pt x="408113" y="64831"/>
                      <a:pt x="401454" y="64831"/>
                    </a:cubicBezTo>
                    <a:cubicBezTo>
                      <a:pt x="394283" y="64831"/>
                      <a:pt x="389161" y="66880"/>
                      <a:pt x="386088" y="69953"/>
                    </a:cubicBezTo>
                    <a:cubicBezTo>
                      <a:pt x="382502" y="73538"/>
                      <a:pt x="380966" y="78148"/>
                      <a:pt x="380966" y="83783"/>
                    </a:cubicBezTo>
                    <a:cubicBezTo>
                      <a:pt x="380966" y="86344"/>
                      <a:pt x="380966" y="88905"/>
                      <a:pt x="381990" y="90954"/>
                    </a:cubicBezTo>
                    <a:cubicBezTo>
                      <a:pt x="383629" y="95774"/>
                      <a:pt x="387414" y="99559"/>
                      <a:pt x="392234" y="101198"/>
                    </a:cubicBezTo>
                    <a:cubicBezTo>
                      <a:pt x="394796" y="102222"/>
                      <a:pt x="397869" y="102734"/>
                      <a:pt x="401454" y="102734"/>
                    </a:cubicBezTo>
                    <a:close/>
                    <a:moveTo>
                      <a:pt x="503385" y="47416"/>
                    </a:moveTo>
                    <a:lnTo>
                      <a:pt x="503385" y="121174"/>
                    </a:lnTo>
                    <a:cubicBezTo>
                      <a:pt x="503385" y="128345"/>
                      <a:pt x="504921" y="133467"/>
                      <a:pt x="508507" y="137565"/>
                    </a:cubicBezTo>
                    <a:cubicBezTo>
                      <a:pt x="511580" y="141150"/>
                      <a:pt x="516190" y="143199"/>
                      <a:pt x="522849" y="143199"/>
                    </a:cubicBezTo>
                    <a:cubicBezTo>
                      <a:pt x="527971" y="143199"/>
                      <a:pt x="532068" y="142175"/>
                      <a:pt x="536678" y="140126"/>
                    </a:cubicBezTo>
                    <a:cubicBezTo>
                      <a:pt x="540776" y="138077"/>
                      <a:pt x="544874" y="135004"/>
                      <a:pt x="548459" y="131418"/>
                    </a:cubicBezTo>
                    <a:lnTo>
                      <a:pt x="548459" y="47416"/>
                    </a:lnTo>
                    <a:lnTo>
                      <a:pt x="576119" y="47416"/>
                    </a:lnTo>
                    <a:lnTo>
                      <a:pt x="576119" y="163176"/>
                    </a:lnTo>
                    <a:lnTo>
                      <a:pt x="559216" y="163176"/>
                    </a:lnTo>
                    <a:cubicBezTo>
                      <a:pt x="555630" y="163176"/>
                      <a:pt x="553069" y="161639"/>
                      <a:pt x="552045" y="158053"/>
                    </a:cubicBezTo>
                    <a:lnTo>
                      <a:pt x="549996" y="148834"/>
                    </a:lnTo>
                    <a:lnTo>
                      <a:pt x="542825" y="155492"/>
                    </a:lnTo>
                    <a:cubicBezTo>
                      <a:pt x="534810" y="161837"/>
                      <a:pt x="524876" y="165269"/>
                      <a:pt x="514653" y="165224"/>
                    </a:cubicBezTo>
                    <a:cubicBezTo>
                      <a:pt x="508828" y="165244"/>
                      <a:pt x="503066" y="164022"/>
                      <a:pt x="497750" y="161639"/>
                    </a:cubicBezTo>
                    <a:cubicBezTo>
                      <a:pt x="492628" y="159590"/>
                      <a:pt x="489043" y="156517"/>
                      <a:pt x="485457" y="152931"/>
                    </a:cubicBezTo>
                    <a:cubicBezTo>
                      <a:pt x="482122" y="148684"/>
                      <a:pt x="479683" y="143805"/>
                      <a:pt x="478286" y="138589"/>
                    </a:cubicBezTo>
                    <a:cubicBezTo>
                      <a:pt x="476237" y="133467"/>
                      <a:pt x="475725" y="127321"/>
                      <a:pt x="475725" y="121174"/>
                    </a:cubicBezTo>
                    <a:lnTo>
                      <a:pt x="475725" y="47416"/>
                    </a:lnTo>
                    <a:lnTo>
                      <a:pt x="503385" y="47416"/>
                    </a:lnTo>
                    <a:close/>
                    <a:moveTo>
                      <a:pt x="696489" y="163176"/>
                    </a:moveTo>
                    <a:lnTo>
                      <a:pt x="684195" y="163176"/>
                    </a:lnTo>
                    <a:cubicBezTo>
                      <a:pt x="681634" y="163176"/>
                      <a:pt x="679073" y="163176"/>
                      <a:pt x="678049" y="162151"/>
                    </a:cubicBezTo>
                    <a:cubicBezTo>
                      <a:pt x="676512" y="161127"/>
                      <a:pt x="675488" y="159590"/>
                      <a:pt x="674463" y="157029"/>
                    </a:cubicBezTo>
                    <a:lnTo>
                      <a:pt x="671902" y="148834"/>
                    </a:lnTo>
                    <a:cubicBezTo>
                      <a:pt x="666575" y="153570"/>
                      <a:pt x="660734" y="157693"/>
                      <a:pt x="654487" y="161127"/>
                    </a:cubicBezTo>
                    <a:lnTo>
                      <a:pt x="645267" y="164200"/>
                    </a:lnTo>
                    <a:cubicBezTo>
                      <a:pt x="636927" y="165700"/>
                      <a:pt x="628359" y="165350"/>
                      <a:pt x="620169" y="163176"/>
                    </a:cubicBezTo>
                    <a:cubicBezTo>
                      <a:pt x="616071" y="161639"/>
                      <a:pt x="612486" y="159590"/>
                      <a:pt x="609925" y="157029"/>
                    </a:cubicBezTo>
                    <a:cubicBezTo>
                      <a:pt x="606851" y="154468"/>
                      <a:pt x="604803" y="151395"/>
                      <a:pt x="602754" y="147297"/>
                    </a:cubicBezTo>
                    <a:cubicBezTo>
                      <a:pt x="601217" y="143199"/>
                      <a:pt x="600193" y="138589"/>
                      <a:pt x="600193" y="133467"/>
                    </a:cubicBezTo>
                    <a:cubicBezTo>
                      <a:pt x="600193" y="129370"/>
                      <a:pt x="601217" y="124760"/>
                      <a:pt x="603778" y="120662"/>
                    </a:cubicBezTo>
                    <a:cubicBezTo>
                      <a:pt x="605827" y="116564"/>
                      <a:pt x="609925" y="112467"/>
                      <a:pt x="615047" y="109393"/>
                    </a:cubicBezTo>
                    <a:cubicBezTo>
                      <a:pt x="620169" y="105808"/>
                      <a:pt x="627340" y="103247"/>
                      <a:pt x="636560" y="100686"/>
                    </a:cubicBezTo>
                    <a:cubicBezTo>
                      <a:pt x="645267" y="98637"/>
                      <a:pt x="656536" y="97100"/>
                      <a:pt x="669341" y="97100"/>
                    </a:cubicBezTo>
                    <a:lnTo>
                      <a:pt x="669341" y="89929"/>
                    </a:lnTo>
                    <a:cubicBezTo>
                      <a:pt x="669341" y="82246"/>
                      <a:pt x="667805" y="76612"/>
                      <a:pt x="664219" y="73026"/>
                    </a:cubicBezTo>
                    <a:cubicBezTo>
                      <a:pt x="661146" y="69441"/>
                      <a:pt x="656536" y="67392"/>
                      <a:pt x="650389" y="67392"/>
                    </a:cubicBezTo>
                    <a:cubicBezTo>
                      <a:pt x="643535" y="67116"/>
                      <a:pt x="636756" y="68900"/>
                      <a:pt x="630925" y="72514"/>
                    </a:cubicBezTo>
                    <a:lnTo>
                      <a:pt x="625291" y="76099"/>
                    </a:lnTo>
                    <a:cubicBezTo>
                      <a:pt x="623242" y="77124"/>
                      <a:pt x="621193" y="77636"/>
                      <a:pt x="618632" y="77636"/>
                    </a:cubicBezTo>
                    <a:cubicBezTo>
                      <a:pt x="617096" y="77636"/>
                      <a:pt x="615559" y="77636"/>
                      <a:pt x="613510" y="76099"/>
                    </a:cubicBezTo>
                    <a:lnTo>
                      <a:pt x="610949" y="72514"/>
                    </a:lnTo>
                    <a:lnTo>
                      <a:pt x="605827" y="63806"/>
                    </a:lnTo>
                    <a:cubicBezTo>
                      <a:pt x="619145" y="51513"/>
                      <a:pt x="635023" y="45367"/>
                      <a:pt x="653975" y="45367"/>
                    </a:cubicBezTo>
                    <a:cubicBezTo>
                      <a:pt x="660130" y="45353"/>
                      <a:pt x="666226" y="46572"/>
                      <a:pt x="671902" y="48952"/>
                    </a:cubicBezTo>
                    <a:cubicBezTo>
                      <a:pt x="682236" y="53082"/>
                      <a:pt x="690271" y="61491"/>
                      <a:pt x="693927" y="72002"/>
                    </a:cubicBezTo>
                    <a:cubicBezTo>
                      <a:pt x="695464" y="77124"/>
                      <a:pt x="696489" y="83783"/>
                      <a:pt x="696489" y="89929"/>
                    </a:cubicBezTo>
                    <a:lnTo>
                      <a:pt x="696489" y="163176"/>
                    </a:lnTo>
                    <a:close/>
                    <a:moveTo>
                      <a:pt x="642706" y="145760"/>
                    </a:moveTo>
                    <a:lnTo>
                      <a:pt x="650389" y="145248"/>
                    </a:lnTo>
                    <a:cubicBezTo>
                      <a:pt x="655140" y="144115"/>
                      <a:pt x="659539" y="141828"/>
                      <a:pt x="663195" y="138589"/>
                    </a:cubicBezTo>
                    <a:lnTo>
                      <a:pt x="669341" y="133467"/>
                    </a:lnTo>
                    <a:lnTo>
                      <a:pt x="669341" y="114003"/>
                    </a:lnTo>
                    <a:cubicBezTo>
                      <a:pt x="661146" y="114003"/>
                      <a:pt x="654487" y="115028"/>
                      <a:pt x="648853" y="116052"/>
                    </a:cubicBezTo>
                    <a:cubicBezTo>
                      <a:pt x="643731" y="117076"/>
                      <a:pt x="639121" y="118101"/>
                      <a:pt x="636047" y="119637"/>
                    </a:cubicBezTo>
                    <a:cubicBezTo>
                      <a:pt x="632462" y="121174"/>
                      <a:pt x="630413" y="123223"/>
                      <a:pt x="628877" y="125272"/>
                    </a:cubicBezTo>
                    <a:cubicBezTo>
                      <a:pt x="627340" y="127321"/>
                      <a:pt x="626828" y="129882"/>
                      <a:pt x="626828" y="132443"/>
                    </a:cubicBezTo>
                    <a:cubicBezTo>
                      <a:pt x="626828" y="137053"/>
                      <a:pt x="628364" y="140638"/>
                      <a:pt x="630925" y="142687"/>
                    </a:cubicBezTo>
                    <a:cubicBezTo>
                      <a:pt x="633999" y="144736"/>
                      <a:pt x="638096" y="145760"/>
                      <a:pt x="642706" y="145760"/>
                    </a:cubicBezTo>
                    <a:close/>
                    <a:moveTo>
                      <a:pt x="764101" y="45367"/>
                    </a:moveTo>
                    <a:cubicBezTo>
                      <a:pt x="769223" y="45367"/>
                      <a:pt x="773833" y="45879"/>
                      <a:pt x="777930" y="46903"/>
                    </a:cubicBezTo>
                    <a:cubicBezTo>
                      <a:pt x="782540" y="47928"/>
                      <a:pt x="786126" y="49464"/>
                      <a:pt x="789711" y="51513"/>
                    </a:cubicBezTo>
                    <a:lnTo>
                      <a:pt x="823005" y="51513"/>
                    </a:lnTo>
                    <a:lnTo>
                      <a:pt x="823005" y="61757"/>
                    </a:lnTo>
                    <a:cubicBezTo>
                      <a:pt x="823005" y="63806"/>
                      <a:pt x="823005" y="64831"/>
                      <a:pt x="821981" y="65855"/>
                    </a:cubicBezTo>
                    <a:cubicBezTo>
                      <a:pt x="820956" y="66880"/>
                      <a:pt x="819420" y="67392"/>
                      <a:pt x="816858" y="67904"/>
                    </a:cubicBezTo>
                    <a:lnTo>
                      <a:pt x="806614" y="69953"/>
                    </a:lnTo>
                    <a:cubicBezTo>
                      <a:pt x="808245" y="74029"/>
                      <a:pt x="809113" y="78369"/>
                      <a:pt x="809175" y="82758"/>
                    </a:cubicBezTo>
                    <a:cubicBezTo>
                      <a:pt x="809460" y="93472"/>
                      <a:pt x="804723" y="103703"/>
                      <a:pt x="796370" y="110418"/>
                    </a:cubicBezTo>
                    <a:cubicBezTo>
                      <a:pt x="792272" y="113491"/>
                      <a:pt x="787662" y="115540"/>
                      <a:pt x="782028" y="117589"/>
                    </a:cubicBezTo>
                    <a:cubicBezTo>
                      <a:pt x="772101" y="120815"/>
                      <a:pt x="761495" y="121345"/>
                      <a:pt x="751295" y="119125"/>
                    </a:cubicBezTo>
                    <a:cubicBezTo>
                      <a:pt x="747710" y="121174"/>
                      <a:pt x="746173" y="123735"/>
                      <a:pt x="746173" y="126296"/>
                    </a:cubicBezTo>
                    <a:cubicBezTo>
                      <a:pt x="746173" y="128857"/>
                      <a:pt x="746685" y="130394"/>
                      <a:pt x="749246" y="131418"/>
                    </a:cubicBezTo>
                    <a:lnTo>
                      <a:pt x="757442" y="133979"/>
                    </a:lnTo>
                    <a:lnTo>
                      <a:pt x="769223" y="134492"/>
                    </a:lnTo>
                    <a:cubicBezTo>
                      <a:pt x="778493" y="134997"/>
                      <a:pt x="787727" y="136023"/>
                      <a:pt x="796882" y="137565"/>
                    </a:cubicBezTo>
                    <a:cubicBezTo>
                      <a:pt x="800980" y="138589"/>
                      <a:pt x="805078" y="139614"/>
                      <a:pt x="808663" y="141663"/>
                    </a:cubicBezTo>
                    <a:cubicBezTo>
                      <a:pt x="815992" y="146365"/>
                      <a:pt x="820429" y="154468"/>
                      <a:pt x="820444" y="163176"/>
                    </a:cubicBezTo>
                    <a:cubicBezTo>
                      <a:pt x="820444" y="168298"/>
                      <a:pt x="818907" y="173420"/>
                      <a:pt x="816346" y="178542"/>
                    </a:cubicBezTo>
                    <a:cubicBezTo>
                      <a:pt x="813785" y="183664"/>
                      <a:pt x="810200" y="187762"/>
                      <a:pt x="805590" y="191347"/>
                    </a:cubicBezTo>
                    <a:cubicBezTo>
                      <a:pt x="800468" y="194933"/>
                      <a:pt x="795346" y="198006"/>
                      <a:pt x="788175" y="200567"/>
                    </a:cubicBezTo>
                    <a:cubicBezTo>
                      <a:pt x="781004" y="202616"/>
                      <a:pt x="772808" y="203640"/>
                      <a:pt x="764101" y="203640"/>
                    </a:cubicBezTo>
                    <a:cubicBezTo>
                      <a:pt x="755393" y="203640"/>
                      <a:pt x="747710" y="203128"/>
                      <a:pt x="741563" y="201079"/>
                    </a:cubicBezTo>
                    <a:cubicBezTo>
                      <a:pt x="734904" y="199543"/>
                      <a:pt x="729782" y="197494"/>
                      <a:pt x="725172" y="194421"/>
                    </a:cubicBezTo>
                    <a:cubicBezTo>
                      <a:pt x="721386" y="191936"/>
                      <a:pt x="718229" y="188604"/>
                      <a:pt x="715953" y="184688"/>
                    </a:cubicBezTo>
                    <a:cubicBezTo>
                      <a:pt x="713904" y="181103"/>
                      <a:pt x="712879" y="177518"/>
                      <a:pt x="712879" y="173420"/>
                    </a:cubicBezTo>
                    <a:cubicBezTo>
                      <a:pt x="712879" y="168298"/>
                      <a:pt x="714416" y="163176"/>
                      <a:pt x="718001" y="159590"/>
                    </a:cubicBezTo>
                    <a:cubicBezTo>
                      <a:pt x="721075" y="156005"/>
                      <a:pt x="725685" y="152931"/>
                      <a:pt x="731319" y="150882"/>
                    </a:cubicBezTo>
                    <a:cubicBezTo>
                      <a:pt x="728758" y="149346"/>
                      <a:pt x="726197" y="147297"/>
                      <a:pt x="724660" y="144736"/>
                    </a:cubicBezTo>
                    <a:cubicBezTo>
                      <a:pt x="722611" y="142175"/>
                      <a:pt x="722099" y="138589"/>
                      <a:pt x="722099" y="134492"/>
                    </a:cubicBezTo>
                    <a:lnTo>
                      <a:pt x="722611" y="129370"/>
                    </a:lnTo>
                    <a:cubicBezTo>
                      <a:pt x="723636" y="127321"/>
                      <a:pt x="724148" y="125272"/>
                      <a:pt x="725685" y="123735"/>
                    </a:cubicBezTo>
                    <a:cubicBezTo>
                      <a:pt x="726709" y="121686"/>
                      <a:pt x="728246" y="120150"/>
                      <a:pt x="730295" y="118613"/>
                    </a:cubicBezTo>
                    <a:cubicBezTo>
                      <a:pt x="732343" y="116564"/>
                      <a:pt x="734392" y="115540"/>
                      <a:pt x="736953" y="114003"/>
                    </a:cubicBezTo>
                    <a:cubicBezTo>
                      <a:pt x="731319" y="110930"/>
                      <a:pt x="726709" y="106832"/>
                      <a:pt x="723124" y="101198"/>
                    </a:cubicBezTo>
                    <a:cubicBezTo>
                      <a:pt x="719538" y="96076"/>
                      <a:pt x="718001" y="89929"/>
                      <a:pt x="718001" y="82758"/>
                    </a:cubicBezTo>
                    <a:cubicBezTo>
                      <a:pt x="718000" y="72136"/>
                      <a:pt x="722918" y="62111"/>
                      <a:pt x="731319" y="55611"/>
                    </a:cubicBezTo>
                    <a:cubicBezTo>
                      <a:pt x="735417" y="52538"/>
                      <a:pt x="740027" y="49977"/>
                      <a:pt x="745661" y="47928"/>
                    </a:cubicBezTo>
                    <a:cubicBezTo>
                      <a:pt x="750783" y="46391"/>
                      <a:pt x="757442" y="45367"/>
                      <a:pt x="764101" y="45367"/>
                    </a:cubicBezTo>
                    <a:close/>
                    <a:moveTo>
                      <a:pt x="794833" y="168298"/>
                    </a:moveTo>
                    <a:cubicBezTo>
                      <a:pt x="794833" y="166249"/>
                      <a:pt x="793809" y="164200"/>
                      <a:pt x="792272" y="163176"/>
                    </a:cubicBezTo>
                    <a:cubicBezTo>
                      <a:pt x="791248" y="161639"/>
                      <a:pt x="789199" y="160102"/>
                      <a:pt x="787150" y="159590"/>
                    </a:cubicBezTo>
                    <a:cubicBezTo>
                      <a:pt x="777709" y="157650"/>
                      <a:pt x="768104" y="156621"/>
                      <a:pt x="758466" y="156517"/>
                    </a:cubicBezTo>
                    <a:lnTo>
                      <a:pt x="747198" y="155492"/>
                    </a:lnTo>
                    <a:cubicBezTo>
                      <a:pt x="744263" y="157025"/>
                      <a:pt x="741654" y="159113"/>
                      <a:pt x="739514" y="161639"/>
                    </a:cubicBezTo>
                    <a:cubicBezTo>
                      <a:pt x="737978" y="163688"/>
                      <a:pt x="736953" y="166761"/>
                      <a:pt x="736953" y="169834"/>
                    </a:cubicBezTo>
                    <a:cubicBezTo>
                      <a:pt x="736953" y="171883"/>
                      <a:pt x="736953" y="173420"/>
                      <a:pt x="738490" y="174956"/>
                    </a:cubicBezTo>
                    <a:cubicBezTo>
                      <a:pt x="739514" y="177005"/>
                      <a:pt x="741051" y="178542"/>
                      <a:pt x="743612" y="180079"/>
                    </a:cubicBezTo>
                    <a:lnTo>
                      <a:pt x="751808" y="183152"/>
                    </a:lnTo>
                    <a:lnTo>
                      <a:pt x="764613" y="184176"/>
                    </a:lnTo>
                    <a:cubicBezTo>
                      <a:pt x="769735" y="184176"/>
                      <a:pt x="774857" y="183664"/>
                      <a:pt x="777930" y="182640"/>
                    </a:cubicBezTo>
                    <a:cubicBezTo>
                      <a:pt x="782028" y="182127"/>
                      <a:pt x="785101" y="181103"/>
                      <a:pt x="787662" y="179566"/>
                    </a:cubicBezTo>
                    <a:cubicBezTo>
                      <a:pt x="789711" y="178030"/>
                      <a:pt x="791760" y="176493"/>
                      <a:pt x="792784" y="174444"/>
                    </a:cubicBezTo>
                    <a:cubicBezTo>
                      <a:pt x="793809" y="172908"/>
                      <a:pt x="794321" y="170859"/>
                      <a:pt x="794321" y="168298"/>
                    </a:cubicBezTo>
                    <a:close/>
                    <a:moveTo>
                      <a:pt x="764101" y="102734"/>
                    </a:moveTo>
                    <a:cubicBezTo>
                      <a:pt x="767686" y="102734"/>
                      <a:pt x="770247" y="102222"/>
                      <a:pt x="772808" y="101198"/>
                    </a:cubicBezTo>
                    <a:cubicBezTo>
                      <a:pt x="775369" y="100173"/>
                      <a:pt x="777930" y="99149"/>
                      <a:pt x="779467" y="97100"/>
                    </a:cubicBezTo>
                    <a:cubicBezTo>
                      <a:pt x="781004" y="95564"/>
                      <a:pt x="782540" y="93515"/>
                      <a:pt x="783052" y="91466"/>
                    </a:cubicBezTo>
                    <a:lnTo>
                      <a:pt x="784589" y="83783"/>
                    </a:lnTo>
                    <a:cubicBezTo>
                      <a:pt x="784589" y="78148"/>
                      <a:pt x="782540" y="73538"/>
                      <a:pt x="779467" y="69953"/>
                    </a:cubicBezTo>
                    <a:cubicBezTo>
                      <a:pt x="775881" y="66880"/>
                      <a:pt x="770759" y="64831"/>
                      <a:pt x="764101" y="64831"/>
                    </a:cubicBezTo>
                    <a:cubicBezTo>
                      <a:pt x="756930" y="64831"/>
                      <a:pt x="751808" y="66880"/>
                      <a:pt x="748734" y="69953"/>
                    </a:cubicBezTo>
                    <a:cubicBezTo>
                      <a:pt x="745149" y="73538"/>
                      <a:pt x="743612" y="78148"/>
                      <a:pt x="743612" y="83783"/>
                    </a:cubicBezTo>
                    <a:cubicBezTo>
                      <a:pt x="743612" y="86344"/>
                      <a:pt x="743612" y="88905"/>
                      <a:pt x="744637" y="90954"/>
                    </a:cubicBezTo>
                    <a:cubicBezTo>
                      <a:pt x="746275" y="95774"/>
                      <a:pt x="750060" y="99559"/>
                      <a:pt x="754881" y="101198"/>
                    </a:cubicBezTo>
                    <a:cubicBezTo>
                      <a:pt x="757442" y="102222"/>
                      <a:pt x="760515" y="102734"/>
                      <a:pt x="764101" y="102734"/>
                    </a:cubicBezTo>
                    <a:close/>
                    <a:moveTo>
                      <a:pt x="888568" y="45367"/>
                    </a:moveTo>
                    <a:cubicBezTo>
                      <a:pt x="895739" y="45367"/>
                      <a:pt x="902398" y="46391"/>
                      <a:pt x="908545" y="48952"/>
                    </a:cubicBezTo>
                    <a:cubicBezTo>
                      <a:pt x="920767" y="53523"/>
                      <a:pt x="930335" y="63278"/>
                      <a:pt x="934667" y="75587"/>
                    </a:cubicBezTo>
                    <a:cubicBezTo>
                      <a:pt x="937872" y="84256"/>
                      <a:pt x="939097" y="93531"/>
                      <a:pt x="938253" y="102734"/>
                    </a:cubicBezTo>
                    <a:lnTo>
                      <a:pt x="937228" y="106320"/>
                    </a:lnTo>
                    <a:lnTo>
                      <a:pt x="935180" y="107857"/>
                    </a:lnTo>
                    <a:lnTo>
                      <a:pt x="932106" y="108369"/>
                    </a:lnTo>
                    <a:lnTo>
                      <a:pt x="860396" y="108369"/>
                    </a:lnTo>
                    <a:cubicBezTo>
                      <a:pt x="861421" y="120150"/>
                      <a:pt x="864494" y="128857"/>
                      <a:pt x="870129" y="134492"/>
                    </a:cubicBezTo>
                    <a:cubicBezTo>
                      <a:pt x="875251" y="139614"/>
                      <a:pt x="882934" y="142687"/>
                      <a:pt x="892154" y="142687"/>
                    </a:cubicBezTo>
                    <a:cubicBezTo>
                      <a:pt x="896764" y="142687"/>
                      <a:pt x="900861" y="142687"/>
                      <a:pt x="903935" y="141150"/>
                    </a:cubicBezTo>
                    <a:lnTo>
                      <a:pt x="912642" y="137565"/>
                    </a:lnTo>
                    <a:lnTo>
                      <a:pt x="918789" y="134492"/>
                    </a:lnTo>
                    <a:cubicBezTo>
                      <a:pt x="920838" y="133467"/>
                      <a:pt x="922374" y="132443"/>
                      <a:pt x="923911" y="132443"/>
                    </a:cubicBezTo>
                    <a:cubicBezTo>
                      <a:pt x="925447" y="132443"/>
                      <a:pt x="926472" y="132443"/>
                      <a:pt x="926984" y="133467"/>
                    </a:cubicBezTo>
                    <a:cubicBezTo>
                      <a:pt x="928009" y="133467"/>
                      <a:pt x="928521" y="134492"/>
                      <a:pt x="929545" y="135516"/>
                    </a:cubicBezTo>
                    <a:lnTo>
                      <a:pt x="937228" y="145760"/>
                    </a:lnTo>
                    <a:cubicBezTo>
                      <a:pt x="934258" y="149148"/>
                      <a:pt x="930806" y="152082"/>
                      <a:pt x="926984" y="154468"/>
                    </a:cubicBezTo>
                    <a:cubicBezTo>
                      <a:pt x="919595" y="159368"/>
                      <a:pt x="911187" y="162521"/>
                      <a:pt x="902398" y="163688"/>
                    </a:cubicBezTo>
                    <a:lnTo>
                      <a:pt x="889593" y="164200"/>
                    </a:lnTo>
                    <a:cubicBezTo>
                      <a:pt x="881909" y="164200"/>
                      <a:pt x="874226" y="163176"/>
                      <a:pt x="867568" y="160102"/>
                    </a:cubicBezTo>
                    <a:cubicBezTo>
                      <a:pt x="860629" y="157579"/>
                      <a:pt x="854333" y="153557"/>
                      <a:pt x="849128" y="148321"/>
                    </a:cubicBezTo>
                    <a:cubicBezTo>
                      <a:pt x="844006" y="143199"/>
                      <a:pt x="839908" y="137053"/>
                      <a:pt x="837347" y="129370"/>
                    </a:cubicBezTo>
                    <a:cubicBezTo>
                      <a:pt x="831638" y="113505"/>
                      <a:pt x="831457" y="96177"/>
                      <a:pt x="836835" y="80197"/>
                    </a:cubicBezTo>
                    <a:cubicBezTo>
                      <a:pt x="839396" y="73026"/>
                      <a:pt x="842981" y="66880"/>
                      <a:pt x="847591" y="61757"/>
                    </a:cubicBezTo>
                    <a:cubicBezTo>
                      <a:pt x="858434" y="50861"/>
                      <a:pt x="873196" y="44771"/>
                      <a:pt x="888568" y="44854"/>
                    </a:cubicBezTo>
                    <a:close/>
                    <a:moveTo>
                      <a:pt x="888568" y="65343"/>
                    </a:moveTo>
                    <a:cubicBezTo>
                      <a:pt x="881782" y="65029"/>
                      <a:pt x="875149" y="67424"/>
                      <a:pt x="870128" y="72002"/>
                    </a:cubicBezTo>
                    <a:cubicBezTo>
                      <a:pt x="865006" y="77124"/>
                      <a:pt x="862445" y="83270"/>
                      <a:pt x="860909" y="91466"/>
                    </a:cubicBezTo>
                    <a:lnTo>
                      <a:pt x="913154" y="91466"/>
                    </a:lnTo>
                    <a:cubicBezTo>
                      <a:pt x="913154" y="87880"/>
                      <a:pt x="913154" y="84807"/>
                      <a:pt x="912130" y="81222"/>
                    </a:cubicBezTo>
                    <a:cubicBezTo>
                      <a:pt x="911106" y="78148"/>
                      <a:pt x="909569" y="75587"/>
                      <a:pt x="907008" y="73026"/>
                    </a:cubicBezTo>
                    <a:cubicBezTo>
                      <a:pt x="905471" y="70465"/>
                      <a:pt x="902910" y="68416"/>
                      <a:pt x="899837" y="67392"/>
                    </a:cubicBezTo>
                    <a:cubicBezTo>
                      <a:pt x="896441" y="65941"/>
                      <a:pt x="892772" y="65242"/>
                      <a:pt x="889080" y="65343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5" name="Graphic 9">
              <a:extLst>
                <a:ext uri="{FF2B5EF4-FFF2-40B4-BE49-F238E27FC236}">
                  <a16:creationId xmlns:a16="http://schemas.microsoft.com/office/drawing/2014/main" id="{5BC3A37C-0DB4-EC96-5A44-54B159D9AA31}"/>
                </a:ext>
              </a:extLst>
            </p:cNvPr>
            <p:cNvGrpSpPr/>
            <p:nvPr/>
          </p:nvGrpSpPr>
          <p:grpSpPr>
            <a:xfrm>
              <a:off x="7537135" y="1817248"/>
              <a:ext cx="256106" cy="112686"/>
              <a:chOff x="7537135" y="1817248"/>
              <a:chExt cx="256106" cy="11268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A6B997A-531B-793D-F7B7-F8419451F14E}"/>
                  </a:ext>
                </a:extLst>
              </p:cNvPr>
              <p:cNvSpPr/>
              <p:nvPr/>
            </p:nvSpPr>
            <p:spPr>
              <a:xfrm>
                <a:off x="7537135" y="1817248"/>
                <a:ext cx="256106" cy="112686"/>
              </a:xfrm>
              <a:custGeom>
                <a:avLst/>
                <a:gdLst>
                  <a:gd name="connsiteX0" fmla="*/ 200270 w 256106"/>
                  <a:gd name="connsiteY0" fmla="*/ 281 h 112686"/>
                  <a:gd name="connsiteX1" fmla="*/ 256613 w 256106"/>
                  <a:gd name="connsiteY1" fmla="*/ 281 h 112686"/>
                  <a:gd name="connsiteX2" fmla="*/ 256613 w 256106"/>
                  <a:gd name="connsiteY2" fmla="*/ 112968 h 112686"/>
                  <a:gd name="connsiteX3" fmla="*/ 200270 w 256106"/>
                  <a:gd name="connsiteY3" fmla="*/ 112968 h 112686"/>
                  <a:gd name="connsiteX4" fmla="*/ 56850 w 256106"/>
                  <a:gd name="connsiteY4" fmla="*/ 112968 h 112686"/>
                  <a:gd name="connsiteX5" fmla="*/ 507 w 256106"/>
                  <a:gd name="connsiteY5" fmla="*/ 112968 h 112686"/>
                  <a:gd name="connsiteX6" fmla="*/ 507 w 256106"/>
                  <a:gd name="connsiteY6" fmla="*/ 281 h 112686"/>
                  <a:gd name="connsiteX7" fmla="*/ 56850 w 256106"/>
                  <a:gd name="connsiteY7" fmla="*/ 28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106" h="112686">
                    <a:moveTo>
                      <a:pt x="200270" y="281"/>
                    </a:moveTo>
                    <a:cubicBezTo>
                      <a:pt x="231387" y="281"/>
                      <a:pt x="256613" y="281"/>
                      <a:pt x="256613" y="281"/>
                    </a:cubicBezTo>
                    <a:lnTo>
                      <a:pt x="256613" y="112968"/>
                    </a:lnTo>
                    <a:cubicBezTo>
                      <a:pt x="256613" y="112968"/>
                      <a:pt x="231387" y="112968"/>
                      <a:pt x="200270" y="112968"/>
                    </a:cubicBezTo>
                    <a:lnTo>
                      <a:pt x="56850" y="112968"/>
                    </a:lnTo>
                    <a:cubicBezTo>
                      <a:pt x="25733" y="112968"/>
                      <a:pt x="507" y="112968"/>
                      <a:pt x="507" y="112968"/>
                    </a:cubicBezTo>
                    <a:lnTo>
                      <a:pt x="507" y="281"/>
                    </a:lnTo>
                    <a:cubicBezTo>
                      <a:pt x="507" y="281"/>
                      <a:pt x="25733" y="281"/>
                      <a:pt x="56850" y="281"/>
                    </a:cubicBezTo>
                    <a:close/>
                  </a:path>
                </a:pathLst>
              </a:custGeom>
              <a:solidFill>
                <a:srgbClr val="33AACC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7F5A022-DE93-6352-2760-9028C78B5557}"/>
                  </a:ext>
                </a:extLst>
              </p:cNvPr>
              <p:cNvSpPr/>
              <p:nvPr/>
            </p:nvSpPr>
            <p:spPr>
              <a:xfrm>
                <a:off x="7597576" y="1840297"/>
                <a:ext cx="149053" cy="81953"/>
              </a:xfrm>
              <a:custGeom>
                <a:avLst/>
                <a:gdLst>
                  <a:gd name="connsiteX0" fmla="*/ 507 w 149053"/>
                  <a:gd name="connsiteY0" fmla="*/ 16160 h 81953"/>
                  <a:gd name="connsiteX1" fmla="*/ 11776 w 149053"/>
                  <a:gd name="connsiteY1" fmla="*/ 16160 h 81953"/>
                  <a:gd name="connsiteX2" fmla="*/ 11776 w 149053"/>
                  <a:gd name="connsiteY2" fmla="*/ 24867 h 81953"/>
                  <a:gd name="connsiteX3" fmla="*/ 12288 w 149053"/>
                  <a:gd name="connsiteY3" fmla="*/ 24867 h 81953"/>
                  <a:gd name="connsiteX4" fmla="*/ 16898 w 149053"/>
                  <a:gd name="connsiteY4" fmla="*/ 17696 h 81953"/>
                  <a:gd name="connsiteX5" fmla="*/ 26118 w 149053"/>
                  <a:gd name="connsiteY5" fmla="*/ 15135 h 81953"/>
                  <a:gd name="connsiteX6" fmla="*/ 38411 w 149053"/>
                  <a:gd name="connsiteY6" fmla="*/ 20257 h 81953"/>
                  <a:gd name="connsiteX7" fmla="*/ 42508 w 149053"/>
                  <a:gd name="connsiteY7" fmla="*/ 33575 h 81953"/>
                  <a:gd name="connsiteX8" fmla="*/ 42508 w 149053"/>
                  <a:gd name="connsiteY8" fmla="*/ 66869 h 81953"/>
                  <a:gd name="connsiteX9" fmla="*/ 31240 w 149053"/>
                  <a:gd name="connsiteY9" fmla="*/ 66869 h 81953"/>
                  <a:gd name="connsiteX10" fmla="*/ 31240 w 149053"/>
                  <a:gd name="connsiteY10" fmla="*/ 35111 h 81953"/>
                  <a:gd name="connsiteX11" fmla="*/ 28679 w 149053"/>
                  <a:gd name="connsiteY11" fmla="*/ 27940 h 81953"/>
                  <a:gd name="connsiteX12" fmla="*/ 21508 w 149053"/>
                  <a:gd name="connsiteY12" fmla="*/ 25379 h 81953"/>
                  <a:gd name="connsiteX13" fmla="*/ 14849 w 149053"/>
                  <a:gd name="connsiteY13" fmla="*/ 27940 h 81953"/>
                  <a:gd name="connsiteX14" fmla="*/ 12288 w 149053"/>
                  <a:gd name="connsiteY14" fmla="*/ 35111 h 81953"/>
                  <a:gd name="connsiteX15" fmla="*/ 12288 w 149053"/>
                  <a:gd name="connsiteY15" fmla="*/ 66869 h 81953"/>
                  <a:gd name="connsiteX16" fmla="*/ 507 w 149053"/>
                  <a:gd name="connsiteY16" fmla="*/ 66869 h 81953"/>
                  <a:gd name="connsiteX17" fmla="*/ 507 w 149053"/>
                  <a:gd name="connsiteY17" fmla="*/ 16160 h 81953"/>
                  <a:gd name="connsiteX18" fmla="*/ 50192 w 149053"/>
                  <a:gd name="connsiteY18" fmla="*/ 10525 h 81953"/>
                  <a:gd name="connsiteX19" fmla="*/ 50192 w 149053"/>
                  <a:gd name="connsiteY19" fmla="*/ 281 h 81953"/>
                  <a:gd name="connsiteX20" fmla="*/ 77851 w 149053"/>
                  <a:gd name="connsiteY20" fmla="*/ 281 h 81953"/>
                  <a:gd name="connsiteX21" fmla="*/ 77851 w 149053"/>
                  <a:gd name="connsiteY21" fmla="*/ 50478 h 81953"/>
                  <a:gd name="connsiteX22" fmla="*/ 79388 w 149053"/>
                  <a:gd name="connsiteY22" fmla="*/ 55088 h 81953"/>
                  <a:gd name="connsiteX23" fmla="*/ 83998 w 149053"/>
                  <a:gd name="connsiteY23" fmla="*/ 56624 h 81953"/>
                  <a:gd name="connsiteX24" fmla="*/ 99364 w 149053"/>
                  <a:gd name="connsiteY24" fmla="*/ 56624 h 81953"/>
                  <a:gd name="connsiteX25" fmla="*/ 99364 w 149053"/>
                  <a:gd name="connsiteY25" fmla="*/ 66869 h 81953"/>
                  <a:gd name="connsiteX26" fmla="*/ 82973 w 149053"/>
                  <a:gd name="connsiteY26" fmla="*/ 66869 h 81953"/>
                  <a:gd name="connsiteX27" fmla="*/ 70680 w 149053"/>
                  <a:gd name="connsiteY27" fmla="*/ 62771 h 81953"/>
                  <a:gd name="connsiteX28" fmla="*/ 66582 w 149053"/>
                  <a:gd name="connsiteY28" fmla="*/ 50478 h 81953"/>
                  <a:gd name="connsiteX29" fmla="*/ 66582 w 149053"/>
                  <a:gd name="connsiteY29" fmla="*/ 10525 h 81953"/>
                  <a:gd name="connsiteX30" fmla="*/ 50192 w 149053"/>
                  <a:gd name="connsiteY30" fmla="*/ 10525 h 81953"/>
                  <a:gd name="connsiteX31" fmla="*/ 106535 w 149053"/>
                  <a:gd name="connsiteY31" fmla="*/ 16160 h 81953"/>
                  <a:gd name="connsiteX32" fmla="*/ 117804 w 149053"/>
                  <a:gd name="connsiteY32" fmla="*/ 16160 h 81953"/>
                  <a:gd name="connsiteX33" fmla="*/ 117804 w 149053"/>
                  <a:gd name="connsiteY33" fmla="*/ 24867 h 81953"/>
                  <a:gd name="connsiteX34" fmla="*/ 118828 w 149053"/>
                  <a:gd name="connsiteY34" fmla="*/ 24867 h 81953"/>
                  <a:gd name="connsiteX35" fmla="*/ 123438 w 149053"/>
                  <a:gd name="connsiteY35" fmla="*/ 17696 h 81953"/>
                  <a:gd name="connsiteX36" fmla="*/ 132146 w 149053"/>
                  <a:gd name="connsiteY36" fmla="*/ 15647 h 81953"/>
                  <a:gd name="connsiteX37" fmla="*/ 139317 w 149053"/>
                  <a:gd name="connsiteY37" fmla="*/ 17184 h 81953"/>
                  <a:gd name="connsiteX38" fmla="*/ 144439 w 149053"/>
                  <a:gd name="connsiteY38" fmla="*/ 21282 h 81953"/>
                  <a:gd name="connsiteX39" fmla="*/ 148024 w 149053"/>
                  <a:gd name="connsiteY39" fmla="*/ 27428 h 81953"/>
                  <a:gd name="connsiteX40" fmla="*/ 149561 w 149053"/>
                  <a:gd name="connsiteY40" fmla="*/ 35624 h 81953"/>
                  <a:gd name="connsiteX41" fmla="*/ 149561 w 149053"/>
                  <a:gd name="connsiteY41" fmla="*/ 48429 h 81953"/>
                  <a:gd name="connsiteX42" fmla="*/ 148024 w 149053"/>
                  <a:gd name="connsiteY42" fmla="*/ 56624 h 81953"/>
                  <a:gd name="connsiteX43" fmla="*/ 144439 w 149053"/>
                  <a:gd name="connsiteY43" fmla="*/ 62771 h 81953"/>
                  <a:gd name="connsiteX44" fmla="*/ 139317 w 149053"/>
                  <a:gd name="connsiteY44" fmla="*/ 66869 h 81953"/>
                  <a:gd name="connsiteX45" fmla="*/ 132146 w 149053"/>
                  <a:gd name="connsiteY45" fmla="*/ 68405 h 81953"/>
                  <a:gd name="connsiteX46" fmla="*/ 122926 w 149053"/>
                  <a:gd name="connsiteY46" fmla="*/ 65844 h 81953"/>
                  <a:gd name="connsiteX47" fmla="*/ 118316 w 149053"/>
                  <a:gd name="connsiteY47" fmla="*/ 58673 h 81953"/>
                  <a:gd name="connsiteX48" fmla="*/ 117291 w 149053"/>
                  <a:gd name="connsiteY48" fmla="*/ 58673 h 81953"/>
                  <a:gd name="connsiteX49" fmla="*/ 117291 w 149053"/>
                  <a:gd name="connsiteY49" fmla="*/ 61234 h 81953"/>
                  <a:gd name="connsiteX50" fmla="*/ 117804 w 149053"/>
                  <a:gd name="connsiteY50" fmla="*/ 66869 h 81953"/>
                  <a:gd name="connsiteX51" fmla="*/ 117804 w 149053"/>
                  <a:gd name="connsiteY51" fmla="*/ 82235 h 81953"/>
                  <a:gd name="connsiteX52" fmla="*/ 106535 w 149053"/>
                  <a:gd name="connsiteY52" fmla="*/ 82235 h 81953"/>
                  <a:gd name="connsiteX53" fmla="*/ 106535 w 149053"/>
                  <a:gd name="connsiteY53" fmla="*/ 16672 h 81953"/>
                  <a:gd name="connsiteX54" fmla="*/ 118316 w 149053"/>
                  <a:gd name="connsiteY54" fmla="*/ 35111 h 81953"/>
                  <a:gd name="connsiteX55" fmla="*/ 118316 w 149053"/>
                  <a:gd name="connsiteY55" fmla="*/ 47917 h 81953"/>
                  <a:gd name="connsiteX56" fmla="*/ 120877 w 149053"/>
                  <a:gd name="connsiteY56" fmla="*/ 55088 h 81953"/>
                  <a:gd name="connsiteX57" fmla="*/ 128048 w 149053"/>
                  <a:gd name="connsiteY57" fmla="*/ 57649 h 81953"/>
                  <a:gd name="connsiteX58" fmla="*/ 135731 w 149053"/>
                  <a:gd name="connsiteY58" fmla="*/ 55088 h 81953"/>
                  <a:gd name="connsiteX59" fmla="*/ 138292 w 149053"/>
                  <a:gd name="connsiteY59" fmla="*/ 47405 h 81953"/>
                  <a:gd name="connsiteX60" fmla="*/ 138292 w 149053"/>
                  <a:gd name="connsiteY60" fmla="*/ 35111 h 81953"/>
                  <a:gd name="connsiteX61" fmla="*/ 135731 w 149053"/>
                  <a:gd name="connsiteY61" fmla="*/ 27940 h 81953"/>
                  <a:gd name="connsiteX62" fmla="*/ 128048 w 149053"/>
                  <a:gd name="connsiteY62" fmla="*/ 25379 h 81953"/>
                  <a:gd name="connsiteX63" fmla="*/ 121389 w 149053"/>
                  <a:gd name="connsiteY63" fmla="*/ 27940 h 81953"/>
                  <a:gd name="connsiteX64" fmla="*/ 118316 w 149053"/>
                  <a:gd name="connsiteY64" fmla="*/ 35111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49053" h="81953">
                    <a:moveTo>
                      <a:pt x="507" y="16160"/>
                    </a:moveTo>
                    <a:lnTo>
                      <a:pt x="11776" y="16160"/>
                    </a:lnTo>
                    <a:lnTo>
                      <a:pt x="11776" y="24867"/>
                    </a:lnTo>
                    <a:lnTo>
                      <a:pt x="12288" y="24867"/>
                    </a:lnTo>
                    <a:cubicBezTo>
                      <a:pt x="13312" y="21794"/>
                      <a:pt x="14337" y="19745"/>
                      <a:pt x="16898" y="17696"/>
                    </a:cubicBezTo>
                    <a:cubicBezTo>
                      <a:pt x="19620" y="15883"/>
                      <a:pt x="22850" y="14986"/>
                      <a:pt x="26118" y="15135"/>
                    </a:cubicBezTo>
                    <a:cubicBezTo>
                      <a:pt x="31240" y="15135"/>
                      <a:pt x="35337" y="16672"/>
                      <a:pt x="38411" y="20257"/>
                    </a:cubicBezTo>
                    <a:cubicBezTo>
                      <a:pt x="40972" y="23843"/>
                      <a:pt x="42508" y="27940"/>
                      <a:pt x="42508" y="33575"/>
                    </a:cubicBezTo>
                    <a:lnTo>
                      <a:pt x="42508" y="66869"/>
                    </a:lnTo>
                    <a:lnTo>
                      <a:pt x="31240" y="66869"/>
                    </a:lnTo>
                    <a:lnTo>
                      <a:pt x="31240" y="35111"/>
                    </a:lnTo>
                    <a:cubicBezTo>
                      <a:pt x="31240" y="32038"/>
                      <a:pt x="30215" y="29989"/>
                      <a:pt x="28679" y="27940"/>
                    </a:cubicBezTo>
                    <a:cubicBezTo>
                      <a:pt x="27142" y="25892"/>
                      <a:pt x="24581" y="25379"/>
                      <a:pt x="21508" y="25379"/>
                    </a:cubicBezTo>
                    <a:cubicBezTo>
                      <a:pt x="18947" y="25379"/>
                      <a:pt x="16386" y="25892"/>
                      <a:pt x="14849" y="27940"/>
                    </a:cubicBezTo>
                    <a:cubicBezTo>
                      <a:pt x="13106" y="29913"/>
                      <a:pt x="12188" y="32481"/>
                      <a:pt x="12288" y="35111"/>
                    </a:cubicBezTo>
                    <a:lnTo>
                      <a:pt x="12288" y="66869"/>
                    </a:lnTo>
                    <a:lnTo>
                      <a:pt x="507" y="66869"/>
                    </a:lnTo>
                    <a:lnTo>
                      <a:pt x="507" y="16160"/>
                    </a:lnTo>
                    <a:close/>
                    <a:moveTo>
                      <a:pt x="50192" y="10525"/>
                    </a:moveTo>
                    <a:lnTo>
                      <a:pt x="50192" y="281"/>
                    </a:lnTo>
                    <a:lnTo>
                      <a:pt x="77851" y="281"/>
                    </a:lnTo>
                    <a:lnTo>
                      <a:pt x="77851" y="50478"/>
                    </a:lnTo>
                    <a:cubicBezTo>
                      <a:pt x="77851" y="52527"/>
                      <a:pt x="78363" y="54063"/>
                      <a:pt x="79388" y="55088"/>
                    </a:cubicBezTo>
                    <a:cubicBezTo>
                      <a:pt x="80412" y="56112"/>
                      <a:pt x="81949" y="56624"/>
                      <a:pt x="83998" y="56624"/>
                    </a:cubicBezTo>
                    <a:lnTo>
                      <a:pt x="99364" y="56624"/>
                    </a:lnTo>
                    <a:lnTo>
                      <a:pt x="99364" y="66869"/>
                    </a:lnTo>
                    <a:lnTo>
                      <a:pt x="82973" y="66869"/>
                    </a:lnTo>
                    <a:cubicBezTo>
                      <a:pt x="77851" y="66869"/>
                      <a:pt x="73753" y="65332"/>
                      <a:pt x="70680" y="62771"/>
                    </a:cubicBezTo>
                    <a:cubicBezTo>
                      <a:pt x="67607" y="59698"/>
                      <a:pt x="66582" y="55600"/>
                      <a:pt x="66582" y="50478"/>
                    </a:cubicBezTo>
                    <a:lnTo>
                      <a:pt x="66582" y="10525"/>
                    </a:lnTo>
                    <a:lnTo>
                      <a:pt x="50192" y="10525"/>
                    </a:lnTo>
                    <a:close/>
                    <a:moveTo>
                      <a:pt x="106535" y="16160"/>
                    </a:moveTo>
                    <a:lnTo>
                      <a:pt x="117804" y="16160"/>
                    </a:lnTo>
                    <a:lnTo>
                      <a:pt x="117804" y="24867"/>
                    </a:lnTo>
                    <a:lnTo>
                      <a:pt x="118828" y="24867"/>
                    </a:lnTo>
                    <a:cubicBezTo>
                      <a:pt x="119340" y="21794"/>
                      <a:pt x="120877" y="19745"/>
                      <a:pt x="123438" y="17696"/>
                    </a:cubicBezTo>
                    <a:cubicBezTo>
                      <a:pt x="126073" y="16165"/>
                      <a:pt x="129104" y="15452"/>
                      <a:pt x="132146" y="15647"/>
                    </a:cubicBezTo>
                    <a:cubicBezTo>
                      <a:pt x="134707" y="15647"/>
                      <a:pt x="137268" y="16160"/>
                      <a:pt x="139317" y="17184"/>
                    </a:cubicBezTo>
                    <a:cubicBezTo>
                      <a:pt x="141365" y="18208"/>
                      <a:pt x="142902" y="19233"/>
                      <a:pt x="144439" y="21282"/>
                    </a:cubicBezTo>
                    <a:cubicBezTo>
                      <a:pt x="145975" y="22818"/>
                      <a:pt x="147000" y="24867"/>
                      <a:pt x="148024" y="27428"/>
                    </a:cubicBezTo>
                    <a:cubicBezTo>
                      <a:pt x="149049" y="29989"/>
                      <a:pt x="149561" y="32550"/>
                      <a:pt x="149561" y="35624"/>
                    </a:cubicBezTo>
                    <a:lnTo>
                      <a:pt x="149561" y="48429"/>
                    </a:lnTo>
                    <a:cubicBezTo>
                      <a:pt x="149561" y="51502"/>
                      <a:pt x="149049" y="54063"/>
                      <a:pt x="148024" y="56624"/>
                    </a:cubicBezTo>
                    <a:cubicBezTo>
                      <a:pt x="147000" y="59185"/>
                      <a:pt x="145975" y="61234"/>
                      <a:pt x="144439" y="62771"/>
                    </a:cubicBezTo>
                    <a:cubicBezTo>
                      <a:pt x="142902" y="64820"/>
                      <a:pt x="141365" y="65844"/>
                      <a:pt x="139317" y="66869"/>
                    </a:cubicBezTo>
                    <a:lnTo>
                      <a:pt x="132146" y="68405"/>
                    </a:lnTo>
                    <a:cubicBezTo>
                      <a:pt x="128878" y="68555"/>
                      <a:pt x="125648" y="67657"/>
                      <a:pt x="122926" y="65844"/>
                    </a:cubicBezTo>
                    <a:cubicBezTo>
                      <a:pt x="120365" y="63795"/>
                      <a:pt x="118828" y="61746"/>
                      <a:pt x="118316" y="58673"/>
                    </a:cubicBezTo>
                    <a:lnTo>
                      <a:pt x="117291" y="58673"/>
                    </a:lnTo>
                    <a:lnTo>
                      <a:pt x="117291" y="61234"/>
                    </a:lnTo>
                    <a:cubicBezTo>
                      <a:pt x="117406" y="63117"/>
                      <a:pt x="117577" y="64996"/>
                      <a:pt x="117804" y="66869"/>
                    </a:cubicBezTo>
                    <a:lnTo>
                      <a:pt x="117804" y="82235"/>
                    </a:lnTo>
                    <a:lnTo>
                      <a:pt x="106535" y="82235"/>
                    </a:lnTo>
                    <a:lnTo>
                      <a:pt x="106535" y="16672"/>
                    </a:lnTo>
                    <a:close/>
                    <a:moveTo>
                      <a:pt x="118316" y="35111"/>
                    </a:moveTo>
                    <a:lnTo>
                      <a:pt x="118316" y="47917"/>
                    </a:lnTo>
                    <a:cubicBezTo>
                      <a:pt x="118316" y="50478"/>
                      <a:pt x="119340" y="53039"/>
                      <a:pt x="120877" y="55088"/>
                    </a:cubicBezTo>
                    <a:cubicBezTo>
                      <a:pt x="122926" y="56624"/>
                      <a:pt x="125487" y="57649"/>
                      <a:pt x="128048" y="57649"/>
                    </a:cubicBezTo>
                    <a:cubicBezTo>
                      <a:pt x="131633" y="57649"/>
                      <a:pt x="133682" y="56624"/>
                      <a:pt x="135731" y="55088"/>
                    </a:cubicBezTo>
                    <a:cubicBezTo>
                      <a:pt x="137268" y="53039"/>
                      <a:pt x="138292" y="50478"/>
                      <a:pt x="138292" y="47405"/>
                    </a:cubicBezTo>
                    <a:lnTo>
                      <a:pt x="138292" y="35111"/>
                    </a:lnTo>
                    <a:cubicBezTo>
                      <a:pt x="138292" y="32038"/>
                      <a:pt x="137268" y="29989"/>
                      <a:pt x="135731" y="27940"/>
                    </a:cubicBezTo>
                    <a:cubicBezTo>
                      <a:pt x="133630" y="26068"/>
                      <a:pt x="130852" y="25142"/>
                      <a:pt x="128048" y="25379"/>
                    </a:cubicBezTo>
                    <a:cubicBezTo>
                      <a:pt x="125487" y="25379"/>
                      <a:pt x="122926" y="25892"/>
                      <a:pt x="121389" y="27940"/>
                    </a:cubicBezTo>
                    <a:cubicBezTo>
                      <a:pt x="119459" y="29832"/>
                      <a:pt x="118354" y="32409"/>
                      <a:pt x="118316" y="351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8" name="Graphic 9">
              <a:extLst>
                <a:ext uri="{FF2B5EF4-FFF2-40B4-BE49-F238E27FC236}">
                  <a16:creationId xmlns:a16="http://schemas.microsoft.com/office/drawing/2014/main" id="{C3736571-F672-034A-B342-389BADC2B298}"/>
                </a:ext>
              </a:extLst>
            </p:cNvPr>
            <p:cNvGrpSpPr/>
            <p:nvPr/>
          </p:nvGrpSpPr>
          <p:grpSpPr>
            <a:xfrm>
              <a:off x="8243988" y="2303850"/>
              <a:ext cx="1009058" cy="220251"/>
              <a:chOff x="8243988" y="2303850"/>
              <a:chExt cx="1009058" cy="220251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4C6C8F-EC9C-4F99-5FD8-FA5359CF6CA0}"/>
                  </a:ext>
                </a:extLst>
              </p:cNvPr>
              <p:cNvSpPr/>
              <p:nvPr/>
            </p:nvSpPr>
            <p:spPr>
              <a:xfrm>
                <a:off x="8243988" y="2303850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76 h 220251"/>
                  <a:gd name="connsiteX1" fmla="*/ 1009704 w 1009058"/>
                  <a:gd name="connsiteY1" fmla="*/ 376 h 220251"/>
                  <a:gd name="connsiteX2" fmla="*/ 1009704 w 1009058"/>
                  <a:gd name="connsiteY2" fmla="*/ 220627 h 220251"/>
                  <a:gd name="connsiteX3" fmla="*/ 948239 w 1009058"/>
                  <a:gd name="connsiteY3" fmla="*/ 220627 h 220251"/>
                  <a:gd name="connsiteX4" fmla="*/ 62111 w 1009058"/>
                  <a:gd name="connsiteY4" fmla="*/ 220627 h 220251"/>
                  <a:gd name="connsiteX5" fmla="*/ 646 w 1009058"/>
                  <a:gd name="connsiteY5" fmla="*/ 220627 h 220251"/>
                  <a:gd name="connsiteX6" fmla="*/ 646 w 1009058"/>
                  <a:gd name="connsiteY6" fmla="*/ 376 h 220251"/>
                  <a:gd name="connsiteX7" fmla="*/ 62111 w 1009058"/>
                  <a:gd name="connsiteY7" fmla="*/ 376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76"/>
                    </a:moveTo>
                    <a:cubicBezTo>
                      <a:pt x="982185" y="376"/>
                      <a:pt x="1009704" y="376"/>
                      <a:pt x="1009704" y="376"/>
                    </a:cubicBezTo>
                    <a:lnTo>
                      <a:pt x="1009704" y="220627"/>
                    </a:lnTo>
                    <a:cubicBezTo>
                      <a:pt x="1009704" y="220627"/>
                      <a:pt x="982185" y="220627"/>
                      <a:pt x="948239" y="220627"/>
                    </a:cubicBezTo>
                    <a:lnTo>
                      <a:pt x="62111" y="220627"/>
                    </a:lnTo>
                    <a:cubicBezTo>
                      <a:pt x="28165" y="220627"/>
                      <a:pt x="646" y="220627"/>
                      <a:pt x="646" y="220627"/>
                    </a:cubicBezTo>
                    <a:lnTo>
                      <a:pt x="646" y="376"/>
                    </a:lnTo>
                    <a:cubicBezTo>
                      <a:pt x="646" y="376"/>
                      <a:pt x="28165" y="376"/>
                      <a:pt x="62111" y="376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0ECCD13-5441-9E14-BDD1-709D8F144A76}"/>
                  </a:ext>
                </a:extLst>
              </p:cNvPr>
              <p:cNvSpPr/>
              <p:nvPr/>
            </p:nvSpPr>
            <p:spPr>
              <a:xfrm>
                <a:off x="8327479" y="2361217"/>
                <a:ext cx="844125" cy="122956"/>
              </a:xfrm>
              <a:custGeom>
                <a:avLst/>
                <a:gdLst>
                  <a:gd name="connsiteX0" fmla="*/ 18573 w 844125"/>
                  <a:gd name="connsiteY0" fmla="*/ 84379 h 122956"/>
                  <a:gd name="connsiteX1" fmla="*/ 56989 w 844125"/>
                  <a:gd name="connsiteY1" fmla="*/ 84379 h 122956"/>
                  <a:gd name="connsiteX2" fmla="*/ 56989 w 844125"/>
                  <a:gd name="connsiteY2" fmla="*/ 99233 h 122956"/>
                  <a:gd name="connsiteX3" fmla="*/ 646 w 844125"/>
                  <a:gd name="connsiteY3" fmla="*/ 99233 h 122956"/>
                  <a:gd name="connsiteX4" fmla="*/ 646 w 844125"/>
                  <a:gd name="connsiteY4" fmla="*/ 2937 h 122956"/>
                  <a:gd name="connsiteX5" fmla="*/ 18573 w 844125"/>
                  <a:gd name="connsiteY5" fmla="*/ 2937 h 122956"/>
                  <a:gd name="connsiteX6" fmla="*/ 18573 w 844125"/>
                  <a:gd name="connsiteY6" fmla="*/ 84891 h 122956"/>
                  <a:gd name="connsiteX7" fmla="*/ 122040 w 844125"/>
                  <a:gd name="connsiteY7" fmla="*/ 99233 h 122956"/>
                  <a:gd name="connsiteX8" fmla="*/ 114869 w 844125"/>
                  <a:gd name="connsiteY8" fmla="*/ 99233 h 122956"/>
                  <a:gd name="connsiteX9" fmla="*/ 111284 w 844125"/>
                  <a:gd name="connsiteY9" fmla="*/ 98721 h 122956"/>
                  <a:gd name="connsiteX10" fmla="*/ 109235 w 844125"/>
                  <a:gd name="connsiteY10" fmla="*/ 95648 h 122956"/>
                  <a:gd name="connsiteX11" fmla="*/ 107698 w 844125"/>
                  <a:gd name="connsiteY11" fmla="*/ 90525 h 122956"/>
                  <a:gd name="connsiteX12" fmla="*/ 97454 w 844125"/>
                  <a:gd name="connsiteY12" fmla="*/ 97696 h 122956"/>
                  <a:gd name="connsiteX13" fmla="*/ 91820 w 844125"/>
                  <a:gd name="connsiteY13" fmla="*/ 99745 h 122956"/>
                  <a:gd name="connsiteX14" fmla="*/ 76966 w 844125"/>
                  <a:gd name="connsiteY14" fmla="*/ 99233 h 122956"/>
                  <a:gd name="connsiteX15" fmla="*/ 70819 w 844125"/>
                  <a:gd name="connsiteY15" fmla="*/ 95648 h 122956"/>
                  <a:gd name="connsiteX16" fmla="*/ 66721 w 844125"/>
                  <a:gd name="connsiteY16" fmla="*/ 90013 h 122956"/>
                  <a:gd name="connsiteX17" fmla="*/ 65185 w 844125"/>
                  <a:gd name="connsiteY17" fmla="*/ 81818 h 122956"/>
                  <a:gd name="connsiteX18" fmla="*/ 67234 w 844125"/>
                  <a:gd name="connsiteY18" fmla="*/ 74135 h 122956"/>
                  <a:gd name="connsiteX19" fmla="*/ 73892 w 844125"/>
                  <a:gd name="connsiteY19" fmla="*/ 67476 h 122956"/>
                  <a:gd name="connsiteX20" fmla="*/ 86698 w 844125"/>
                  <a:gd name="connsiteY20" fmla="*/ 62354 h 122956"/>
                  <a:gd name="connsiteX21" fmla="*/ 106162 w 844125"/>
                  <a:gd name="connsiteY21" fmla="*/ 60305 h 122956"/>
                  <a:gd name="connsiteX22" fmla="*/ 106162 w 844125"/>
                  <a:gd name="connsiteY22" fmla="*/ 56207 h 122956"/>
                  <a:gd name="connsiteX23" fmla="*/ 103088 w 844125"/>
                  <a:gd name="connsiteY23" fmla="*/ 45963 h 122956"/>
                  <a:gd name="connsiteX24" fmla="*/ 94893 w 844125"/>
                  <a:gd name="connsiteY24" fmla="*/ 42377 h 122956"/>
                  <a:gd name="connsiteX25" fmla="*/ 83624 w 844125"/>
                  <a:gd name="connsiteY25" fmla="*/ 45451 h 122956"/>
                  <a:gd name="connsiteX26" fmla="*/ 80039 w 844125"/>
                  <a:gd name="connsiteY26" fmla="*/ 48012 h 122956"/>
                  <a:gd name="connsiteX27" fmla="*/ 76453 w 844125"/>
                  <a:gd name="connsiteY27" fmla="*/ 48524 h 122956"/>
                  <a:gd name="connsiteX28" fmla="*/ 73380 w 844125"/>
                  <a:gd name="connsiteY28" fmla="*/ 48012 h 122956"/>
                  <a:gd name="connsiteX29" fmla="*/ 71331 w 844125"/>
                  <a:gd name="connsiteY29" fmla="*/ 45451 h 122956"/>
                  <a:gd name="connsiteX30" fmla="*/ 68258 w 844125"/>
                  <a:gd name="connsiteY30" fmla="*/ 40329 h 122956"/>
                  <a:gd name="connsiteX31" fmla="*/ 96942 w 844125"/>
                  <a:gd name="connsiteY31" fmla="*/ 30084 h 122956"/>
                  <a:gd name="connsiteX32" fmla="*/ 107186 w 844125"/>
                  <a:gd name="connsiteY32" fmla="*/ 31621 h 122956"/>
                  <a:gd name="connsiteX33" fmla="*/ 120504 w 844125"/>
                  <a:gd name="connsiteY33" fmla="*/ 45451 h 122956"/>
                  <a:gd name="connsiteX34" fmla="*/ 122040 w 844125"/>
                  <a:gd name="connsiteY34" fmla="*/ 55695 h 122956"/>
                  <a:gd name="connsiteX35" fmla="*/ 122040 w 844125"/>
                  <a:gd name="connsiteY35" fmla="*/ 99233 h 122956"/>
                  <a:gd name="connsiteX36" fmla="*/ 90283 w 844125"/>
                  <a:gd name="connsiteY36" fmla="*/ 88989 h 122956"/>
                  <a:gd name="connsiteX37" fmla="*/ 94893 w 844125"/>
                  <a:gd name="connsiteY37" fmla="*/ 88989 h 122956"/>
                  <a:gd name="connsiteX38" fmla="*/ 102576 w 844125"/>
                  <a:gd name="connsiteY38" fmla="*/ 84891 h 122956"/>
                  <a:gd name="connsiteX39" fmla="*/ 106162 w 844125"/>
                  <a:gd name="connsiteY39" fmla="*/ 81818 h 122956"/>
                  <a:gd name="connsiteX40" fmla="*/ 106162 w 844125"/>
                  <a:gd name="connsiteY40" fmla="*/ 70037 h 122956"/>
                  <a:gd name="connsiteX41" fmla="*/ 94381 w 844125"/>
                  <a:gd name="connsiteY41" fmla="*/ 71061 h 122956"/>
                  <a:gd name="connsiteX42" fmla="*/ 86185 w 844125"/>
                  <a:gd name="connsiteY42" fmla="*/ 73622 h 122956"/>
                  <a:gd name="connsiteX43" fmla="*/ 82088 w 844125"/>
                  <a:gd name="connsiteY43" fmla="*/ 76696 h 122956"/>
                  <a:gd name="connsiteX44" fmla="*/ 81063 w 844125"/>
                  <a:gd name="connsiteY44" fmla="*/ 80793 h 122956"/>
                  <a:gd name="connsiteX45" fmla="*/ 83624 w 844125"/>
                  <a:gd name="connsiteY45" fmla="*/ 86940 h 122956"/>
                  <a:gd name="connsiteX46" fmla="*/ 90283 w 844125"/>
                  <a:gd name="connsiteY46" fmla="*/ 88989 h 122956"/>
                  <a:gd name="connsiteX47" fmla="*/ 138431 w 844125"/>
                  <a:gd name="connsiteY47" fmla="*/ 99233 h 122956"/>
                  <a:gd name="connsiteX48" fmla="*/ 138431 w 844125"/>
                  <a:gd name="connsiteY48" fmla="*/ 31109 h 122956"/>
                  <a:gd name="connsiteX49" fmla="*/ 148675 w 844125"/>
                  <a:gd name="connsiteY49" fmla="*/ 31109 h 122956"/>
                  <a:gd name="connsiteX50" fmla="*/ 152773 w 844125"/>
                  <a:gd name="connsiteY50" fmla="*/ 33670 h 122956"/>
                  <a:gd name="connsiteX51" fmla="*/ 153797 w 844125"/>
                  <a:gd name="connsiteY51" fmla="*/ 39304 h 122956"/>
                  <a:gd name="connsiteX52" fmla="*/ 163017 w 844125"/>
                  <a:gd name="connsiteY52" fmla="*/ 32645 h 122956"/>
                  <a:gd name="connsiteX53" fmla="*/ 174798 w 844125"/>
                  <a:gd name="connsiteY53" fmla="*/ 30084 h 122956"/>
                  <a:gd name="connsiteX54" fmla="*/ 185042 w 844125"/>
                  <a:gd name="connsiteY54" fmla="*/ 31621 h 122956"/>
                  <a:gd name="connsiteX55" fmla="*/ 192213 w 844125"/>
                  <a:gd name="connsiteY55" fmla="*/ 36743 h 122956"/>
                  <a:gd name="connsiteX56" fmla="*/ 198360 w 844125"/>
                  <a:gd name="connsiteY56" fmla="*/ 55183 h 122956"/>
                  <a:gd name="connsiteX57" fmla="*/ 198360 w 844125"/>
                  <a:gd name="connsiteY57" fmla="*/ 99233 h 122956"/>
                  <a:gd name="connsiteX58" fmla="*/ 180945 w 844125"/>
                  <a:gd name="connsiteY58" fmla="*/ 99233 h 122956"/>
                  <a:gd name="connsiteX59" fmla="*/ 180945 w 844125"/>
                  <a:gd name="connsiteY59" fmla="*/ 55695 h 122956"/>
                  <a:gd name="connsiteX60" fmla="*/ 177871 w 844125"/>
                  <a:gd name="connsiteY60" fmla="*/ 45963 h 122956"/>
                  <a:gd name="connsiteX61" fmla="*/ 169164 w 844125"/>
                  <a:gd name="connsiteY61" fmla="*/ 42377 h 122956"/>
                  <a:gd name="connsiteX62" fmla="*/ 161481 w 844125"/>
                  <a:gd name="connsiteY62" fmla="*/ 44426 h 122956"/>
                  <a:gd name="connsiteX63" fmla="*/ 154310 w 844125"/>
                  <a:gd name="connsiteY63" fmla="*/ 49548 h 122956"/>
                  <a:gd name="connsiteX64" fmla="*/ 154310 w 844125"/>
                  <a:gd name="connsiteY64" fmla="*/ 99233 h 122956"/>
                  <a:gd name="connsiteX65" fmla="*/ 137919 w 844125"/>
                  <a:gd name="connsiteY65" fmla="*/ 99233 h 122956"/>
                  <a:gd name="connsiteX66" fmla="*/ 237288 w 844125"/>
                  <a:gd name="connsiteY66" fmla="*/ 29572 h 122956"/>
                  <a:gd name="connsiteX67" fmla="*/ 245483 w 844125"/>
                  <a:gd name="connsiteY67" fmla="*/ 30597 h 122956"/>
                  <a:gd name="connsiteX68" fmla="*/ 252654 w 844125"/>
                  <a:gd name="connsiteY68" fmla="*/ 33158 h 122956"/>
                  <a:gd name="connsiteX69" fmla="*/ 272119 w 844125"/>
                  <a:gd name="connsiteY69" fmla="*/ 33158 h 122956"/>
                  <a:gd name="connsiteX70" fmla="*/ 272119 w 844125"/>
                  <a:gd name="connsiteY70" fmla="*/ 39304 h 122956"/>
                  <a:gd name="connsiteX71" fmla="*/ 271606 w 844125"/>
                  <a:gd name="connsiteY71" fmla="*/ 41865 h 122956"/>
                  <a:gd name="connsiteX72" fmla="*/ 268533 w 844125"/>
                  <a:gd name="connsiteY72" fmla="*/ 42890 h 122956"/>
                  <a:gd name="connsiteX73" fmla="*/ 262387 w 844125"/>
                  <a:gd name="connsiteY73" fmla="*/ 43914 h 122956"/>
                  <a:gd name="connsiteX74" fmla="*/ 263923 w 844125"/>
                  <a:gd name="connsiteY74" fmla="*/ 51597 h 122956"/>
                  <a:gd name="connsiteX75" fmla="*/ 256240 w 844125"/>
                  <a:gd name="connsiteY75" fmla="*/ 67988 h 122956"/>
                  <a:gd name="connsiteX76" fmla="*/ 248045 w 844125"/>
                  <a:gd name="connsiteY76" fmla="*/ 72598 h 122956"/>
                  <a:gd name="connsiteX77" fmla="*/ 229605 w 844125"/>
                  <a:gd name="connsiteY77" fmla="*/ 73110 h 122956"/>
                  <a:gd name="connsiteX78" fmla="*/ 226532 w 844125"/>
                  <a:gd name="connsiteY78" fmla="*/ 77720 h 122956"/>
                  <a:gd name="connsiteX79" fmla="*/ 228580 w 844125"/>
                  <a:gd name="connsiteY79" fmla="*/ 80793 h 122956"/>
                  <a:gd name="connsiteX80" fmla="*/ 233703 w 844125"/>
                  <a:gd name="connsiteY80" fmla="*/ 81818 h 122956"/>
                  <a:gd name="connsiteX81" fmla="*/ 240361 w 844125"/>
                  <a:gd name="connsiteY81" fmla="*/ 82330 h 122956"/>
                  <a:gd name="connsiteX82" fmla="*/ 256752 w 844125"/>
                  <a:gd name="connsiteY82" fmla="*/ 83867 h 122956"/>
                  <a:gd name="connsiteX83" fmla="*/ 263411 w 844125"/>
                  <a:gd name="connsiteY83" fmla="*/ 86428 h 122956"/>
                  <a:gd name="connsiteX84" fmla="*/ 268533 w 844125"/>
                  <a:gd name="connsiteY84" fmla="*/ 91550 h 122956"/>
                  <a:gd name="connsiteX85" fmla="*/ 270582 w 844125"/>
                  <a:gd name="connsiteY85" fmla="*/ 99745 h 122956"/>
                  <a:gd name="connsiteX86" fmla="*/ 261874 w 844125"/>
                  <a:gd name="connsiteY86" fmla="*/ 116136 h 122956"/>
                  <a:gd name="connsiteX87" fmla="*/ 251630 w 844125"/>
                  <a:gd name="connsiteY87" fmla="*/ 121258 h 122956"/>
                  <a:gd name="connsiteX88" fmla="*/ 223971 w 844125"/>
                  <a:gd name="connsiteY88" fmla="*/ 121770 h 122956"/>
                  <a:gd name="connsiteX89" fmla="*/ 214239 w 844125"/>
                  <a:gd name="connsiteY89" fmla="*/ 117673 h 122956"/>
                  <a:gd name="connsiteX90" fmla="*/ 209116 w 844125"/>
                  <a:gd name="connsiteY90" fmla="*/ 112038 h 122956"/>
                  <a:gd name="connsiteX91" fmla="*/ 207068 w 844125"/>
                  <a:gd name="connsiteY91" fmla="*/ 105380 h 122956"/>
                  <a:gd name="connsiteX92" fmla="*/ 209629 w 844125"/>
                  <a:gd name="connsiteY92" fmla="*/ 97184 h 122956"/>
                  <a:gd name="connsiteX93" fmla="*/ 217824 w 844125"/>
                  <a:gd name="connsiteY93" fmla="*/ 92062 h 122956"/>
                  <a:gd name="connsiteX94" fmla="*/ 213726 w 844125"/>
                  <a:gd name="connsiteY94" fmla="*/ 88477 h 122956"/>
                  <a:gd name="connsiteX95" fmla="*/ 212190 w 844125"/>
                  <a:gd name="connsiteY95" fmla="*/ 82330 h 122956"/>
                  <a:gd name="connsiteX96" fmla="*/ 212702 w 844125"/>
                  <a:gd name="connsiteY96" fmla="*/ 79257 h 122956"/>
                  <a:gd name="connsiteX97" fmla="*/ 214751 w 844125"/>
                  <a:gd name="connsiteY97" fmla="*/ 75671 h 122956"/>
                  <a:gd name="connsiteX98" fmla="*/ 217312 w 844125"/>
                  <a:gd name="connsiteY98" fmla="*/ 72598 h 122956"/>
                  <a:gd name="connsiteX99" fmla="*/ 221410 w 844125"/>
                  <a:gd name="connsiteY99" fmla="*/ 70037 h 122956"/>
                  <a:gd name="connsiteX100" fmla="*/ 213214 w 844125"/>
                  <a:gd name="connsiteY100" fmla="*/ 62866 h 122956"/>
                  <a:gd name="connsiteX101" fmla="*/ 210141 w 844125"/>
                  <a:gd name="connsiteY101" fmla="*/ 51597 h 122956"/>
                  <a:gd name="connsiteX102" fmla="*/ 217824 w 844125"/>
                  <a:gd name="connsiteY102" fmla="*/ 35719 h 122956"/>
                  <a:gd name="connsiteX103" fmla="*/ 226532 w 844125"/>
                  <a:gd name="connsiteY103" fmla="*/ 31109 h 122956"/>
                  <a:gd name="connsiteX104" fmla="*/ 236776 w 844125"/>
                  <a:gd name="connsiteY104" fmla="*/ 29572 h 122956"/>
                  <a:gd name="connsiteX105" fmla="*/ 255216 w 844125"/>
                  <a:gd name="connsiteY105" fmla="*/ 102306 h 122956"/>
                  <a:gd name="connsiteX106" fmla="*/ 254191 w 844125"/>
                  <a:gd name="connsiteY106" fmla="*/ 99233 h 122956"/>
                  <a:gd name="connsiteX107" fmla="*/ 250606 w 844125"/>
                  <a:gd name="connsiteY107" fmla="*/ 97184 h 122956"/>
                  <a:gd name="connsiteX108" fmla="*/ 245996 w 844125"/>
                  <a:gd name="connsiteY108" fmla="*/ 96160 h 122956"/>
                  <a:gd name="connsiteX109" fmla="*/ 233703 w 844125"/>
                  <a:gd name="connsiteY109" fmla="*/ 95135 h 122956"/>
                  <a:gd name="connsiteX110" fmla="*/ 227556 w 844125"/>
                  <a:gd name="connsiteY110" fmla="*/ 94623 h 122956"/>
                  <a:gd name="connsiteX111" fmla="*/ 222434 w 844125"/>
                  <a:gd name="connsiteY111" fmla="*/ 98209 h 122956"/>
                  <a:gd name="connsiteX112" fmla="*/ 221410 w 844125"/>
                  <a:gd name="connsiteY112" fmla="*/ 103331 h 122956"/>
                  <a:gd name="connsiteX113" fmla="*/ 221922 w 844125"/>
                  <a:gd name="connsiteY113" fmla="*/ 106404 h 122956"/>
                  <a:gd name="connsiteX114" fmla="*/ 224995 w 844125"/>
                  <a:gd name="connsiteY114" fmla="*/ 108965 h 122956"/>
                  <a:gd name="connsiteX115" fmla="*/ 230117 w 844125"/>
                  <a:gd name="connsiteY115" fmla="*/ 111014 h 122956"/>
                  <a:gd name="connsiteX116" fmla="*/ 237800 w 844125"/>
                  <a:gd name="connsiteY116" fmla="*/ 111526 h 122956"/>
                  <a:gd name="connsiteX117" fmla="*/ 245483 w 844125"/>
                  <a:gd name="connsiteY117" fmla="*/ 111014 h 122956"/>
                  <a:gd name="connsiteX118" fmla="*/ 251118 w 844125"/>
                  <a:gd name="connsiteY118" fmla="*/ 108965 h 122956"/>
                  <a:gd name="connsiteX119" fmla="*/ 254191 w 844125"/>
                  <a:gd name="connsiteY119" fmla="*/ 105892 h 122956"/>
                  <a:gd name="connsiteX120" fmla="*/ 255216 w 844125"/>
                  <a:gd name="connsiteY120" fmla="*/ 102306 h 122956"/>
                  <a:gd name="connsiteX121" fmla="*/ 237800 w 844125"/>
                  <a:gd name="connsiteY121" fmla="*/ 63378 h 122956"/>
                  <a:gd name="connsiteX122" fmla="*/ 242922 w 844125"/>
                  <a:gd name="connsiteY122" fmla="*/ 62354 h 122956"/>
                  <a:gd name="connsiteX123" fmla="*/ 247020 w 844125"/>
                  <a:gd name="connsiteY123" fmla="*/ 60305 h 122956"/>
                  <a:gd name="connsiteX124" fmla="*/ 249069 w 844125"/>
                  <a:gd name="connsiteY124" fmla="*/ 56719 h 122956"/>
                  <a:gd name="connsiteX125" fmla="*/ 250093 w 844125"/>
                  <a:gd name="connsiteY125" fmla="*/ 52109 h 122956"/>
                  <a:gd name="connsiteX126" fmla="*/ 247020 w 844125"/>
                  <a:gd name="connsiteY126" fmla="*/ 44426 h 122956"/>
                  <a:gd name="connsiteX127" fmla="*/ 237800 w 844125"/>
                  <a:gd name="connsiteY127" fmla="*/ 41353 h 122956"/>
                  <a:gd name="connsiteX128" fmla="*/ 228580 w 844125"/>
                  <a:gd name="connsiteY128" fmla="*/ 44426 h 122956"/>
                  <a:gd name="connsiteX129" fmla="*/ 225507 w 844125"/>
                  <a:gd name="connsiteY129" fmla="*/ 52109 h 122956"/>
                  <a:gd name="connsiteX130" fmla="*/ 226532 w 844125"/>
                  <a:gd name="connsiteY130" fmla="*/ 56719 h 122956"/>
                  <a:gd name="connsiteX131" fmla="*/ 232678 w 844125"/>
                  <a:gd name="connsiteY131" fmla="*/ 62354 h 122956"/>
                  <a:gd name="connsiteX132" fmla="*/ 237800 w 844125"/>
                  <a:gd name="connsiteY132" fmla="*/ 63378 h 122956"/>
                  <a:gd name="connsiteX133" fmla="*/ 298241 w 844125"/>
                  <a:gd name="connsiteY133" fmla="*/ 31109 h 122956"/>
                  <a:gd name="connsiteX134" fmla="*/ 298241 w 844125"/>
                  <a:gd name="connsiteY134" fmla="*/ 73622 h 122956"/>
                  <a:gd name="connsiteX135" fmla="*/ 300802 w 844125"/>
                  <a:gd name="connsiteY135" fmla="*/ 83867 h 122956"/>
                  <a:gd name="connsiteX136" fmla="*/ 309510 w 844125"/>
                  <a:gd name="connsiteY136" fmla="*/ 86940 h 122956"/>
                  <a:gd name="connsiteX137" fmla="*/ 317705 w 844125"/>
                  <a:gd name="connsiteY137" fmla="*/ 84891 h 122956"/>
                  <a:gd name="connsiteX138" fmla="*/ 324876 w 844125"/>
                  <a:gd name="connsiteY138" fmla="*/ 79769 h 122956"/>
                  <a:gd name="connsiteX139" fmla="*/ 324876 w 844125"/>
                  <a:gd name="connsiteY139" fmla="*/ 30597 h 122956"/>
                  <a:gd name="connsiteX140" fmla="*/ 341267 w 844125"/>
                  <a:gd name="connsiteY140" fmla="*/ 30597 h 122956"/>
                  <a:gd name="connsiteX141" fmla="*/ 341267 w 844125"/>
                  <a:gd name="connsiteY141" fmla="*/ 99233 h 122956"/>
                  <a:gd name="connsiteX142" fmla="*/ 331023 w 844125"/>
                  <a:gd name="connsiteY142" fmla="*/ 99233 h 122956"/>
                  <a:gd name="connsiteX143" fmla="*/ 326925 w 844125"/>
                  <a:gd name="connsiteY143" fmla="*/ 96160 h 122956"/>
                  <a:gd name="connsiteX144" fmla="*/ 325901 w 844125"/>
                  <a:gd name="connsiteY144" fmla="*/ 91038 h 122956"/>
                  <a:gd name="connsiteX145" fmla="*/ 321291 w 844125"/>
                  <a:gd name="connsiteY145" fmla="*/ 94623 h 122956"/>
                  <a:gd name="connsiteX146" fmla="*/ 304900 w 844125"/>
                  <a:gd name="connsiteY146" fmla="*/ 100257 h 122956"/>
                  <a:gd name="connsiteX147" fmla="*/ 294656 w 844125"/>
                  <a:gd name="connsiteY147" fmla="*/ 98209 h 122956"/>
                  <a:gd name="connsiteX148" fmla="*/ 287485 w 844125"/>
                  <a:gd name="connsiteY148" fmla="*/ 93086 h 122956"/>
                  <a:gd name="connsiteX149" fmla="*/ 282875 w 844125"/>
                  <a:gd name="connsiteY149" fmla="*/ 84891 h 122956"/>
                  <a:gd name="connsiteX150" fmla="*/ 281851 w 844125"/>
                  <a:gd name="connsiteY150" fmla="*/ 74647 h 122956"/>
                  <a:gd name="connsiteX151" fmla="*/ 281851 w 844125"/>
                  <a:gd name="connsiteY151" fmla="*/ 31109 h 122956"/>
                  <a:gd name="connsiteX152" fmla="*/ 298241 w 844125"/>
                  <a:gd name="connsiteY152" fmla="*/ 31109 h 122956"/>
                  <a:gd name="connsiteX153" fmla="*/ 412465 w 844125"/>
                  <a:gd name="connsiteY153" fmla="*/ 99233 h 122956"/>
                  <a:gd name="connsiteX154" fmla="*/ 404782 w 844125"/>
                  <a:gd name="connsiteY154" fmla="*/ 99233 h 122956"/>
                  <a:gd name="connsiteX155" fmla="*/ 401196 w 844125"/>
                  <a:gd name="connsiteY155" fmla="*/ 98721 h 122956"/>
                  <a:gd name="connsiteX156" fmla="*/ 399147 w 844125"/>
                  <a:gd name="connsiteY156" fmla="*/ 95648 h 122956"/>
                  <a:gd name="connsiteX157" fmla="*/ 397611 w 844125"/>
                  <a:gd name="connsiteY157" fmla="*/ 90525 h 122956"/>
                  <a:gd name="connsiteX158" fmla="*/ 387366 w 844125"/>
                  <a:gd name="connsiteY158" fmla="*/ 97696 h 122956"/>
                  <a:gd name="connsiteX159" fmla="*/ 382244 w 844125"/>
                  <a:gd name="connsiteY159" fmla="*/ 99745 h 122956"/>
                  <a:gd name="connsiteX160" fmla="*/ 366878 w 844125"/>
                  <a:gd name="connsiteY160" fmla="*/ 99233 h 122956"/>
                  <a:gd name="connsiteX161" fmla="*/ 360731 w 844125"/>
                  <a:gd name="connsiteY161" fmla="*/ 95648 h 122956"/>
                  <a:gd name="connsiteX162" fmla="*/ 356634 w 844125"/>
                  <a:gd name="connsiteY162" fmla="*/ 90013 h 122956"/>
                  <a:gd name="connsiteX163" fmla="*/ 355097 w 844125"/>
                  <a:gd name="connsiteY163" fmla="*/ 81818 h 122956"/>
                  <a:gd name="connsiteX164" fmla="*/ 357146 w 844125"/>
                  <a:gd name="connsiteY164" fmla="*/ 74135 h 122956"/>
                  <a:gd name="connsiteX165" fmla="*/ 364317 w 844125"/>
                  <a:gd name="connsiteY165" fmla="*/ 67476 h 122956"/>
                  <a:gd name="connsiteX166" fmla="*/ 376610 w 844125"/>
                  <a:gd name="connsiteY166" fmla="*/ 62354 h 122956"/>
                  <a:gd name="connsiteX167" fmla="*/ 396074 w 844125"/>
                  <a:gd name="connsiteY167" fmla="*/ 60305 h 122956"/>
                  <a:gd name="connsiteX168" fmla="*/ 396074 w 844125"/>
                  <a:gd name="connsiteY168" fmla="*/ 56207 h 122956"/>
                  <a:gd name="connsiteX169" fmla="*/ 393513 w 844125"/>
                  <a:gd name="connsiteY169" fmla="*/ 45963 h 122956"/>
                  <a:gd name="connsiteX170" fmla="*/ 384805 w 844125"/>
                  <a:gd name="connsiteY170" fmla="*/ 42377 h 122956"/>
                  <a:gd name="connsiteX171" fmla="*/ 373537 w 844125"/>
                  <a:gd name="connsiteY171" fmla="*/ 45451 h 122956"/>
                  <a:gd name="connsiteX172" fmla="*/ 369951 w 844125"/>
                  <a:gd name="connsiteY172" fmla="*/ 48012 h 122956"/>
                  <a:gd name="connsiteX173" fmla="*/ 366366 w 844125"/>
                  <a:gd name="connsiteY173" fmla="*/ 48524 h 122956"/>
                  <a:gd name="connsiteX174" fmla="*/ 363292 w 844125"/>
                  <a:gd name="connsiteY174" fmla="*/ 48012 h 122956"/>
                  <a:gd name="connsiteX175" fmla="*/ 361756 w 844125"/>
                  <a:gd name="connsiteY175" fmla="*/ 45451 h 122956"/>
                  <a:gd name="connsiteX176" fmla="*/ 358682 w 844125"/>
                  <a:gd name="connsiteY176" fmla="*/ 40329 h 122956"/>
                  <a:gd name="connsiteX177" fmla="*/ 386854 w 844125"/>
                  <a:gd name="connsiteY177" fmla="*/ 30084 h 122956"/>
                  <a:gd name="connsiteX178" fmla="*/ 397611 w 844125"/>
                  <a:gd name="connsiteY178" fmla="*/ 31621 h 122956"/>
                  <a:gd name="connsiteX179" fmla="*/ 410416 w 844125"/>
                  <a:gd name="connsiteY179" fmla="*/ 45451 h 122956"/>
                  <a:gd name="connsiteX180" fmla="*/ 412465 w 844125"/>
                  <a:gd name="connsiteY180" fmla="*/ 55695 h 122956"/>
                  <a:gd name="connsiteX181" fmla="*/ 412465 w 844125"/>
                  <a:gd name="connsiteY181" fmla="*/ 99233 h 122956"/>
                  <a:gd name="connsiteX182" fmla="*/ 380195 w 844125"/>
                  <a:gd name="connsiteY182" fmla="*/ 88989 h 122956"/>
                  <a:gd name="connsiteX183" fmla="*/ 385317 w 844125"/>
                  <a:gd name="connsiteY183" fmla="*/ 88989 h 122956"/>
                  <a:gd name="connsiteX184" fmla="*/ 392488 w 844125"/>
                  <a:gd name="connsiteY184" fmla="*/ 84891 h 122956"/>
                  <a:gd name="connsiteX185" fmla="*/ 396074 w 844125"/>
                  <a:gd name="connsiteY185" fmla="*/ 81818 h 122956"/>
                  <a:gd name="connsiteX186" fmla="*/ 396074 w 844125"/>
                  <a:gd name="connsiteY186" fmla="*/ 70037 h 122956"/>
                  <a:gd name="connsiteX187" fmla="*/ 384293 w 844125"/>
                  <a:gd name="connsiteY187" fmla="*/ 71061 h 122956"/>
                  <a:gd name="connsiteX188" fmla="*/ 376610 w 844125"/>
                  <a:gd name="connsiteY188" fmla="*/ 73622 h 122956"/>
                  <a:gd name="connsiteX189" fmla="*/ 372512 w 844125"/>
                  <a:gd name="connsiteY189" fmla="*/ 76696 h 122956"/>
                  <a:gd name="connsiteX190" fmla="*/ 370976 w 844125"/>
                  <a:gd name="connsiteY190" fmla="*/ 80793 h 122956"/>
                  <a:gd name="connsiteX191" fmla="*/ 373537 w 844125"/>
                  <a:gd name="connsiteY191" fmla="*/ 86940 h 122956"/>
                  <a:gd name="connsiteX192" fmla="*/ 380195 w 844125"/>
                  <a:gd name="connsiteY192" fmla="*/ 88989 h 122956"/>
                  <a:gd name="connsiteX193" fmla="*/ 451905 w 844125"/>
                  <a:gd name="connsiteY193" fmla="*/ 29572 h 122956"/>
                  <a:gd name="connsiteX194" fmla="*/ 460100 w 844125"/>
                  <a:gd name="connsiteY194" fmla="*/ 30597 h 122956"/>
                  <a:gd name="connsiteX195" fmla="*/ 467271 w 844125"/>
                  <a:gd name="connsiteY195" fmla="*/ 33158 h 122956"/>
                  <a:gd name="connsiteX196" fmla="*/ 487248 w 844125"/>
                  <a:gd name="connsiteY196" fmla="*/ 33158 h 122956"/>
                  <a:gd name="connsiteX197" fmla="*/ 487248 w 844125"/>
                  <a:gd name="connsiteY197" fmla="*/ 39304 h 122956"/>
                  <a:gd name="connsiteX198" fmla="*/ 486223 w 844125"/>
                  <a:gd name="connsiteY198" fmla="*/ 41865 h 122956"/>
                  <a:gd name="connsiteX199" fmla="*/ 483662 w 844125"/>
                  <a:gd name="connsiteY199" fmla="*/ 42890 h 122956"/>
                  <a:gd name="connsiteX200" fmla="*/ 477516 w 844125"/>
                  <a:gd name="connsiteY200" fmla="*/ 43914 h 122956"/>
                  <a:gd name="connsiteX201" fmla="*/ 478540 w 844125"/>
                  <a:gd name="connsiteY201" fmla="*/ 51597 h 122956"/>
                  <a:gd name="connsiteX202" fmla="*/ 471369 w 844125"/>
                  <a:gd name="connsiteY202" fmla="*/ 67988 h 122956"/>
                  <a:gd name="connsiteX203" fmla="*/ 462662 w 844125"/>
                  <a:gd name="connsiteY203" fmla="*/ 72598 h 122956"/>
                  <a:gd name="connsiteX204" fmla="*/ 444734 w 844125"/>
                  <a:gd name="connsiteY204" fmla="*/ 73110 h 122956"/>
                  <a:gd name="connsiteX205" fmla="*/ 441149 w 844125"/>
                  <a:gd name="connsiteY205" fmla="*/ 77720 h 122956"/>
                  <a:gd name="connsiteX206" fmla="*/ 443197 w 844125"/>
                  <a:gd name="connsiteY206" fmla="*/ 80793 h 122956"/>
                  <a:gd name="connsiteX207" fmla="*/ 448320 w 844125"/>
                  <a:gd name="connsiteY207" fmla="*/ 81818 h 122956"/>
                  <a:gd name="connsiteX208" fmla="*/ 455491 w 844125"/>
                  <a:gd name="connsiteY208" fmla="*/ 82330 h 122956"/>
                  <a:gd name="connsiteX209" fmla="*/ 471369 w 844125"/>
                  <a:gd name="connsiteY209" fmla="*/ 83867 h 122956"/>
                  <a:gd name="connsiteX210" fmla="*/ 478540 w 844125"/>
                  <a:gd name="connsiteY210" fmla="*/ 86428 h 122956"/>
                  <a:gd name="connsiteX211" fmla="*/ 483662 w 844125"/>
                  <a:gd name="connsiteY211" fmla="*/ 91550 h 122956"/>
                  <a:gd name="connsiteX212" fmla="*/ 485199 w 844125"/>
                  <a:gd name="connsiteY212" fmla="*/ 99745 h 122956"/>
                  <a:gd name="connsiteX213" fmla="*/ 483150 w 844125"/>
                  <a:gd name="connsiteY213" fmla="*/ 108453 h 122956"/>
                  <a:gd name="connsiteX214" fmla="*/ 476491 w 844125"/>
                  <a:gd name="connsiteY214" fmla="*/ 116136 h 122956"/>
                  <a:gd name="connsiteX215" fmla="*/ 466247 w 844125"/>
                  <a:gd name="connsiteY215" fmla="*/ 121258 h 122956"/>
                  <a:gd name="connsiteX216" fmla="*/ 438588 w 844125"/>
                  <a:gd name="connsiteY216" fmla="*/ 121770 h 122956"/>
                  <a:gd name="connsiteX217" fmla="*/ 429368 w 844125"/>
                  <a:gd name="connsiteY217" fmla="*/ 117673 h 122956"/>
                  <a:gd name="connsiteX218" fmla="*/ 423733 w 844125"/>
                  <a:gd name="connsiteY218" fmla="*/ 112038 h 122956"/>
                  <a:gd name="connsiteX219" fmla="*/ 421685 w 844125"/>
                  <a:gd name="connsiteY219" fmla="*/ 105380 h 122956"/>
                  <a:gd name="connsiteX220" fmla="*/ 424758 w 844125"/>
                  <a:gd name="connsiteY220" fmla="*/ 97184 h 122956"/>
                  <a:gd name="connsiteX221" fmla="*/ 432953 w 844125"/>
                  <a:gd name="connsiteY221" fmla="*/ 92062 h 122956"/>
                  <a:gd name="connsiteX222" fmla="*/ 428856 w 844125"/>
                  <a:gd name="connsiteY222" fmla="*/ 88477 h 122956"/>
                  <a:gd name="connsiteX223" fmla="*/ 427319 w 844125"/>
                  <a:gd name="connsiteY223" fmla="*/ 82330 h 122956"/>
                  <a:gd name="connsiteX224" fmla="*/ 427319 w 844125"/>
                  <a:gd name="connsiteY224" fmla="*/ 78745 h 122956"/>
                  <a:gd name="connsiteX225" fmla="*/ 429368 w 844125"/>
                  <a:gd name="connsiteY225" fmla="*/ 75159 h 122956"/>
                  <a:gd name="connsiteX226" fmla="*/ 431929 w 844125"/>
                  <a:gd name="connsiteY226" fmla="*/ 72086 h 122956"/>
                  <a:gd name="connsiteX227" fmla="*/ 436027 w 844125"/>
                  <a:gd name="connsiteY227" fmla="*/ 69525 h 122956"/>
                  <a:gd name="connsiteX228" fmla="*/ 427831 w 844125"/>
                  <a:gd name="connsiteY228" fmla="*/ 62354 h 122956"/>
                  <a:gd name="connsiteX229" fmla="*/ 424758 w 844125"/>
                  <a:gd name="connsiteY229" fmla="*/ 51085 h 122956"/>
                  <a:gd name="connsiteX230" fmla="*/ 432441 w 844125"/>
                  <a:gd name="connsiteY230" fmla="*/ 35206 h 122956"/>
                  <a:gd name="connsiteX231" fmla="*/ 441149 w 844125"/>
                  <a:gd name="connsiteY231" fmla="*/ 30597 h 122956"/>
                  <a:gd name="connsiteX232" fmla="*/ 451905 w 844125"/>
                  <a:gd name="connsiteY232" fmla="*/ 29060 h 122956"/>
                  <a:gd name="connsiteX233" fmla="*/ 470345 w 844125"/>
                  <a:gd name="connsiteY233" fmla="*/ 102306 h 122956"/>
                  <a:gd name="connsiteX234" fmla="*/ 468808 w 844125"/>
                  <a:gd name="connsiteY234" fmla="*/ 99233 h 122956"/>
                  <a:gd name="connsiteX235" fmla="*/ 465735 w 844125"/>
                  <a:gd name="connsiteY235" fmla="*/ 97184 h 122956"/>
                  <a:gd name="connsiteX236" fmla="*/ 460613 w 844125"/>
                  <a:gd name="connsiteY236" fmla="*/ 96160 h 122956"/>
                  <a:gd name="connsiteX237" fmla="*/ 448832 w 844125"/>
                  <a:gd name="connsiteY237" fmla="*/ 95135 h 122956"/>
                  <a:gd name="connsiteX238" fmla="*/ 442173 w 844125"/>
                  <a:gd name="connsiteY238" fmla="*/ 94623 h 122956"/>
                  <a:gd name="connsiteX239" fmla="*/ 437563 w 844125"/>
                  <a:gd name="connsiteY239" fmla="*/ 98209 h 122956"/>
                  <a:gd name="connsiteX240" fmla="*/ 436027 w 844125"/>
                  <a:gd name="connsiteY240" fmla="*/ 103331 h 122956"/>
                  <a:gd name="connsiteX241" fmla="*/ 437051 w 844125"/>
                  <a:gd name="connsiteY241" fmla="*/ 106404 h 122956"/>
                  <a:gd name="connsiteX242" fmla="*/ 439612 w 844125"/>
                  <a:gd name="connsiteY242" fmla="*/ 108965 h 122956"/>
                  <a:gd name="connsiteX243" fmla="*/ 444734 w 844125"/>
                  <a:gd name="connsiteY243" fmla="*/ 111014 h 122956"/>
                  <a:gd name="connsiteX244" fmla="*/ 452417 w 844125"/>
                  <a:gd name="connsiteY244" fmla="*/ 111526 h 122956"/>
                  <a:gd name="connsiteX245" fmla="*/ 460613 w 844125"/>
                  <a:gd name="connsiteY245" fmla="*/ 111014 h 122956"/>
                  <a:gd name="connsiteX246" fmla="*/ 465735 w 844125"/>
                  <a:gd name="connsiteY246" fmla="*/ 108965 h 122956"/>
                  <a:gd name="connsiteX247" fmla="*/ 469320 w 844125"/>
                  <a:gd name="connsiteY247" fmla="*/ 105892 h 122956"/>
                  <a:gd name="connsiteX248" fmla="*/ 470345 w 844125"/>
                  <a:gd name="connsiteY248" fmla="*/ 102306 h 122956"/>
                  <a:gd name="connsiteX249" fmla="*/ 451905 w 844125"/>
                  <a:gd name="connsiteY249" fmla="*/ 63378 h 122956"/>
                  <a:gd name="connsiteX250" fmla="*/ 457027 w 844125"/>
                  <a:gd name="connsiteY250" fmla="*/ 62354 h 122956"/>
                  <a:gd name="connsiteX251" fmla="*/ 461125 w 844125"/>
                  <a:gd name="connsiteY251" fmla="*/ 60305 h 122956"/>
                  <a:gd name="connsiteX252" fmla="*/ 463686 w 844125"/>
                  <a:gd name="connsiteY252" fmla="*/ 56719 h 122956"/>
                  <a:gd name="connsiteX253" fmla="*/ 464198 w 844125"/>
                  <a:gd name="connsiteY253" fmla="*/ 52109 h 122956"/>
                  <a:gd name="connsiteX254" fmla="*/ 461125 w 844125"/>
                  <a:gd name="connsiteY254" fmla="*/ 44426 h 122956"/>
                  <a:gd name="connsiteX255" fmla="*/ 451905 w 844125"/>
                  <a:gd name="connsiteY255" fmla="*/ 41353 h 122956"/>
                  <a:gd name="connsiteX256" fmla="*/ 443197 w 844125"/>
                  <a:gd name="connsiteY256" fmla="*/ 44426 h 122956"/>
                  <a:gd name="connsiteX257" fmla="*/ 440124 w 844125"/>
                  <a:gd name="connsiteY257" fmla="*/ 52109 h 122956"/>
                  <a:gd name="connsiteX258" fmla="*/ 440636 w 844125"/>
                  <a:gd name="connsiteY258" fmla="*/ 56719 h 122956"/>
                  <a:gd name="connsiteX259" fmla="*/ 446783 w 844125"/>
                  <a:gd name="connsiteY259" fmla="*/ 62354 h 122956"/>
                  <a:gd name="connsiteX260" fmla="*/ 451905 w 844125"/>
                  <a:gd name="connsiteY260" fmla="*/ 63378 h 122956"/>
                  <a:gd name="connsiteX261" fmla="*/ 525664 w 844125"/>
                  <a:gd name="connsiteY261" fmla="*/ 30084 h 122956"/>
                  <a:gd name="connsiteX262" fmla="*/ 537445 w 844125"/>
                  <a:gd name="connsiteY262" fmla="*/ 32133 h 122956"/>
                  <a:gd name="connsiteX263" fmla="*/ 552811 w 844125"/>
                  <a:gd name="connsiteY263" fmla="*/ 47500 h 122956"/>
                  <a:gd name="connsiteX264" fmla="*/ 554860 w 844125"/>
                  <a:gd name="connsiteY264" fmla="*/ 63890 h 122956"/>
                  <a:gd name="connsiteX265" fmla="*/ 554860 w 844125"/>
                  <a:gd name="connsiteY265" fmla="*/ 65939 h 122956"/>
                  <a:gd name="connsiteX266" fmla="*/ 553323 w 844125"/>
                  <a:gd name="connsiteY266" fmla="*/ 66964 h 122956"/>
                  <a:gd name="connsiteX267" fmla="*/ 551274 w 844125"/>
                  <a:gd name="connsiteY267" fmla="*/ 66964 h 122956"/>
                  <a:gd name="connsiteX268" fmla="*/ 509273 w 844125"/>
                  <a:gd name="connsiteY268" fmla="*/ 66964 h 122956"/>
                  <a:gd name="connsiteX269" fmla="*/ 514395 w 844125"/>
                  <a:gd name="connsiteY269" fmla="*/ 82330 h 122956"/>
                  <a:gd name="connsiteX270" fmla="*/ 527712 w 844125"/>
                  <a:gd name="connsiteY270" fmla="*/ 87452 h 122956"/>
                  <a:gd name="connsiteX271" fmla="*/ 534883 w 844125"/>
                  <a:gd name="connsiteY271" fmla="*/ 86428 h 122956"/>
                  <a:gd name="connsiteX272" fmla="*/ 540006 w 844125"/>
                  <a:gd name="connsiteY272" fmla="*/ 84379 h 122956"/>
                  <a:gd name="connsiteX273" fmla="*/ 543591 w 844125"/>
                  <a:gd name="connsiteY273" fmla="*/ 82330 h 122956"/>
                  <a:gd name="connsiteX274" fmla="*/ 546664 w 844125"/>
                  <a:gd name="connsiteY274" fmla="*/ 81306 h 122956"/>
                  <a:gd name="connsiteX275" fmla="*/ 548713 w 844125"/>
                  <a:gd name="connsiteY275" fmla="*/ 81818 h 122956"/>
                  <a:gd name="connsiteX276" fmla="*/ 549738 w 844125"/>
                  <a:gd name="connsiteY276" fmla="*/ 82842 h 122956"/>
                  <a:gd name="connsiteX277" fmla="*/ 554860 w 844125"/>
                  <a:gd name="connsiteY277" fmla="*/ 88989 h 122956"/>
                  <a:gd name="connsiteX278" fmla="*/ 548201 w 844125"/>
                  <a:gd name="connsiteY278" fmla="*/ 94111 h 122956"/>
                  <a:gd name="connsiteX279" fmla="*/ 533859 w 844125"/>
                  <a:gd name="connsiteY279" fmla="*/ 99233 h 122956"/>
                  <a:gd name="connsiteX280" fmla="*/ 526176 w 844125"/>
                  <a:gd name="connsiteY280" fmla="*/ 100257 h 122956"/>
                  <a:gd name="connsiteX281" fmla="*/ 513371 w 844125"/>
                  <a:gd name="connsiteY281" fmla="*/ 97696 h 122956"/>
                  <a:gd name="connsiteX282" fmla="*/ 502614 w 844125"/>
                  <a:gd name="connsiteY282" fmla="*/ 91038 h 122956"/>
                  <a:gd name="connsiteX283" fmla="*/ 495443 w 844125"/>
                  <a:gd name="connsiteY283" fmla="*/ 79257 h 122956"/>
                  <a:gd name="connsiteX284" fmla="*/ 495443 w 844125"/>
                  <a:gd name="connsiteY284" fmla="*/ 50573 h 122956"/>
                  <a:gd name="connsiteX285" fmla="*/ 501590 w 844125"/>
                  <a:gd name="connsiteY285" fmla="*/ 39816 h 122956"/>
                  <a:gd name="connsiteX286" fmla="*/ 511834 w 844125"/>
                  <a:gd name="connsiteY286" fmla="*/ 32645 h 122956"/>
                  <a:gd name="connsiteX287" fmla="*/ 525664 w 844125"/>
                  <a:gd name="connsiteY287" fmla="*/ 30084 h 122956"/>
                  <a:gd name="connsiteX288" fmla="*/ 525664 w 844125"/>
                  <a:gd name="connsiteY288" fmla="*/ 41865 h 122956"/>
                  <a:gd name="connsiteX289" fmla="*/ 514907 w 844125"/>
                  <a:gd name="connsiteY289" fmla="*/ 45451 h 122956"/>
                  <a:gd name="connsiteX290" fmla="*/ 509785 w 844125"/>
                  <a:gd name="connsiteY290" fmla="*/ 57232 h 122956"/>
                  <a:gd name="connsiteX291" fmla="*/ 540518 w 844125"/>
                  <a:gd name="connsiteY291" fmla="*/ 57232 h 122956"/>
                  <a:gd name="connsiteX292" fmla="*/ 539493 w 844125"/>
                  <a:gd name="connsiteY292" fmla="*/ 51085 h 122956"/>
                  <a:gd name="connsiteX293" fmla="*/ 536932 w 844125"/>
                  <a:gd name="connsiteY293" fmla="*/ 45963 h 122956"/>
                  <a:gd name="connsiteX294" fmla="*/ 532322 w 844125"/>
                  <a:gd name="connsiteY294" fmla="*/ 42890 h 122956"/>
                  <a:gd name="connsiteX295" fmla="*/ 526176 w 844125"/>
                  <a:gd name="connsiteY295" fmla="*/ 41865 h 122956"/>
                  <a:gd name="connsiteX296" fmla="*/ 642960 w 844125"/>
                  <a:gd name="connsiteY296" fmla="*/ 99233 h 122956"/>
                  <a:gd name="connsiteX297" fmla="*/ 638863 w 844125"/>
                  <a:gd name="connsiteY297" fmla="*/ 96160 h 122956"/>
                  <a:gd name="connsiteX298" fmla="*/ 637326 w 844125"/>
                  <a:gd name="connsiteY298" fmla="*/ 89501 h 122956"/>
                  <a:gd name="connsiteX299" fmla="*/ 632716 w 844125"/>
                  <a:gd name="connsiteY299" fmla="*/ 94111 h 122956"/>
                  <a:gd name="connsiteX300" fmla="*/ 622472 w 844125"/>
                  <a:gd name="connsiteY300" fmla="*/ 99233 h 122956"/>
                  <a:gd name="connsiteX301" fmla="*/ 615301 w 844125"/>
                  <a:gd name="connsiteY301" fmla="*/ 100257 h 122956"/>
                  <a:gd name="connsiteX302" fmla="*/ 596861 w 844125"/>
                  <a:gd name="connsiteY302" fmla="*/ 91038 h 122956"/>
                  <a:gd name="connsiteX303" fmla="*/ 591739 w 844125"/>
                  <a:gd name="connsiteY303" fmla="*/ 80281 h 122956"/>
                  <a:gd name="connsiteX304" fmla="*/ 591739 w 844125"/>
                  <a:gd name="connsiteY304" fmla="*/ 51085 h 122956"/>
                  <a:gd name="connsiteX305" fmla="*/ 597886 w 844125"/>
                  <a:gd name="connsiteY305" fmla="*/ 39816 h 122956"/>
                  <a:gd name="connsiteX306" fmla="*/ 607105 w 844125"/>
                  <a:gd name="connsiteY306" fmla="*/ 32133 h 122956"/>
                  <a:gd name="connsiteX307" fmla="*/ 619399 w 844125"/>
                  <a:gd name="connsiteY307" fmla="*/ 29572 h 122956"/>
                  <a:gd name="connsiteX308" fmla="*/ 636302 w 844125"/>
                  <a:gd name="connsiteY308" fmla="*/ 36231 h 122956"/>
                  <a:gd name="connsiteX309" fmla="*/ 636301 w 844125"/>
                  <a:gd name="connsiteY309" fmla="*/ 376 h 122956"/>
                  <a:gd name="connsiteX310" fmla="*/ 652692 w 844125"/>
                  <a:gd name="connsiteY310" fmla="*/ 376 h 122956"/>
                  <a:gd name="connsiteX311" fmla="*/ 652692 w 844125"/>
                  <a:gd name="connsiteY311" fmla="*/ 99233 h 122956"/>
                  <a:gd name="connsiteX312" fmla="*/ 642448 w 844125"/>
                  <a:gd name="connsiteY312" fmla="*/ 99233 h 122956"/>
                  <a:gd name="connsiteX313" fmla="*/ 620935 w 844125"/>
                  <a:gd name="connsiteY313" fmla="*/ 86940 h 122956"/>
                  <a:gd name="connsiteX314" fmla="*/ 629643 w 844125"/>
                  <a:gd name="connsiteY314" fmla="*/ 84891 h 122956"/>
                  <a:gd name="connsiteX315" fmla="*/ 636302 w 844125"/>
                  <a:gd name="connsiteY315" fmla="*/ 78745 h 122956"/>
                  <a:gd name="connsiteX316" fmla="*/ 636301 w 844125"/>
                  <a:gd name="connsiteY316" fmla="*/ 48012 h 122956"/>
                  <a:gd name="connsiteX317" fmla="*/ 623496 w 844125"/>
                  <a:gd name="connsiteY317" fmla="*/ 42377 h 122956"/>
                  <a:gd name="connsiteX318" fmla="*/ 616325 w 844125"/>
                  <a:gd name="connsiteY318" fmla="*/ 43402 h 122956"/>
                  <a:gd name="connsiteX319" fmla="*/ 611203 w 844125"/>
                  <a:gd name="connsiteY319" fmla="*/ 48012 h 122956"/>
                  <a:gd name="connsiteX320" fmla="*/ 608130 w 844125"/>
                  <a:gd name="connsiteY320" fmla="*/ 55183 h 122956"/>
                  <a:gd name="connsiteX321" fmla="*/ 608130 w 844125"/>
                  <a:gd name="connsiteY321" fmla="*/ 75671 h 122956"/>
                  <a:gd name="connsiteX322" fmla="*/ 610691 w 844125"/>
                  <a:gd name="connsiteY322" fmla="*/ 82330 h 122956"/>
                  <a:gd name="connsiteX323" fmla="*/ 615301 w 844125"/>
                  <a:gd name="connsiteY323" fmla="*/ 85915 h 122956"/>
                  <a:gd name="connsiteX324" fmla="*/ 620935 w 844125"/>
                  <a:gd name="connsiteY324" fmla="*/ 86940 h 122956"/>
                  <a:gd name="connsiteX325" fmla="*/ 723890 w 844125"/>
                  <a:gd name="connsiteY325" fmla="*/ 99233 h 122956"/>
                  <a:gd name="connsiteX326" fmla="*/ 716207 w 844125"/>
                  <a:gd name="connsiteY326" fmla="*/ 99233 h 122956"/>
                  <a:gd name="connsiteX327" fmla="*/ 712621 w 844125"/>
                  <a:gd name="connsiteY327" fmla="*/ 98721 h 122956"/>
                  <a:gd name="connsiteX328" fmla="*/ 710572 w 844125"/>
                  <a:gd name="connsiteY328" fmla="*/ 95648 h 122956"/>
                  <a:gd name="connsiteX329" fmla="*/ 709036 w 844125"/>
                  <a:gd name="connsiteY329" fmla="*/ 90525 h 122956"/>
                  <a:gd name="connsiteX330" fmla="*/ 698791 w 844125"/>
                  <a:gd name="connsiteY330" fmla="*/ 97696 h 122956"/>
                  <a:gd name="connsiteX331" fmla="*/ 693669 w 844125"/>
                  <a:gd name="connsiteY331" fmla="*/ 99745 h 122956"/>
                  <a:gd name="connsiteX332" fmla="*/ 678303 w 844125"/>
                  <a:gd name="connsiteY332" fmla="*/ 99233 h 122956"/>
                  <a:gd name="connsiteX333" fmla="*/ 672156 w 844125"/>
                  <a:gd name="connsiteY333" fmla="*/ 95648 h 122956"/>
                  <a:gd name="connsiteX334" fmla="*/ 668059 w 844125"/>
                  <a:gd name="connsiteY334" fmla="*/ 90013 h 122956"/>
                  <a:gd name="connsiteX335" fmla="*/ 666522 w 844125"/>
                  <a:gd name="connsiteY335" fmla="*/ 81818 h 122956"/>
                  <a:gd name="connsiteX336" fmla="*/ 668571 w 844125"/>
                  <a:gd name="connsiteY336" fmla="*/ 74135 h 122956"/>
                  <a:gd name="connsiteX337" fmla="*/ 675742 w 844125"/>
                  <a:gd name="connsiteY337" fmla="*/ 67476 h 122956"/>
                  <a:gd name="connsiteX338" fmla="*/ 688035 w 844125"/>
                  <a:gd name="connsiteY338" fmla="*/ 62354 h 122956"/>
                  <a:gd name="connsiteX339" fmla="*/ 707499 w 844125"/>
                  <a:gd name="connsiteY339" fmla="*/ 60305 h 122956"/>
                  <a:gd name="connsiteX340" fmla="*/ 707499 w 844125"/>
                  <a:gd name="connsiteY340" fmla="*/ 56207 h 122956"/>
                  <a:gd name="connsiteX341" fmla="*/ 704938 w 844125"/>
                  <a:gd name="connsiteY341" fmla="*/ 45963 h 122956"/>
                  <a:gd name="connsiteX342" fmla="*/ 696230 w 844125"/>
                  <a:gd name="connsiteY342" fmla="*/ 42377 h 122956"/>
                  <a:gd name="connsiteX343" fmla="*/ 684962 w 844125"/>
                  <a:gd name="connsiteY343" fmla="*/ 45451 h 122956"/>
                  <a:gd name="connsiteX344" fmla="*/ 681376 w 844125"/>
                  <a:gd name="connsiteY344" fmla="*/ 48012 h 122956"/>
                  <a:gd name="connsiteX345" fmla="*/ 677791 w 844125"/>
                  <a:gd name="connsiteY345" fmla="*/ 48524 h 122956"/>
                  <a:gd name="connsiteX346" fmla="*/ 674717 w 844125"/>
                  <a:gd name="connsiteY346" fmla="*/ 48012 h 122956"/>
                  <a:gd name="connsiteX347" fmla="*/ 673181 w 844125"/>
                  <a:gd name="connsiteY347" fmla="*/ 45451 h 122956"/>
                  <a:gd name="connsiteX348" fmla="*/ 670108 w 844125"/>
                  <a:gd name="connsiteY348" fmla="*/ 40329 h 122956"/>
                  <a:gd name="connsiteX349" fmla="*/ 698279 w 844125"/>
                  <a:gd name="connsiteY349" fmla="*/ 30084 h 122956"/>
                  <a:gd name="connsiteX350" fmla="*/ 709036 w 844125"/>
                  <a:gd name="connsiteY350" fmla="*/ 31621 h 122956"/>
                  <a:gd name="connsiteX351" fmla="*/ 721841 w 844125"/>
                  <a:gd name="connsiteY351" fmla="*/ 45451 h 122956"/>
                  <a:gd name="connsiteX352" fmla="*/ 723890 w 844125"/>
                  <a:gd name="connsiteY352" fmla="*/ 55695 h 122956"/>
                  <a:gd name="connsiteX353" fmla="*/ 723890 w 844125"/>
                  <a:gd name="connsiteY353" fmla="*/ 99233 h 122956"/>
                  <a:gd name="connsiteX354" fmla="*/ 691620 w 844125"/>
                  <a:gd name="connsiteY354" fmla="*/ 88989 h 122956"/>
                  <a:gd name="connsiteX355" fmla="*/ 696743 w 844125"/>
                  <a:gd name="connsiteY355" fmla="*/ 88989 h 122956"/>
                  <a:gd name="connsiteX356" fmla="*/ 703913 w 844125"/>
                  <a:gd name="connsiteY356" fmla="*/ 84891 h 122956"/>
                  <a:gd name="connsiteX357" fmla="*/ 707499 w 844125"/>
                  <a:gd name="connsiteY357" fmla="*/ 81818 h 122956"/>
                  <a:gd name="connsiteX358" fmla="*/ 707499 w 844125"/>
                  <a:gd name="connsiteY358" fmla="*/ 70037 h 122956"/>
                  <a:gd name="connsiteX359" fmla="*/ 695718 w 844125"/>
                  <a:gd name="connsiteY359" fmla="*/ 71061 h 122956"/>
                  <a:gd name="connsiteX360" fmla="*/ 688035 w 844125"/>
                  <a:gd name="connsiteY360" fmla="*/ 73622 h 122956"/>
                  <a:gd name="connsiteX361" fmla="*/ 683937 w 844125"/>
                  <a:gd name="connsiteY361" fmla="*/ 76696 h 122956"/>
                  <a:gd name="connsiteX362" fmla="*/ 682401 w 844125"/>
                  <a:gd name="connsiteY362" fmla="*/ 80793 h 122956"/>
                  <a:gd name="connsiteX363" fmla="*/ 684962 w 844125"/>
                  <a:gd name="connsiteY363" fmla="*/ 86940 h 122956"/>
                  <a:gd name="connsiteX364" fmla="*/ 691620 w 844125"/>
                  <a:gd name="connsiteY364" fmla="*/ 88989 h 122956"/>
                  <a:gd name="connsiteX365" fmla="*/ 762306 w 844125"/>
                  <a:gd name="connsiteY365" fmla="*/ 100257 h 122956"/>
                  <a:gd name="connsiteX366" fmla="*/ 748476 w 844125"/>
                  <a:gd name="connsiteY366" fmla="*/ 95135 h 122956"/>
                  <a:gd name="connsiteX367" fmla="*/ 743866 w 844125"/>
                  <a:gd name="connsiteY367" fmla="*/ 81306 h 122956"/>
                  <a:gd name="connsiteX368" fmla="*/ 743866 w 844125"/>
                  <a:gd name="connsiteY368" fmla="*/ 43402 h 122956"/>
                  <a:gd name="connsiteX369" fmla="*/ 736695 w 844125"/>
                  <a:gd name="connsiteY369" fmla="*/ 43402 h 122956"/>
                  <a:gd name="connsiteX370" fmla="*/ 734646 w 844125"/>
                  <a:gd name="connsiteY370" fmla="*/ 42377 h 122956"/>
                  <a:gd name="connsiteX371" fmla="*/ 733622 w 844125"/>
                  <a:gd name="connsiteY371" fmla="*/ 39816 h 122956"/>
                  <a:gd name="connsiteX372" fmla="*/ 733622 w 844125"/>
                  <a:gd name="connsiteY372" fmla="*/ 32645 h 122956"/>
                  <a:gd name="connsiteX373" fmla="*/ 744891 w 844125"/>
                  <a:gd name="connsiteY373" fmla="*/ 31109 h 122956"/>
                  <a:gd name="connsiteX374" fmla="*/ 747964 w 844125"/>
                  <a:gd name="connsiteY374" fmla="*/ 12157 h 122956"/>
                  <a:gd name="connsiteX375" fmla="*/ 749500 w 844125"/>
                  <a:gd name="connsiteY375" fmla="*/ 10108 h 122956"/>
                  <a:gd name="connsiteX376" fmla="*/ 751549 w 844125"/>
                  <a:gd name="connsiteY376" fmla="*/ 9596 h 122956"/>
                  <a:gd name="connsiteX377" fmla="*/ 760257 w 844125"/>
                  <a:gd name="connsiteY377" fmla="*/ 9596 h 122956"/>
                  <a:gd name="connsiteX378" fmla="*/ 760257 w 844125"/>
                  <a:gd name="connsiteY378" fmla="*/ 31109 h 122956"/>
                  <a:gd name="connsiteX379" fmla="*/ 778184 w 844125"/>
                  <a:gd name="connsiteY379" fmla="*/ 31109 h 122956"/>
                  <a:gd name="connsiteX380" fmla="*/ 778184 w 844125"/>
                  <a:gd name="connsiteY380" fmla="*/ 42890 h 122956"/>
                  <a:gd name="connsiteX381" fmla="*/ 760257 w 844125"/>
                  <a:gd name="connsiteY381" fmla="*/ 42890 h 122956"/>
                  <a:gd name="connsiteX382" fmla="*/ 760257 w 844125"/>
                  <a:gd name="connsiteY382" fmla="*/ 79769 h 122956"/>
                  <a:gd name="connsiteX383" fmla="*/ 761794 w 844125"/>
                  <a:gd name="connsiteY383" fmla="*/ 84891 h 122956"/>
                  <a:gd name="connsiteX384" fmla="*/ 766403 w 844125"/>
                  <a:gd name="connsiteY384" fmla="*/ 86428 h 122956"/>
                  <a:gd name="connsiteX385" fmla="*/ 768965 w 844125"/>
                  <a:gd name="connsiteY385" fmla="*/ 86428 h 122956"/>
                  <a:gd name="connsiteX386" fmla="*/ 772038 w 844125"/>
                  <a:gd name="connsiteY386" fmla="*/ 84891 h 122956"/>
                  <a:gd name="connsiteX387" fmla="*/ 773062 w 844125"/>
                  <a:gd name="connsiteY387" fmla="*/ 84379 h 122956"/>
                  <a:gd name="connsiteX388" fmla="*/ 774087 w 844125"/>
                  <a:gd name="connsiteY388" fmla="*/ 84379 h 122956"/>
                  <a:gd name="connsiteX389" fmla="*/ 775111 w 844125"/>
                  <a:gd name="connsiteY389" fmla="*/ 85915 h 122956"/>
                  <a:gd name="connsiteX390" fmla="*/ 780233 w 844125"/>
                  <a:gd name="connsiteY390" fmla="*/ 93599 h 122956"/>
                  <a:gd name="connsiteX391" fmla="*/ 772038 w 844125"/>
                  <a:gd name="connsiteY391" fmla="*/ 98721 h 122956"/>
                  <a:gd name="connsiteX392" fmla="*/ 762306 w 844125"/>
                  <a:gd name="connsiteY392" fmla="*/ 99745 h 122956"/>
                  <a:gd name="connsiteX393" fmla="*/ 844772 w 844125"/>
                  <a:gd name="connsiteY393" fmla="*/ 99233 h 122956"/>
                  <a:gd name="connsiteX394" fmla="*/ 837601 w 844125"/>
                  <a:gd name="connsiteY394" fmla="*/ 99233 h 122956"/>
                  <a:gd name="connsiteX395" fmla="*/ 834015 w 844125"/>
                  <a:gd name="connsiteY395" fmla="*/ 98721 h 122956"/>
                  <a:gd name="connsiteX396" fmla="*/ 831967 w 844125"/>
                  <a:gd name="connsiteY396" fmla="*/ 95648 h 122956"/>
                  <a:gd name="connsiteX397" fmla="*/ 830430 w 844125"/>
                  <a:gd name="connsiteY397" fmla="*/ 90525 h 122956"/>
                  <a:gd name="connsiteX398" fmla="*/ 820186 w 844125"/>
                  <a:gd name="connsiteY398" fmla="*/ 97696 h 122956"/>
                  <a:gd name="connsiteX399" fmla="*/ 814551 w 844125"/>
                  <a:gd name="connsiteY399" fmla="*/ 99745 h 122956"/>
                  <a:gd name="connsiteX400" fmla="*/ 799697 w 844125"/>
                  <a:gd name="connsiteY400" fmla="*/ 99233 h 122956"/>
                  <a:gd name="connsiteX401" fmla="*/ 793551 w 844125"/>
                  <a:gd name="connsiteY401" fmla="*/ 95648 h 122956"/>
                  <a:gd name="connsiteX402" fmla="*/ 789453 w 844125"/>
                  <a:gd name="connsiteY402" fmla="*/ 90013 h 122956"/>
                  <a:gd name="connsiteX403" fmla="*/ 787916 w 844125"/>
                  <a:gd name="connsiteY403" fmla="*/ 81818 h 122956"/>
                  <a:gd name="connsiteX404" fmla="*/ 789965 w 844125"/>
                  <a:gd name="connsiteY404" fmla="*/ 74135 h 122956"/>
                  <a:gd name="connsiteX405" fmla="*/ 796624 w 844125"/>
                  <a:gd name="connsiteY405" fmla="*/ 67476 h 122956"/>
                  <a:gd name="connsiteX406" fmla="*/ 809429 w 844125"/>
                  <a:gd name="connsiteY406" fmla="*/ 62354 h 122956"/>
                  <a:gd name="connsiteX407" fmla="*/ 828893 w 844125"/>
                  <a:gd name="connsiteY407" fmla="*/ 60305 h 122956"/>
                  <a:gd name="connsiteX408" fmla="*/ 828893 w 844125"/>
                  <a:gd name="connsiteY408" fmla="*/ 56207 h 122956"/>
                  <a:gd name="connsiteX409" fmla="*/ 825820 w 844125"/>
                  <a:gd name="connsiteY409" fmla="*/ 45963 h 122956"/>
                  <a:gd name="connsiteX410" fmla="*/ 817625 w 844125"/>
                  <a:gd name="connsiteY410" fmla="*/ 42377 h 122956"/>
                  <a:gd name="connsiteX411" fmla="*/ 806356 w 844125"/>
                  <a:gd name="connsiteY411" fmla="*/ 45451 h 122956"/>
                  <a:gd name="connsiteX412" fmla="*/ 802770 w 844125"/>
                  <a:gd name="connsiteY412" fmla="*/ 48012 h 122956"/>
                  <a:gd name="connsiteX413" fmla="*/ 799185 w 844125"/>
                  <a:gd name="connsiteY413" fmla="*/ 48524 h 122956"/>
                  <a:gd name="connsiteX414" fmla="*/ 796112 w 844125"/>
                  <a:gd name="connsiteY414" fmla="*/ 48012 h 122956"/>
                  <a:gd name="connsiteX415" fmla="*/ 794063 w 844125"/>
                  <a:gd name="connsiteY415" fmla="*/ 45451 h 122956"/>
                  <a:gd name="connsiteX416" fmla="*/ 790990 w 844125"/>
                  <a:gd name="connsiteY416" fmla="*/ 40329 h 122956"/>
                  <a:gd name="connsiteX417" fmla="*/ 819674 w 844125"/>
                  <a:gd name="connsiteY417" fmla="*/ 30084 h 122956"/>
                  <a:gd name="connsiteX418" fmla="*/ 829918 w 844125"/>
                  <a:gd name="connsiteY418" fmla="*/ 31621 h 122956"/>
                  <a:gd name="connsiteX419" fmla="*/ 843235 w 844125"/>
                  <a:gd name="connsiteY419" fmla="*/ 45451 h 122956"/>
                  <a:gd name="connsiteX420" fmla="*/ 844772 w 844125"/>
                  <a:gd name="connsiteY420" fmla="*/ 55695 h 122956"/>
                  <a:gd name="connsiteX421" fmla="*/ 844772 w 844125"/>
                  <a:gd name="connsiteY421" fmla="*/ 99233 h 122956"/>
                  <a:gd name="connsiteX422" fmla="*/ 813015 w 844125"/>
                  <a:gd name="connsiteY422" fmla="*/ 88989 h 122956"/>
                  <a:gd name="connsiteX423" fmla="*/ 817625 w 844125"/>
                  <a:gd name="connsiteY423" fmla="*/ 88989 h 122956"/>
                  <a:gd name="connsiteX424" fmla="*/ 825308 w 844125"/>
                  <a:gd name="connsiteY424" fmla="*/ 84891 h 122956"/>
                  <a:gd name="connsiteX425" fmla="*/ 828893 w 844125"/>
                  <a:gd name="connsiteY425" fmla="*/ 81818 h 122956"/>
                  <a:gd name="connsiteX426" fmla="*/ 828893 w 844125"/>
                  <a:gd name="connsiteY426" fmla="*/ 70037 h 122956"/>
                  <a:gd name="connsiteX427" fmla="*/ 817112 w 844125"/>
                  <a:gd name="connsiteY427" fmla="*/ 71061 h 122956"/>
                  <a:gd name="connsiteX428" fmla="*/ 808917 w 844125"/>
                  <a:gd name="connsiteY428" fmla="*/ 73622 h 122956"/>
                  <a:gd name="connsiteX429" fmla="*/ 804819 w 844125"/>
                  <a:gd name="connsiteY429" fmla="*/ 76696 h 122956"/>
                  <a:gd name="connsiteX430" fmla="*/ 803795 w 844125"/>
                  <a:gd name="connsiteY430" fmla="*/ 80793 h 122956"/>
                  <a:gd name="connsiteX431" fmla="*/ 806356 w 844125"/>
                  <a:gd name="connsiteY431" fmla="*/ 86940 h 122956"/>
                  <a:gd name="connsiteX432" fmla="*/ 813015 w 844125"/>
                  <a:gd name="connsiteY432" fmla="*/ 88989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</a:cxnLst>
                <a:rect l="l" t="t" r="r" b="b"/>
                <a:pathLst>
                  <a:path w="844125" h="122956">
                    <a:moveTo>
                      <a:pt x="18573" y="84379"/>
                    </a:moveTo>
                    <a:lnTo>
                      <a:pt x="56989" y="84379"/>
                    </a:lnTo>
                    <a:lnTo>
                      <a:pt x="56989" y="99233"/>
                    </a:lnTo>
                    <a:lnTo>
                      <a:pt x="646" y="99233"/>
                    </a:lnTo>
                    <a:lnTo>
                      <a:pt x="646" y="2937"/>
                    </a:lnTo>
                    <a:lnTo>
                      <a:pt x="18573" y="2937"/>
                    </a:lnTo>
                    <a:lnTo>
                      <a:pt x="18573" y="84891"/>
                    </a:lnTo>
                    <a:close/>
                    <a:moveTo>
                      <a:pt x="122040" y="99233"/>
                    </a:moveTo>
                    <a:lnTo>
                      <a:pt x="114869" y="99233"/>
                    </a:lnTo>
                    <a:lnTo>
                      <a:pt x="111284" y="98721"/>
                    </a:lnTo>
                    <a:cubicBezTo>
                      <a:pt x="110259" y="98209"/>
                      <a:pt x="109747" y="97184"/>
                      <a:pt x="109235" y="95648"/>
                    </a:cubicBezTo>
                    <a:lnTo>
                      <a:pt x="107698" y="90525"/>
                    </a:lnTo>
                    <a:cubicBezTo>
                      <a:pt x="104560" y="93288"/>
                      <a:pt x="101124" y="95694"/>
                      <a:pt x="97454" y="97696"/>
                    </a:cubicBezTo>
                    <a:lnTo>
                      <a:pt x="91820" y="99745"/>
                    </a:lnTo>
                    <a:cubicBezTo>
                      <a:pt x="86892" y="100679"/>
                      <a:pt x="81818" y="100504"/>
                      <a:pt x="76966" y="99233"/>
                    </a:cubicBezTo>
                    <a:cubicBezTo>
                      <a:pt x="74917" y="98209"/>
                      <a:pt x="72356" y="97184"/>
                      <a:pt x="70819" y="95648"/>
                    </a:cubicBezTo>
                    <a:lnTo>
                      <a:pt x="66721" y="90013"/>
                    </a:lnTo>
                    <a:cubicBezTo>
                      <a:pt x="65653" y="87416"/>
                      <a:pt x="65130" y="84626"/>
                      <a:pt x="65185" y="81818"/>
                    </a:cubicBezTo>
                    <a:cubicBezTo>
                      <a:pt x="65185" y="79257"/>
                      <a:pt x="65697" y="76696"/>
                      <a:pt x="67234" y="74135"/>
                    </a:cubicBezTo>
                    <a:cubicBezTo>
                      <a:pt x="68770" y="71574"/>
                      <a:pt x="70819" y="69012"/>
                      <a:pt x="73892" y="67476"/>
                    </a:cubicBezTo>
                    <a:cubicBezTo>
                      <a:pt x="76966" y="65427"/>
                      <a:pt x="81576" y="63890"/>
                      <a:pt x="86698" y="62354"/>
                    </a:cubicBezTo>
                    <a:cubicBezTo>
                      <a:pt x="91820" y="60817"/>
                      <a:pt x="98479" y="60305"/>
                      <a:pt x="106162" y="60305"/>
                    </a:cubicBezTo>
                    <a:lnTo>
                      <a:pt x="106162" y="56207"/>
                    </a:lnTo>
                    <a:cubicBezTo>
                      <a:pt x="106162" y="51085"/>
                      <a:pt x="105137" y="48012"/>
                      <a:pt x="103088" y="45963"/>
                    </a:cubicBezTo>
                    <a:cubicBezTo>
                      <a:pt x="101552" y="43914"/>
                      <a:pt x="98479" y="42377"/>
                      <a:pt x="94893" y="42377"/>
                    </a:cubicBezTo>
                    <a:cubicBezTo>
                      <a:pt x="90918" y="42287"/>
                      <a:pt x="87003" y="43355"/>
                      <a:pt x="83624" y="45451"/>
                    </a:cubicBezTo>
                    <a:lnTo>
                      <a:pt x="80039" y="48012"/>
                    </a:lnTo>
                    <a:lnTo>
                      <a:pt x="76453" y="48524"/>
                    </a:lnTo>
                    <a:cubicBezTo>
                      <a:pt x="75401" y="48677"/>
                      <a:pt x="74327" y="48497"/>
                      <a:pt x="73380" y="48012"/>
                    </a:cubicBezTo>
                    <a:lnTo>
                      <a:pt x="71331" y="45451"/>
                    </a:lnTo>
                    <a:lnTo>
                      <a:pt x="68258" y="40329"/>
                    </a:lnTo>
                    <a:cubicBezTo>
                      <a:pt x="76148" y="33355"/>
                      <a:pt x="86420" y="29687"/>
                      <a:pt x="96942" y="30084"/>
                    </a:cubicBezTo>
                    <a:cubicBezTo>
                      <a:pt x="101040" y="30084"/>
                      <a:pt x="104625" y="30084"/>
                      <a:pt x="107186" y="31621"/>
                    </a:cubicBezTo>
                    <a:cubicBezTo>
                      <a:pt x="113465" y="34015"/>
                      <a:pt x="118348" y="39086"/>
                      <a:pt x="120504" y="45451"/>
                    </a:cubicBezTo>
                    <a:cubicBezTo>
                      <a:pt x="121528" y="48524"/>
                      <a:pt x="122040" y="52109"/>
                      <a:pt x="122040" y="55695"/>
                    </a:cubicBezTo>
                    <a:lnTo>
                      <a:pt x="122040" y="99233"/>
                    </a:lnTo>
                    <a:close/>
                    <a:moveTo>
                      <a:pt x="90283" y="88989"/>
                    </a:moveTo>
                    <a:lnTo>
                      <a:pt x="94893" y="88989"/>
                    </a:lnTo>
                    <a:cubicBezTo>
                      <a:pt x="97760" y="88295"/>
                      <a:pt x="100404" y="86886"/>
                      <a:pt x="102576" y="84891"/>
                    </a:cubicBezTo>
                    <a:lnTo>
                      <a:pt x="106162" y="81818"/>
                    </a:lnTo>
                    <a:lnTo>
                      <a:pt x="106162" y="70037"/>
                    </a:lnTo>
                    <a:lnTo>
                      <a:pt x="94381" y="71061"/>
                    </a:lnTo>
                    <a:lnTo>
                      <a:pt x="86185" y="73622"/>
                    </a:lnTo>
                    <a:cubicBezTo>
                      <a:pt x="84581" y="74283"/>
                      <a:pt x="83171" y="75341"/>
                      <a:pt x="82088" y="76696"/>
                    </a:cubicBezTo>
                    <a:lnTo>
                      <a:pt x="81063" y="80793"/>
                    </a:lnTo>
                    <a:cubicBezTo>
                      <a:pt x="81063" y="83867"/>
                      <a:pt x="82088" y="85915"/>
                      <a:pt x="83624" y="86940"/>
                    </a:cubicBezTo>
                    <a:cubicBezTo>
                      <a:pt x="85161" y="88477"/>
                      <a:pt x="87722" y="88989"/>
                      <a:pt x="90283" y="88989"/>
                    </a:cubicBezTo>
                    <a:close/>
                    <a:moveTo>
                      <a:pt x="138431" y="99233"/>
                    </a:moveTo>
                    <a:lnTo>
                      <a:pt x="138431" y="31109"/>
                    </a:lnTo>
                    <a:lnTo>
                      <a:pt x="148675" y="31109"/>
                    </a:lnTo>
                    <a:cubicBezTo>
                      <a:pt x="150724" y="31109"/>
                      <a:pt x="151749" y="32133"/>
                      <a:pt x="152773" y="33670"/>
                    </a:cubicBezTo>
                    <a:lnTo>
                      <a:pt x="153797" y="39304"/>
                    </a:lnTo>
                    <a:cubicBezTo>
                      <a:pt x="156513" y="36627"/>
                      <a:pt x="159622" y="34382"/>
                      <a:pt x="163017" y="32645"/>
                    </a:cubicBezTo>
                    <a:cubicBezTo>
                      <a:pt x="166671" y="30827"/>
                      <a:pt x="170720" y="29947"/>
                      <a:pt x="174798" y="30084"/>
                    </a:cubicBezTo>
                    <a:cubicBezTo>
                      <a:pt x="178384" y="30084"/>
                      <a:pt x="181969" y="30084"/>
                      <a:pt x="185042" y="31621"/>
                    </a:cubicBezTo>
                    <a:lnTo>
                      <a:pt x="192213" y="36743"/>
                    </a:lnTo>
                    <a:cubicBezTo>
                      <a:pt x="195971" y="42182"/>
                      <a:pt x="198102" y="48577"/>
                      <a:pt x="198360" y="55183"/>
                    </a:cubicBezTo>
                    <a:lnTo>
                      <a:pt x="198360" y="99233"/>
                    </a:lnTo>
                    <a:lnTo>
                      <a:pt x="180945" y="99233"/>
                    </a:lnTo>
                    <a:lnTo>
                      <a:pt x="180945" y="55695"/>
                    </a:lnTo>
                    <a:cubicBezTo>
                      <a:pt x="180945" y="51597"/>
                      <a:pt x="179920" y="48524"/>
                      <a:pt x="177871" y="45963"/>
                    </a:cubicBezTo>
                    <a:cubicBezTo>
                      <a:pt x="176335" y="43914"/>
                      <a:pt x="172749" y="42377"/>
                      <a:pt x="169164" y="42377"/>
                    </a:cubicBezTo>
                    <a:cubicBezTo>
                      <a:pt x="166603" y="42377"/>
                      <a:pt x="164042" y="43402"/>
                      <a:pt x="161481" y="44426"/>
                    </a:cubicBezTo>
                    <a:lnTo>
                      <a:pt x="154310" y="49548"/>
                    </a:lnTo>
                    <a:lnTo>
                      <a:pt x="154310" y="99233"/>
                    </a:lnTo>
                    <a:lnTo>
                      <a:pt x="137919" y="99233"/>
                    </a:lnTo>
                    <a:close/>
                    <a:moveTo>
                      <a:pt x="237288" y="29572"/>
                    </a:moveTo>
                    <a:cubicBezTo>
                      <a:pt x="240361" y="29572"/>
                      <a:pt x="242922" y="29572"/>
                      <a:pt x="245483" y="30597"/>
                    </a:cubicBezTo>
                    <a:lnTo>
                      <a:pt x="252654" y="33158"/>
                    </a:lnTo>
                    <a:lnTo>
                      <a:pt x="272119" y="33158"/>
                    </a:lnTo>
                    <a:lnTo>
                      <a:pt x="272119" y="39304"/>
                    </a:lnTo>
                    <a:lnTo>
                      <a:pt x="271606" y="41865"/>
                    </a:lnTo>
                    <a:lnTo>
                      <a:pt x="268533" y="42890"/>
                    </a:lnTo>
                    <a:lnTo>
                      <a:pt x="262387" y="43914"/>
                    </a:lnTo>
                    <a:cubicBezTo>
                      <a:pt x="263376" y="46356"/>
                      <a:pt x="263897" y="48962"/>
                      <a:pt x="263923" y="51597"/>
                    </a:cubicBezTo>
                    <a:cubicBezTo>
                      <a:pt x="264045" y="57957"/>
                      <a:pt x="261207" y="64013"/>
                      <a:pt x="256240" y="67988"/>
                    </a:cubicBezTo>
                    <a:cubicBezTo>
                      <a:pt x="253816" y="70017"/>
                      <a:pt x="251037" y="71580"/>
                      <a:pt x="248045" y="72598"/>
                    </a:cubicBezTo>
                    <a:cubicBezTo>
                      <a:pt x="242056" y="74423"/>
                      <a:pt x="235686" y="74600"/>
                      <a:pt x="229605" y="73110"/>
                    </a:cubicBezTo>
                    <a:cubicBezTo>
                      <a:pt x="227556" y="74647"/>
                      <a:pt x="226532" y="75671"/>
                      <a:pt x="226532" y="77720"/>
                    </a:cubicBezTo>
                    <a:cubicBezTo>
                      <a:pt x="226532" y="78745"/>
                      <a:pt x="227044" y="79769"/>
                      <a:pt x="228580" y="80793"/>
                    </a:cubicBezTo>
                    <a:lnTo>
                      <a:pt x="233703" y="81818"/>
                    </a:lnTo>
                    <a:lnTo>
                      <a:pt x="240361" y="82330"/>
                    </a:lnTo>
                    <a:cubicBezTo>
                      <a:pt x="245849" y="82535"/>
                      <a:pt x="251322" y="83048"/>
                      <a:pt x="256752" y="83867"/>
                    </a:cubicBezTo>
                    <a:lnTo>
                      <a:pt x="263411" y="86428"/>
                    </a:lnTo>
                    <a:cubicBezTo>
                      <a:pt x="265460" y="87964"/>
                      <a:pt x="267509" y="89501"/>
                      <a:pt x="268533" y="91550"/>
                    </a:cubicBezTo>
                    <a:cubicBezTo>
                      <a:pt x="270070" y="93599"/>
                      <a:pt x="270582" y="96672"/>
                      <a:pt x="270582" y="99745"/>
                    </a:cubicBezTo>
                    <a:cubicBezTo>
                      <a:pt x="270044" y="106170"/>
                      <a:pt x="266897" y="112094"/>
                      <a:pt x="261874" y="116136"/>
                    </a:cubicBezTo>
                    <a:lnTo>
                      <a:pt x="251630" y="121258"/>
                    </a:lnTo>
                    <a:cubicBezTo>
                      <a:pt x="242613" y="123838"/>
                      <a:pt x="233077" y="124014"/>
                      <a:pt x="223971" y="121770"/>
                    </a:cubicBezTo>
                    <a:cubicBezTo>
                      <a:pt x="219873" y="120746"/>
                      <a:pt x="216800" y="119209"/>
                      <a:pt x="214239" y="117673"/>
                    </a:cubicBezTo>
                    <a:cubicBezTo>
                      <a:pt x="211677" y="116136"/>
                      <a:pt x="210141" y="114087"/>
                      <a:pt x="209116" y="112038"/>
                    </a:cubicBezTo>
                    <a:cubicBezTo>
                      <a:pt x="207580" y="109989"/>
                      <a:pt x="207068" y="107428"/>
                      <a:pt x="207068" y="105380"/>
                    </a:cubicBezTo>
                    <a:cubicBezTo>
                      <a:pt x="207068" y="101794"/>
                      <a:pt x="208092" y="99233"/>
                      <a:pt x="209629" y="97184"/>
                    </a:cubicBezTo>
                    <a:cubicBezTo>
                      <a:pt x="211913" y="94848"/>
                      <a:pt x="214723" y="93091"/>
                      <a:pt x="217824" y="92062"/>
                    </a:cubicBezTo>
                    <a:lnTo>
                      <a:pt x="213726" y="88477"/>
                    </a:lnTo>
                    <a:cubicBezTo>
                      <a:pt x="212702" y="86940"/>
                      <a:pt x="212190" y="84891"/>
                      <a:pt x="212190" y="82330"/>
                    </a:cubicBezTo>
                    <a:lnTo>
                      <a:pt x="212702" y="79257"/>
                    </a:lnTo>
                    <a:lnTo>
                      <a:pt x="214751" y="75671"/>
                    </a:lnTo>
                    <a:lnTo>
                      <a:pt x="217312" y="72598"/>
                    </a:lnTo>
                    <a:lnTo>
                      <a:pt x="221410" y="70037"/>
                    </a:lnTo>
                    <a:cubicBezTo>
                      <a:pt x="217824" y="68500"/>
                      <a:pt x="215263" y="65939"/>
                      <a:pt x="213214" y="62866"/>
                    </a:cubicBezTo>
                    <a:cubicBezTo>
                      <a:pt x="211165" y="59793"/>
                      <a:pt x="210141" y="56207"/>
                      <a:pt x="210141" y="51597"/>
                    </a:cubicBezTo>
                    <a:cubicBezTo>
                      <a:pt x="210176" y="45416"/>
                      <a:pt x="212999" y="39582"/>
                      <a:pt x="217824" y="35719"/>
                    </a:cubicBezTo>
                    <a:cubicBezTo>
                      <a:pt x="220401" y="33633"/>
                      <a:pt x="223358" y="32067"/>
                      <a:pt x="226532" y="31109"/>
                    </a:cubicBezTo>
                    <a:cubicBezTo>
                      <a:pt x="229605" y="30084"/>
                      <a:pt x="233190" y="29572"/>
                      <a:pt x="236776" y="29572"/>
                    </a:cubicBezTo>
                    <a:close/>
                    <a:moveTo>
                      <a:pt x="255216" y="102306"/>
                    </a:moveTo>
                    <a:cubicBezTo>
                      <a:pt x="255216" y="100770"/>
                      <a:pt x="255216" y="99745"/>
                      <a:pt x="254191" y="99233"/>
                    </a:cubicBezTo>
                    <a:lnTo>
                      <a:pt x="250606" y="97184"/>
                    </a:lnTo>
                    <a:lnTo>
                      <a:pt x="245996" y="96160"/>
                    </a:lnTo>
                    <a:cubicBezTo>
                      <a:pt x="241927" y="95535"/>
                      <a:pt x="237819" y="95192"/>
                      <a:pt x="233703" y="95135"/>
                    </a:cubicBezTo>
                    <a:lnTo>
                      <a:pt x="227556" y="94623"/>
                    </a:lnTo>
                    <a:lnTo>
                      <a:pt x="222434" y="98209"/>
                    </a:lnTo>
                    <a:lnTo>
                      <a:pt x="221410" y="103331"/>
                    </a:lnTo>
                    <a:lnTo>
                      <a:pt x="221922" y="106404"/>
                    </a:lnTo>
                    <a:cubicBezTo>
                      <a:pt x="222434" y="107428"/>
                      <a:pt x="223458" y="108453"/>
                      <a:pt x="224995" y="108965"/>
                    </a:cubicBezTo>
                    <a:cubicBezTo>
                      <a:pt x="226019" y="109989"/>
                      <a:pt x="228068" y="110502"/>
                      <a:pt x="230117" y="111014"/>
                    </a:cubicBezTo>
                    <a:lnTo>
                      <a:pt x="237800" y="111526"/>
                    </a:lnTo>
                    <a:lnTo>
                      <a:pt x="245483" y="111014"/>
                    </a:lnTo>
                    <a:lnTo>
                      <a:pt x="251118" y="108965"/>
                    </a:lnTo>
                    <a:lnTo>
                      <a:pt x="254191" y="105892"/>
                    </a:lnTo>
                    <a:lnTo>
                      <a:pt x="255216" y="102306"/>
                    </a:lnTo>
                    <a:close/>
                    <a:moveTo>
                      <a:pt x="237800" y="63378"/>
                    </a:moveTo>
                    <a:cubicBezTo>
                      <a:pt x="239849" y="63378"/>
                      <a:pt x="241386" y="63378"/>
                      <a:pt x="242922" y="62354"/>
                    </a:cubicBezTo>
                    <a:cubicBezTo>
                      <a:pt x="244459" y="62354"/>
                      <a:pt x="245996" y="61329"/>
                      <a:pt x="247020" y="60305"/>
                    </a:cubicBezTo>
                    <a:lnTo>
                      <a:pt x="249069" y="56719"/>
                    </a:lnTo>
                    <a:lnTo>
                      <a:pt x="250093" y="52109"/>
                    </a:lnTo>
                    <a:cubicBezTo>
                      <a:pt x="250195" y="49230"/>
                      <a:pt x="249079" y="46441"/>
                      <a:pt x="247020" y="44426"/>
                    </a:cubicBezTo>
                    <a:cubicBezTo>
                      <a:pt x="244971" y="42377"/>
                      <a:pt x="241898" y="41353"/>
                      <a:pt x="237800" y="41353"/>
                    </a:cubicBezTo>
                    <a:cubicBezTo>
                      <a:pt x="233703" y="41353"/>
                      <a:pt x="230629" y="42377"/>
                      <a:pt x="228580" y="44426"/>
                    </a:cubicBezTo>
                    <a:cubicBezTo>
                      <a:pt x="226521" y="46441"/>
                      <a:pt x="225406" y="49230"/>
                      <a:pt x="225507" y="52109"/>
                    </a:cubicBezTo>
                    <a:cubicBezTo>
                      <a:pt x="225507" y="53646"/>
                      <a:pt x="225507" y="55183"/>
                      <a:pt x="226532" y="56719"/>
                    </a:cubicBezTo>
                    <a:cubicBezTo>
                      <a:pt x="227689" y="59384"/>
                      <a:pt x="229923" y="61432"/>
                      <a:pt x="232678" y="62354"/>
                    </a:cubicBezTo>
                    <a:cubicBezTo>
                      <a:pt x="234215" y="63378"/>
                      <a:pt x="235751" y="63378"/>
                      <a:pt x="237800" y="63378"/>
                    </a:cubicBezTo>
                    <a:close/>
                    <a:moveTo>
                      <a:pt x="298241" y="31109"/>
                    </a:moveTo>
                    <a:lnTo>
                      <a:pt x="298241" y="73622"/>
                    </a:lnTo>
                    <a:cubicBezTo>
                      <a:pt x="298241" y="78232"/>
                      <a:pt x="299266" y="81306"/>
                      <a:pt x="300802" y="83867"/>
                    </a:cubicBezTo>
                    <a:cubicBezTo>
                      <a:pt x="302851" y="85915"/>
                      <a:pt x="305925" y="86940"/>
                      <a:pt x="309510" y="86940"/>
                    </a:cubicBezTo>
                    <a:cubicBezTo>
                      <a:pt x="312583" y="86940"/>
                      <a:pt x="315144" y="86428"/>
                      <a:pt x="317705" y="84891"/>
                    </a:cubicBezTo>
                    <a:cubicBezTo>
                      <a:pt x="320266" y="83867"/>
                      <a:pt x="322828" y="81818"/>
                      <a:pt x="324876" y="79769"/>
                    </a:cubicBezTo>
                    <a:lnTo>
                      <a:pt x="324876" y="30597"/>
                    </a:lnTo>
                    <a:lnTo>
                      <a:pt x="341267" y="30597"/>
                    </a:lnTo>
                    <a:lnTo>
                      <a:pt x="341267" y="99233"/>
                    </a:lnTo>
                    <a:lnTo>
                      <a:pt x="331023" y="99233"/>
                    </a:lnTo>
                    <a:cubicBezTo>
                      <a:pt x="328974" y="99233"/>
                      <a:pt x="327437" y="98209"/>
                      <a:pt x="326925" y="96160"/>
                    </a:cubicBezTo>
                    <a:lnTo>
                      <a:pt x="325901" y="91038"/>
                    </a:lnTo>
                    <a:lnTo>
                      <a:pt x="321291" y="94623"/>
                    </a:lnTo>
                    <a:cubicBezTo>
                      <a:pt x="316608" y="98276"/>
                      <a:pt x="310839" y="100259"/>
                      <a:pt x="304900" y="100257"/>
                    </a:cubicBezTo>
                    <a:cubicBezTo>
                      <a:pt x="300802" y="100257"/>
                      <a:pt x="297729" y="99745"/>
                      <a:pt x="294656" y="98209"/>
                    </a:cubicBezTo>
                    <a:cubicBezTo>
                      <a:pt x="292095" y="97184"/>
                      <a:pt x="289534" y="95135"/>
                      <a:pt x="287485" y="93086"/>
                    </a:cubicBezTo>
                    <a:cubicBezTo>
                      <a:pt x="285436" y="90525"/>
                      <a:pt x="283899" y="87964"/>
                      <a:pt x="282875" y="84891"/>
                    </a:cubicBezTo>
                    <a:lnTo>
                      <a:pt x="281851" y="74647"/>
                    </a:lnTo>
                    <a:lnTo>
                      <a:pt x="281851" y="31109"/>
                    </a:lnTo>
                    <a:lnTo>
                      <a:pt x="298241" y="31109"/>
                    </a:lnTo>
                    <a:close/>
                    <a:moveTo>
                      <a:pt x="412465" y="99233"/>
                    </a:moveTo>
                    <a:lnTo>
                      <a:pt x="404782" y="99233"/>
                    </a:lnTo>
                    <a:lnTo>
                      <a:pt x="401196" y="98721"/>
                    </a:lnTo>
                    <a:cubicBezTo>
                      <a:pt x="400172" y="98209"/>
                      <a:pt x="399659" y="97184"/>
                      <a:pt x="399147" y="95648"/>
                    </a:cubicBezTo>
                    <a:lnTo>
                      <a:pt x="397611" y="90525"/>
                    </a:lnTo>
                    <a:cubicBezTo>
                      <a:pt x="394472" y="93288"/>
                      <a:pt x="391037" y="95694"/>
                      <a:pt x="387366" y="97696"/>
                    </a:cubicBezTo>
                    <a:lnTo>
                      <a:pt x="382244" y="99745"/>
                    </a:lnTo>
                    <a:cubicBezTo>
                      <a:pt x="377151" y="100757"/>
                      <a:pt x="371893" y="100582"/>
                      <a:pt x="366878" y="99233"/>
                    </a:cubicBezTo>
                    <a:lnTo>
                      <a:pt x="360731" y="95648"/>
                    </a:lnTo>
                    <a:lnTo>
                      <a:pt x="356634" y="90013"/>
                    </a:lnTo>
                    <a:cubicBezTo>
                      <a:pt x="355565" y="87416"/>
                      <a:pt x="355042" y="84626"/>
                      <a:pt x="355097" y="81818"/>
                    </a:cubicBezTo>
                    <a:cubicBezTo>
                      <a:pt x="355097" y="79257"/>
                      <a:pt x="356121" y="76696"/>
                      <a:pt x="357146" y="74135"/>
                    </a:cubicBezTo>
                    <a:cubicBezTo>
                      <a:pt x="358682" y="71574"/>
                      <a:pt x="360731" y="69012"/>
                      <a:pt x="364317" y="67476"/>
                    </a:cubicBezTo>
                    <a:cubicBezTo>
                      <a:pt x="367390" y="65427"/>
                      <a:pt x="371488" y="63890"/>
                      <a:pt x="376610" y="62354"/>
                    </a:cubicBezTo>
                    <a:cubicBezTo>
                      <a:pt x="381732" y="60817"/>
                      <a:pt x="388391" y="60305"/>
                      <a:pt x="396074" y="60305"/>
                    </a:cubicBezTo>
                    <a:lnTo>
                      <a:pt x="396074" y="56207"/>
                    </a:lnTo>
                    <a:cubicBezTo>
                      <a:pt x="396074" y="51085"/>
                      <a:pt x="395050" y="48012"/>
                      <a:pt x="393513" y="45963"/>
                    </a:cubicBezTo>
                    <a:cubicBezTo>
                      <a:pt x="391464" y="43914"/>
                      <a:pt x="388391" y="42377"/>
                      <a:pt x="384805" y="42377"/>
                    </a:cubicBezTo>
                    <a:cubicBezTo>
                      <a:pt x="380830" y="42287"/>
                      <a:pt x="376915" y="43355"/>
                      <a:pt x="373537" y="45451"/>
                    </a:cubicBezTo>
                    <a:lnTo>
                      <a:pt x="369951" y="48012"/>
                    </a:lnTo>
                    <a:lnTo>
                      <a:pt x="366366" y="48524"/>
                    </a:lnTo>
                    <a:cubicBezTo>
                      <a:pt x="365313" y="48677"/>
                      <a:pt x="364239" y="48497"/>
                      <a:pt x="363292" y="48012"/>
                    </a:cubicBezTo>
                    <a:cubicBezTo>
                      <a:pt x="362780" y="47500"/>
                      <a:pt x="361756" y="46475"/>
                      <a:pt x="361756" y="45451"/>
                    </a:cubicBezTo>
                    <a:lnTo>
                      <a:pt x="358682" y="40329"/>
                    </a:lnTo>
                    <a:cubicBezTo>
                      <a:pt x="366442" y="33478"/>
                      <a:pt x="376507" y="29818"/>
                      <a:pt x="386854" y="30084"/>
                    </a:cubicBezTo>
                    <a:cubicBezTo>
                      <a:pt x="390952" y="30084"/>
                      <a:pt x="394537" y="30084"/>
                      <a:pt x="397611" y="31621"/>
                    </a:cubicBezTo>
                    <a:cubicBezTo>
                      <a:pt x="403694" y="34139"/>
                      <a:pt x="408373" y="39192"/>
                      <a:pt x="410416" y="45451"/>
                    </a:cubicBezTo>
                    <a:cubicBezTo>
                      <a:pt x="411953" y="48524"/>
                      <a:pt x="412465" y="52109"/>
                      <a:pt x="412465" y="55695"/>
                    </a:cubicBezTo>
                    <a:lnTo>
                      <a:pt x="412465" y="99233"/>
                    </a:lnTo>
                    <a:close/>
                    <a:moveTo>
                      <a:pt x="380195" y="88989"/>
                    </a:moveTo>
                    <a:lnTo>
                      <a:pt x="385317" y="88989"/>
                    </a:lnTo>
                    <a:cubicBezTo>
                      <a:pt x="388002" y="88218"/>
                      <a:pt x="390461" y="86812"/>
                      <a:pt x="392488" y="84891"/>
                    </a:cubicBezTo>
                    <a:lnTo>
                      <a:pt x="396074" y="81818"/>
                    </a:lnTo>
                    <a:lnTo>
                      <a:pt x="396074" y="70037"/>
                    </a:lnTo>
                    <a:lnTo>
                      <a:pt x="384293" y="71061"/>
                    </a:lnTo>
                    <a:lnTo>
                      <a:pt x="376610" y="73622"/>
                    </a:lnTo>
                    <a:cubicBezTo>
                      <a:pt x="375006" y="74283"/>
                      <a:pt x="373596" y="75341"/>
                      <a:pt x="372512" y="76696"/>
                    </a:cubicBezTo>
                    <a:cubicBezTo>
                      <a:pt x="371488" y="78232"/>
                      <a:pt x="370976" y="79257"/>
                      <a:pt x="370976" y="80793"/>
                    </a:cubicBezTo>
                    <a:cubicBezTo>
                      <a:pt x="370976" y="83867"/>
                      <a:pt x="372000" y="85915"/>
                      <a:pt x="373537" y="86940"/>
                    </a:cubicBezTo>
                    <a:cubicBezTo>
                      <a:pt x="375073" y="88477"/>
                      <a:pt x="377634" y="88989"/>
                      <a:pt x="380195" y="88989"/>
                    </a:cubicBezTo>
                    <a:close/>
                    <a:moveTo>
                      <a:pt x="451905" y="29572"/>
                    </a:moveTo>
                    <a:cubicBezTo>
                      <a:pt x="454978" y="29572"/>
                      <a:pt x="457539" y="29572"/>
                      <a:pt x="460100" y="30597"/>
                    </a:cubicBezTo>
                    <a:lnTo>
                      <a:pt x="467271" y="33158"/>
                    </a:lnTo>
                    <a:lnTo>
                      <a:pt x="487248" y="33158"/>
                    </a:lnTo>
                    <a:lnTo>
                      <a:pt x="487248" y="39304"/>
                    </a:lnTo>
                    <a:cubicBezTo>
                      <a:pt x="487248" y="40329"/>
                      <a:pt x="487248" y="41353"/>
                      <a:pt x="486223" y="41865"/>
                    </a:cubicBezTo>
                    <a:lnTo>
                      <a:pt x="483662" y="42890"/>
                    </a:lnTo>
                    <a:lnTo>
                      <a:pt x="477516" y="43914"/>
                    </a:lnTo>
                    <a:cubicBezTo>
                      <a:pt x="478331" y="46389"/>
                      <a:pt x="478678" y="48995"/>
                      <a:pt x="478540" y="51597"/>
                    </a:cubicBezTo>
                    <a:cubicBezTo>
                      <a:pt x="478788" y="57871"/>
                      <a:pt x="476145" y="63912"/>
                      <a:pt x="471369" y="67988"/>
                    </a:cubicBezTo>
                    <a:cubicBezTo>
                      <a:pt x="468792" y="70074"/>
                      <a:pt x="465835" y="71639"/>
                      <a:pt x="462662" y="72598"/>
                    </a:cubicBezTo>
                    <a:cubicBezTo>
                      <a:pt x="456833" y="74331"/>
                      <a:pt x="450652" y="74507"/>
                      <a:pt x="444734" y="73110"/>
                    </a:cubicBezTo>
                    <a:cubicBezTo>
                      <a:pt x="442173" y="74647"/>
                      <a:pt x="441149" y="75671"/>
                      <a:pt x="441149" y="77720"/>
                    </a:cubicBezTo>
                    <a:cubicBezTo>
                      <a:pt x="441149" y="78745"/>
                      <a:pt x="442173" y="79769"/>
                      <a:pt x="443197" y="80793"/>
                    </a:cubicBezTo>
                    <a:lnTo>
                      <a:pt x="448320" y="81818"/>
                    </a:lnTo>
                    <a:lnTo>
                      <a:pt x="455491" y="82330"/>
                    </a:lnTo>
                    <a:cubicBezTo>
                      <a:pt x="460807" y="82553"/>
                      <a:pt x="466108" y="83066"/>
                      <a:pt x="471369" y="83867"/>
                    </a:cubicBezTo>
                    <a:lnTo>
                      <a:pt x="478540" y="86428"/>
                    </a:lnTo>
                    <a:lnTo>
                      <a:pt x="483662" y="91550"/>
                    </a:lnTo>
                    <a:cubicBezTo>
                      <a:pt x="484687" y="93599"/>
                      <a:pt x="485199" y="96672"/>
                      <a:pt x="485199" y="99745"/>
                    </a:cubicBezTo>
                    <a:cubicBezTo>
                      <a:pt x="485199" y="102306"/>
                      <a:pt x="484687" y="105380"/>
                      <a:pt x="483150" y="108453"/>
                    </a:cubicBezTo>
                    <a:cubicBezTo>
                      <a:pt x="481613" y="111014"/>
                      <a:pt x="479565" y="113575"/>
                      <a:pt x="476491" y="116136"/>
                    </a:cubicBezTo>
                    <a:cubicBezTo>
                      <a:pt x="473930" y="118185"/>
                      <a:pt x="470345" y="119722"/>
                      <a:pt x="466247" y="121258"/>
                    </a:cubicBezTo>
                    <a:cubicBezTo>
                      <a:pt x="457230" y="123838"/>
                      <a:pt x="447694" y="124014"/>
                      <a:pt x="438588" y="121770"/>
                    </a:cubicBezTo>
                    <a:cubicBezTo>
                      <a:pt x="435002" y="120746"/>
                      <a:pt x="431929" y="119209"/>
                      <a:pt x="429368" y="117673"/>
                    </a:cubicBezTo>
                    <a:cubicBezTo>
                      <a:pt x="426807" y="116136"/>
                      <a:pt x="424758" y="114087"/>
                      <a:pt x="423733" y="112038"/>
                    </a:cubicBezTo>
                    <a:cubicBezTo>
                      <a:pt x="422197" y="109989"/>
                      <a:pt x="421685" y="107428"/>
                      <a:pt x="421685" y="105380"/>
                    </a:cubicBezTo>
                    <a:cubicBezTo>
                      <a:pt x="421685" y="101794"/>
                      <a:pt x="422709" y="99233"/>
                      <a:pt x="424758" y="97184"/>
                    </a:cubicBezTo>
                    <a:cubicBezTo>
                      <a:pt x="427042" y="94848"/>
                      <a:pt x="429852" y="93091"/>
                      <a:pt x="432953" y="92062"/>
                    </a:cubicBezTo>
                    <a:cubicBezTo>
                      <a:pt x="430904" y="91038"/>
                      <a:pt x="429880" y="90013"/>
                      <a:pt x="428856" y="88477"/>
                    </a:cubicBezTo>
                    <a:cubicBezTo>
                      <a:pt x="427831" y="86940"/>
                      <a:pt x="427319" y="84891"/>
                      <a:pt x="427319" y="82330"/>
                    </a:cubicBezTo>
                    <a:lnTo>
                      <a:pt x="427319" y="78745"/>
                    </a:lnTo>
                    <a:lnTo>
                      <a:pt x="429368" y="75159"/>
                    </a:lnTo>
                    <a:lnTo>
                      <a:pt x="431929" y="72086"/>
                    </a:lnTo>
                    <a:lnTo>
                      <a:pt x="436027" y="69525"/>
                    </a:lnTo>
                    <a:cubicBezTo>
                      <a:pt x="432441" y="67988"/>
                      <a:pt x="429880" y="65427"/>
                      <a:pt x="427831" y="62354"/>
                    </a:cubicBezTo>
                    <a:cubicBezTo>
                      <a:pt x="425782" y="59280"/>
                      <a:pt x="424758" y="55695"/>
                      <a:pt x="424758" y="51085"/>
                    </a:cubicBezTo>
                    <a:cubicBezTo>
                      <a:pt x="424793" y="44904"/>
                      <a:pt x="427616" y="39069"/>
                      <a:pt x="432441" y="35206"/>
                    </a:cubicBezTo>
                    <a:cubicBezTo>
                      <a:pt x="435018" y="33121"/>
                      <a:pt x="437975" y="31555"/>
                      <a:pt x="441149" y="30597"/>
                    </a:cubicBezTo>
                    <a:lnTo>
                      <a:pt x="451905" y="29060"/>
                    </a:lnTo>
                    <a:close/>
                    <a:moveTo>
                      <a:pt x="470345" y="102306"/>
                    </a:moveTo>
                    <a:cubicBezTo>
                      <a:pt x="470345" y="100770"/>
                      <a:pt x="469833" y="99745"/>
                      <a:pt x="468808" y="99233"/>
                    </a:cubicBezTo>
                    <a:cubicBezTo>
                      <a:pt x="468296" y="98209"/>
                      <a:pt x="467271" y="97696"/>
                      <a:pt x="465735" y="97184"/>
                    </a:cubicBezTo>
                    <a:lnTo>
                      <a:pt x="460613" y="96160"/>
                    </a:lnTo>
                    <a:cubicBezTo>
                      <a:pt x="456713" y="95558"/>
                      <a:pt x="452777" y="95216"/>
                      <a:pt x="448832" y="95135"/>
                    </a:cubicBezTo>
                    <a:lnTo>
                      <a:pt x="442173" y="94623"/>
                    </a:lnTo>
                    <a:lnTo>
                      <a:pt x="437563" y="98209"/>
                    </a:lnTo>
                    <a:cubicBezTo>
                      <a:pt x="436539" y="99745"/>
                      <a:pt x="436027" y="101282"/>
                      <a:pt x="436027" y="103331"/>
                    </a:cubicBezTo>
                    <a:cubicBezTo>
                      <a:pt x="436027" y="104355"/>
                      <a:pt x="436027" y="105380"/>
                      <a:pt x="437051" y="106404"/>
                    </a:cubicBezTo>
                    <a:cubicBezTo>
                      <a:pt x="437051" y="107428"/>
                      <a:pt x="438588" y="108453"/>
                      <a:pt x="439612" y="108965"/>
                    </a:cubicBezTo>
                    <a:lnTo>
                      <a:pt x="444734" y="111014"/>
                    </a:lnTo>
                    <a:lnTo>
                      <a:pt x="452417" y="111526"/>
                    </a:lnTo>
                    <a:lnTo>
                      <a:pt x="460613" y="111014"/>
                    </a:lnTo>
                    <a:cubicBezTo>
                      <a:pt x="462662" y="110502"/>
                      <a:pt x="464710" y="109989"/>
                      <a:pt x="465735" y="108965"/>
                    </a:cubicBezTo>
                    <a:lnTo>
                      <a:pt x="469320" y="105892"/>
                    </a:lnTo>
                    <a:lnTo>
                      <a:pt x="470345" y="102306"/>
                    </a:lnTo>
                    <a:close/>
                    <a:moveTo>
                      <a:pt x="451905" y="63378"/>
                    </a:moveTo>
                    <a:cubicBezTo>
                      <a:pt x="453954" y="63378"/>
                      <a:pt x="456003" y="63378"/>
                      <a:pt x="457027" y="62354"/>
                    </a:cubicBezTo>
                    <a:cubicBezTo>
                      <a:pt x="459076" y="62354"/>
                      <a:pt x="460100" y="61329"/>
                      <a:pt x="461125" y="60305"/>
                    </a:cubicBezTo>
                    <a:lnTo>
                      <a:pt x="463686" y="56719"/>
                    </a:lnTo>
                    <a:lnTo>
                      <a:pt x="464198" y="52109"/>
                    </a:lnTo>
                    <a:cubicBezTo>
                      <a:pt x="464300" y="49230"/>
                      <a:pt x="463184" y="46441"/>
                      <a:pt x="461125" y="44426"/>
                    </a:cubicBezTo>
                    <a:cubicBezTo>
                      <a:pt x="459076" y="42377"/>
                      <a:pt x="456003" y="41353"/>
                      <a:pt x="451905" y="41353"/>
                    </a:cubicBezTo>
                    <a:cubicBezTo>
                      <a:pt x="447807" y="41353"/>
                      <a:pt x="445246" y="42377"/>
                      <a:pt x="443197" y="44426"/>
                    </a:cubicBezTo>
                    <a:cubicBezTo>
                      <a:pt x="441138" y="46441"/>
                      <a:pt x="440023" y="49230"/>
                      <a:pt x="440124" y="52109"/>
                    </a:cubicBezTo>
                    <a:lnTo>
                      <a:pt x="440636" y="56719"/>
                    </a:lnTo>
                    <a:cubicBezTo>
                      <a:pt x="441794" y="59384"/>
                      <a:pt x="444028" y="61432"/>
                      <a:pt x="446783" y="62354"/>
                    </a:cubicBezTo>
                    <a:cubicBezTo>
                      <a:pt x="448320" y="63378"/>
                      <a:pt x="449856" y="63378"/>
                      <a:pt x="451905" y="63378"/>
                    </a:cubicBezTo>
                    <a:close/>
                    <a:moveTo>
                      <a:pt x="525664" y="30084"/>
                    </a:moveTo>
                    <a:cubicBezTo>
                      <a:pt x="529761" y="30084"/>
                      <a:pt x="533859" y="30084"/>
                      <a:pt x="537445" y="32133"/>
                    </a:cubicBezTo>
                    <a:cubicBezTo>
                      <a:pt x="544594" y="34721"/>
                      <a:pt x="550224" y="40350"/>
                      <a:pt x="552811" y="47500"/>
                    </a:cubicBezTo>
                    <a:cubicBezTo>
                      <a:pt x="554724" y="52738"/>
                      <a:pt x="555425" y="58342"/>
                      <a:pt x="554860" y="63890"/>
                    </a:cubicBezTo>
                    <a:lnTo>
                      <a:pt x="554860" y="65939"/>
                    </a:lnTo>
                    <a:lnTo>
                      <a:pt x="553323" y="66964"/>
                    </a:lnTo>
                    <a:cubicBezTo>
                      <a:pt x="552647" y="67102"/>
                      <a:pt x="551950" y="67102"/>
                      <a:pt x="551274" y="66964"/>
                    </a:cubicBezTo>
                    <a:lnTo>
                      <a:pt x="509273" y="66964"/>
                    </a:lnTo>
                    <a:cubicBezTo>
                      <a:pt x="509273" y="74135"/>
                      <a:pt x="511322" y="79257"/>
                      <a:pt x="514395" y="82330"/>
                    </a:cubicBezTo>
                    <a:cubicBezTo>
                      <a:pt x="517980" y="85915"/>
                      <a:pt x="522590" y="87452"/>
                      <a:pt x="527712" y="87452"/>
                    </a:cubicBezTo>
                    <a:cubicBezTo>
                      <a:pt x="530274" y="87452"/>
                      <a:pt x="532835" y="87452"/>
                      <a:pt x="534883" y="86428"/>
                    </a:cubicBezTo>
                    <a:cubicBezTo>
                      <a:pt x="536932" y="86428"/>
                      <a:pt x="538469" y="85403"/>
                      <a:pt x="540006" y="84379"/>
                    </a:cubicBezTo>
                    <a:lnTo>
                      <a:pt x="543591" y="82330"/>
                    </a:lnTo>
                    <a:lnTo>
                      <a:pt x="546664" y="81306"/>
                    </a:lnTo>
                    <a:lnTo>
                      <a:pt x="548713" y="81818"/>
                    </a:lnTo>
                    <a:lnTo>
                      <a:pt x="549738" y="82842"/>
                    </a:lnTo>
                    <a:lnTo>
                      <a:pt x="554860" y="88989"/>
                    </a:lnTo>
                    <a:cubicBezTo>
                      <a:pt x="552811" y="91038"/>
                      <a:pt x="550762" y="93086"/>
                      <a:pt x="548201" y="94111"/>
                    </a:cubicBezTo>
                    <a:cubicBezTo>
                      <a:pt x="543864" y="96871"/>
                      <a:pt x="538963" y="98621"/>
                      <a:pt x="533859" y="99233"/>
                    </a:cubicBezTo>
                    <a:cubicBezTo>
                      <a:pt x="531298" y="100257"/>
                      <a:pt x="528737" y="100257"/>
                      <a:pt x="526176" y="100257"/>
                    </a:cubicBezTo>
                    <a:cubicBezTo>
                      <a:pt x="521566" y="100257"/>
                      <a:pt x="517468" y="99233"/>
                      <a:pt x="513371" y="97696"/>
                    </a:cubicBezTo>
                    <a:cubicBezTo>
                      <a:pt x="509273" y="96160"/>
                      <a:pt x="505687" y="94111"/>
                      <a:pt x="502614" y="91038"/>
                    </a:cubicBezTo>
                    <a:cubicBezTo>
                      <a:pt x="499541" y="87964"/>
                      <a:pt x="497492" y="83867"/>
                      <a:pt x="495443" y="79257"/>
                    </a:cubicBezTo>
                    <a:cubicBezTo>
                      <a:pt x="492282" y="69957"/>
                      <a:pt x="492282" y="59873"/>
                      <a:pt x="495443" y="50573"/>
                    </a:cubicBezTo>
                    <a:cubicBezTo>
                      <a:pt x="496468" y="46475"/>
                      <a:pt x="498516" y="42890"/>
                      <a:pt x="501590" y="39816"/>
                    </a:cubicBezTo>
                    <a:cubicBezTo>
                      <a:pt x="504477" y="36749"/>
                      <a:pt x="507964" y="34308"/>
                      <a:pt x="511834" y="32645"/>
                    </a:cubicBezTo>
                    <a:cubicBezTo>
                      <a:pt x="515932" y="30597"/>
                      <a:pt x="520542" y="30084"/>
                      <a:pt x="525664" y="30084"/>
                    </a:cubicBezTo>
                    <a:close/>
                    <a:moveTo>
                      <a:pt x="525664" y="41865"/>
                    </a:moveTo>
                    <a:cubicBezTo>
                      <a:pt x="521752" y="41646"/>
                      <a:pt x="517905" y="42928"/>
                      <a:pt x="514907" y="45451"/>
                    </a:cubicBezTo>
                    <a:cubicBezTo>
                      <a:pt x="511981" y="48727"/>
                      <a:pt x="510185" y="52857"/>
                      <a:pt x="509785" y="57232"/>
                    </a:cubicBezTo>
                    <a:lnTo>
                      <a:pt x="540518" y="57232"/>
                    </a:lnTo>
                    <a:cubicBezTo>
                      <a:pt x="540518" y="55183"/>
                      <a:pt x="540518" y="53134"/>
                      <a:pt x="539493" y="51085"/>
                    </a:cubicBezTo>
                    <a:lnTo>
                      <a:pt x="536932" y="45963"/>
                    </a:lnTo>
                    <a:lnTo>
                      <a:pt x="532322" y="42890"/>
                    </a:lnTo>
                    <a:cubicBezTo>
                      <a:pt x="530365" y="42132"/>
                      <a:pt x="528273" y="41783"/>
                      <a:pt x="526176" y="41865"/>
                    </a:cubicBezTo>
                    <a:close/>
                    <a:moveTo>
                      <a:pt x="642960" y="99233"/>
                    </a:moveTo>
                    <a:cubicBezTo>
                      <a:pt x="640911" y="99233"/>
                      <a:pt x="639375" y="98209"/>
                      <a:pt x="638863" y="96160"/>
                    </a:cubicBezTo>
                    <a:lnTo>
                      <a:pt x="637326" y="89501"/>
                    </a:lnTo>
                    <a:cubicBezTo>
                      <a:pt x="635914" y="91158"/>
                      <a:pt x="634373" y="92699"/>
                      <a:pt x="632716" y="94111"/>
                    </a:cubicBezTo>
                    <a:cubicBezTo>
                      <a:pt x="629688" y="96502"/>
                      <a:pt x="626201" y="98245"/>
                      <a:pt x="622472" y="99233"/>
                    </a:cubicBezTo>
                    <a:lnTo>
                      <a:pt x="615301" y="100257"/>
                    </a:lnTo>
                    <a:cubicBezTo>
                      <a:pt x="608026" y="100340"/>
                      <a:pt x="601159" y="96907"/>
                      <a:pt x="596861" y="91038"/>
                    </a:cubicBezTo>
                    <a:cubicBezTo>
                      <a:pt x="594812" y="87964"/>
                      <a:pt x="593276" y="84379"/>
                      <a:pt x="591739" y="80281"/>
                    </a:cubicBezTo>
                    <a:cubicBezTo>
                      <a:pt x="589125" y="70725"/>
                      <a:pt x="589125" y="60641"/>
                      <a:pt x="591739" y="51085"/>
                    </a:cubicBezTo>
                    <a:cubicBezTo>
                      <a:pt x="593276" y="46987"/>
                      <a:pt x="595325" y="42890"/>
                      <a:pt x="597886" y="39816"/>
                    </a:cubicBezTo>
                    <a:cubicBezTo>
                      <a:pt x="600447" y="36743"/>
                      <a:pt x="603520" y="34182"/>
                      <a:pt x="607105" y="32133"/>
                    </a:cubicBezTo>
                    <a:cubicBezTo>
                      <a:pt x="610691" y="30597"/>
                      <a:pt x="614789" y="29572"/>
                      <a:pt x="619399" y="29572"/>
                    </a:cubicBezTo>
                    <a:cubicBezTo>
                      <a:pt x="625696" y="29443"/>
                      <a:pt x="631784" y="31841"/>
                      <a:pt x="636302" y="36231"/>
                    </a:cubicBezTo>
                    <a:lnTo>
                      <a:pt x="636301" y="376"/>
                    </a:lnTo>
                    <a:lnTo>
                      <a:pt x="652692" y="376"/>
                    </a:lnTo>
                    <a:lnTo>
                      <a:pt x="652692" y="99233"/>
                    </a:lnTo>
                    <a:lnTo>
                      <a:pt x="642448" y="99233"/>
                    </a:lnTo>
                    <a:close/>
                    <a:moveTo>
                      <a:pt x="620935" y="86940"/>
                    </a:moveTo>
                    <a:cubicBezTo>
                      <a:pt x="624521" y="86940"/>
                      <a:pt x="627082" y="86940"/>
                      <a:pt x="629643" y="84891"/>
                    </a:cubicBezTo>
                    <a:cubicBezTo>
                      <a:pt x="632210" y="83254"/>
                      <a:pt x="634465" y="81173"/>
                      <a:pt x="636302" y="78745"/>
                    </a:cubicBezTo>
                    <a:lnTo>
                      <a:pt x="636301" y="48012"/>
                    </a:lnTo>
                    <a:cubicBezTo>
                      <a:pt x="633089" y="44315"/>
                      <a:pt x="628392" y="42248"/>
                      <a:pt x="623496" y="42377"/>
                    </a:cubicBezTo>
                    <a:cubicBezTo>
                      <a:pt x="620935" y="42377"/>
                      <a:pt x="618374" y="42377"/>
                      <a:pt x="616325" y="43402"/>
                    </a:cubicBezTo>
                    <a:cubicBezTo>
                      <a:pt x="614276" y="44426"/>
                      <a:pt x="612740" y="45963"/>
                      <a:pt x="611203" y="48012"/>
                    </a:cubicBezTo>
                    <a:cubicBezTo>
                      <a:pt x="609729" y="50183"/>
                      <a:pt x="608686" y="52618"/>
                      <a:pt x="608130" y="55183"/>
                    </a:cubicBezTo>
                    <a:cubicBezTo>
                      <a:pt x="606593" y="61926"/>
                      <a:pt x="606593" y="68928"/>
                      <a:pt x="608130" y="75671"/>
                    </a:cubicBezTo>
                    <a:lnTo>
                      <a:pt x="610691" y="82330"/>
                    </a:lnTo>
                    <a:cubicBezTo>
                      <a:pt x="611715" y="83867"/>
                      <a:pt x="613252" y="85403"/>
                      <a:pt x="615301" y="85915"/>
                    </a:cubicBezTo>
                    <a:cubicBezTo>
                      <a:pt x="616837" y="86940"/>
                      <a:pt x="618886" y="86940"/>
                      <a:pt x="620935" y="86940"/>
                    </a:cubicBezTo>
                    <a:close/>
                    <a:moveTo>
                      <a:pt x="723890" y="99233"/>
                    </a:moveTo>
                    <a:lnTo>
                      <a:pt x="716207" y="99233"/>
                    </a:lnTo>
                    <a:lnTo>
                      <a:pt x="712621" y="98721"/>
                    </a:lnTo>
                    <a:cubicBezTo>
                      <a:pt x="711597" y="98209"/>
                      <a:pt x="711085" y="97184"/>
                      <a:pt x="710572" y="95648"/>
                    </a:cubicBezTo>
                    <a:lnTo>
                      <a:pt x="709036" y="90525"/>
                    </a:lnTo>
                    <a:cubicBezTo>
                      <a:pt x="705898" y="93288"/>
                      <a:pt x="702462" y="95694"/>
                      <a:pt x="698791" y="97696"/>
                    </a:cubicBezTo>
                    <a:lnTo>
                      <a:pt x="693669" y="99745"/>
                    </a:lnTo>
                    <a:cubicBezTo>
                      <a:pt x="688576" y="100757"/>
                      <a:pt x="683318" y="100582"/>
                      <a:pt x="678303" y="99233"/>
                    </a:cubicBezTo>
                    <a:lnTo>
                      <a:pt x="672156" y="95648"/>
                    </a:lnTo>
                    <a:lnTo>
                      <a:pt x="668059" y="90013"/>
                    </a:lnTo>
                    <a:cubicBezTo>
                      <a:pt x="666990" y="87416"/>
                      <a:pt x="666467" y="84626"/>
                      <a:pt x="666522" y="81818"/>
                    </a:cubicBezTo>
                    <a:cubicBezTo>
                      <a:pt x="666522" y="79257"/>
                      <a:pt x="667546" y="76696"/>
                      <a:pt x="668571" y="74135"/>
                    </a:cubicBezTo>
                    <a:cubicBezTo>
                      <a:pt x="670108" y="71574"/>
                      <a:pt x="672156" y="69012"/>
                      <a:pt x="675742" y="67476"/>
                    </a:cubicBezTo>
                    <a:cubicBezTo>
                      <a:pt x="678815" y="65427"/>
                      <a:pt x="682913" y="63890"/>
                      <a:pt x="688035" y="62354"/>
                    </a:cubicBezTo>
                    <a:cubicBezTo>
                      <a:pt x="693157" y="60817"/>
                      <a:pt x="699816" y="60305"/>
                      <a:pt x="707499" y="60305"/>
                    </a:cubicBezTo>
                    <a:lnTo>
                      <a:pt x="707499" y="56207"/>
                    </a:lnTo>
                    <a:cubicBezTo>
                      <a:pt x="707499" y="51085"/>
                      <a:pt x="706475" y="48012"/>
                      <a:pt x="704938" y="45963"/>
                    </a:cubicBezTo>
                    <a:cubicBezTo>
                      <a:pt x="702889" y="43914"/>
                      <a:pt x="699816" y="42377"/>
                      <a:pt x="696230" y="42377"/>
                    </a:cubicBezTo>
                    <a:cubicBezTo>
                      <a:pt x="692256" y="42287"/>
                      <a:pt x="688340" y="43355"/>
                      <a:pt x="684962" y="45451"/>
                    </a:cubicBezTo>
                    <a:lnTo>
                      <a:pt x="681376" y="48012"/>
                    </a:lnTo>
                    <a:lnTo>
                      <a:pt x="677791" y="48524"/>
                    </a:lnTo>
                    <a:cubicBezTo>
                      <a:pt x="676738" y="48677"/>
                      <a:pt x="675664" y="48497"/>
                      <a:pt x="674717" y="48012"/>
                    </a:cubicBezTo>
                    <a:lnTo>
                      <a:pt x="673181" y="45451"/>
                    </a:lnTo>
                    <a:lnTo>
                      <a:pt x="670108" y="40329"/>
                    </a:lnTo>
                    <a:cubicBezTo>
                      <a:pt x="677867" y="33478"/>
                      <a:pt x="687932" y="29818"/>
                      <a:pt x="698279" y="30084"/>
                    </a:cubicBezTo>
                    <a:cubicBezTo>
                      <a:pt x="702377" y="30084"/>
                      <a:pt x="705962" y="30084"/>
                      <a:pt x="709036" y="31621"/>
                    </a:cubicBezTo>
                    <a:cubicBezTo>
                      <a:pt x="715119" y="34139"/>
                      <a:pt x="719798" y="39192"/>
                      <a:pt x="721841" y="45451"/>
                    </a:cubicBezTo>
                    <a:cubicBezTo>
                      <a:pt x="723378" y="48524"/>
                      <a:pt x="723890" y="52109"/>
                      <a:pt x="723890" y="55695"/>
                    </a:cubicBezTo>
                    <a:lnTo>
                      <a:pt x="723890" y="99233"/>
                    </a:lnTo>
                    <a:close/>
                    <a:moveTo>
                      <a:pt x="691620" y="88989"/>
                    </a:moveTo>
                    <a:lnTo>
                      <a:pt x="696743" y="88989"/>
                    </a:lnTo>
                    <a:cubicBezTo>
                      <a:pt x="699427" y="88218"/>
                      <a:pt x="701886" y="86812"/>
                      <a:pt x="703913" y="84891"/>
                    </a:cubicBezTo>
                    <a:lnTo>
                      <a:pt x="707499" y="81818"/>
                    </a:lnTo>
                    <a:lnTo>
                      <a:pt x="707499" y="70037"/>
                    </a:lnTo>
                    <a:lnTo>
                      <a:pt x="695718" y="71061"/>
                    </a:lnTo>
                    <a:lnTo>
                      <a:pt x="688035" y="73622"/>
                    </a:lnTo>
                    <a:cubicBezTo>
                      <a:pt x="686431" y="74283"/>
                      <a:pt x="685021" y="75341"/>
                      <a:pt x="683937" y="76696"/>
                    </a:cubicBezTo>
                    <a:cubicBezTo>
                      <a:pt x="682913" y="78232"/>
                      <a:pt x="682401" y="79257"/>
                      <a:pt x="682401" y="80793"/>
                    </a:cubicBezTo>
                    <a:cubicBezTo>
                      <a:pt x="682401" y="83867"/>
                      <a:pt x="683425" y="85915"/>
                      <a:pt x="684962" y="86940"/>
                    </a:cubicBezTo>
                    <a:cubicBezTo>
                      <a:pt x="686498" y="88477"/>
                      <a:pt x="689059" y="88989"/>
                      <a:pt x="691620" y="88989"/>
                    </a:cubicBezTo>
                    <a:close/>
                    <a:moveTo>
                      <a:pt x="762306" y="100257"/>
                    </a:moveTo>
                    <a:cubicBezTo>
                      <a:pt x="756159" y="100257"/>
                      <a:pt x="752062" y="98721"/>
                      <a:pt x="748476" y="95135"/>
                    </a:cubicBezTo>
                    <a:cubicBezTo>
                      <a:pt x="745403" y="92062"/>
                      <a:pt x="743866" y="87452"/>
                      <a:pt x="743866" y="81306"/>
                    </a:cubicBezTo>
                    <a:lnTo>
                      <a:pt x="743866" y="43402"/>
                    </a:lnTo>
                    <a:lnTo>
                      <a:pt x="736695" y="43402"/>
                    </a:lnTo>
                    <a:cubicBezTo>
                      <a:pt x="736183" y="43402"/>
                      <a:pt x="735158" y="43402"/>
                      <a:pt x="734646" y="42377"/>
                    </a:cubicBezTo>
                    <a:lnTo>
                      <a:pt x="733622" y="39816"/>
                    </a:lnTo>
                    <a:lnTo>
                      <a:pt x="733622" y="32645"/>
                    </a:lnTo>
                    <a:lnTo>
                      <a:pt x="744891" y="31109"/>
                    </a:lnTo>
                    <a:lnTo>
                      <a:pt x="747964" y="12157"/>
                    </a:lnTo>
                    <a:lnTo>
                      <a:pt x="749500" y="10108"/>
                    </a:lnTo>
                    <a:lnTo>
                      <a:pt x="751549" y="9596"/>
                    </a:lnTo>
                    <a:lnTo>
                      <a:pt x="760257" y="9596"/>
                    </a:lnTo>
                    <a:lnTo>
                      <a:pt x="760257" y="31109"/>
                    </a:lnTo>
                    <a:lnTo>
                      <a:pt x="778184" y="31109"/>
                    </a:lnTo>
                    <a:lnTo>
                      <a:pt x="778184" y="42890"/>
                    </a:lnTo>
                    <a:lnTo>
                      <a:pt x="760257" y="42890"/>
                    </a:lnTo>
                    <a:lnTo>
                      <a:pt x="760257" y="79769"/>
                    </a:lnTo>
                    <a:cubicBezTo>
                      <a:pt x="760257" y="81818"/>
                      <a:pt x="760769" y="83354"/>
                      <a:pt x="761794" y="84891"/>
                    </a:cubicBezTo>
                    <a:cubicBezTo>
                      <a:pt x="762818" y="85915"/>
                      <a:pt x="764355" y="86428"/>
                      <a:pt x="766403" y="86428"/>
                    </a:cubicBezTo>
                    <a:lnTo>
                      <a:pt x="768965" y="86428"/>
                    </a:lnTo>
                    <a:cubicBezTo>
                      <a:pt x="770047" y="86040"/>
                      <a:pt x="771079" y="85525"/>
                      <a:pt x="772038" y="84891"/>
                    </a:cubicBezTo>
                    <a:lnTo>
                      <a:pt x="773062" y="84379"/>
                    </a:lnTo>
                    <a:lnTo>
                      <a:pt x="774087" y="84379"/>
                    </a:lnTo>
                    <a:lnTo>
                      <a:pt x="775111" y="85915"/>
                    </a:lnTo>
                    <a:lnTo>
                      <a:pt x="780233" y="93599"/>
                    </a:lnTo>
                    <a:lnTo>
                      <a:pt x="772038" y="98721"/>
                    </a:lnTo>
                    <a:cubicBezTo>
                      <a:pt x="768869" y="99580"/>
                      <a:pt x="765584" y="99926"/>
                      <a:pt x="762306" y="99745"/>
                    </a:cubicBezTo>
                    <a:close/>
                    <a:moveTo>
                      <a:pt x="844772" y="99233"/>
                    </a:moveTo>
                    <a:lnTo>
                      <a:pt x="837601" y="99233"/>
                    </a:lnTo>
                    <a:lnTo>
                      <a:pt x="834015" y="98721"/>
                    </a:lnTo>
                    <a:cubicBezTo>
                      <a:pt x="832991" y="98209"/>
                      <a:pt x="832479" y="97184"/>
                      <a:pt x="831967" y="95648"/>
                    </a:cubicBezTo>
                    <a:lnTo>
                      <a:pt x="830430" y="90525"/>
                    </a:lnTo>
                    <a:cubicBezTo>
                      <a:pt x="827292" y="93288"/>
                      <a:pt x="823856" y="95694"/>
                      <a:pt x="820186" y="97696"/>
                    </a:cubicBezTo>
                    <a:lnTo>
                      <a:pt x="814551" y="99745"/>
                    </a:lnTo>
                    <a:cubicBezTo>
                      <a:pt x="809623" y="100679"/>
                      <a:pt x="804549" y="100504"/>
                      <a:pt x="799697" y="99233"/>
                    </a:cubicBezTo>
                    <a:cubicBezTo>
                      <a:pt x="797648" y="98209"/>
                      <a:pt x="795087" y="97184"/>
                      <a:pt x="793551" y="95648"/>
                    </a:cubicBezTo>
                    <a:lnTo>
                      <a:pt x="789453" y="90013"/>
                    </a:lnTo>
                    <a:cubicBezTo>
                      <a:pt x="788384" y="87416"/>
                      <a:pt x="787861" y="84626"/>
                      <a:pt x="787916" y="81818"/>
                    </a:cubicBezTo>
                    <a:cubicBezTo>
                      <a:pt x="787916" y="79257"/>
                      <a:pt x="788941" y="76696"/>
                      <a:pt x="789965" y="74135"/>
                    </a:cubicBezTo>
                    <a:cubicBezTo>
                      <a:pt x="791502" y="71574"/>
                      <a:pt x="793551" y="69012"/>
                      <a:pt x="796624" y="67476"/>
                    </a:cubicBezTo>
                    <a:cubicBezTo>
                      <a:pt x="800209" y="65427"/>
                      <a:pt x="804307" y="63890"/>
                      <a:pt x="809429" y="62354"/>
                    </a:cubicBezTo>
                    <a:cubicBezTo>
                      <a:pt x="814551" y="60817"/>
                      <a:pt x="821210" y="60305"/>
                      <a:pt x="828893" y="60305"/>
                    </a:cubicBezTo>
                    <a:lnTo>
                      <a:pt x="828893" y="56207"/>
                    </a:lnTo>
                    <a:cubicBezTo>
                      <a:pt x="828893" y="51085"/>
                      <a:pt x="827869" y="48012"/>
                      <a:pt x="825820" y="45963"/>
                    </a:cubicBezTo>
                    <a:cubicBezTo>
                      <a:pt x="824283" y="43914"/>
                      <a:pt x="821210" y="42377"/>
                      <a:pt x="817625" y="42377"/>
                    </a:cubicBezTo>
                    <a:cubicBezTo>
                      <a:pt x="813650" y="42287"/>
                      <a:pt x="809734" y="43355"/>
                      <a:pt x="806356" y="45451"/>
                    </a:cubicBezTo>
                    <a:lnTo>
                      <a:pt x="802770" y="48012"/>
                    </a:lnTo>
                    <a:lnTo>
                      <a:pt x="799185" y="48524"/>
                    </a:lnTo>
                    <a:cubicBezTo>
                      <a:pt x="798132" y="48677"/>
                      <a:pt x="797058" y="48497"/>
                      <a:pt x="796112" y="48012"/>
                    </a:cubicBezTo>
                    <a:lnTo>
                      <a:pt x="794063" y="45451"/>
                    </a:lnTo>
                    <a:lnTo>
                      <a:pt x="790990" y="40329"/>
                    </a:lnTo>
                    <a:cubicBezTo>
                      <a:pt x="798880" y="33355"/>
                      <a:pt x="809151" y="29687"/>
                      <a:pt x="819674" y="30084"/>
                    </a:cubicBezTo>
                    <a:cubicBezTo>
                      <a:pt x="823771" y="30084"/>
                      <a:pt x="827357" y="30084"/>
                      <a:pt x="829918" y="31621"/>
                    </a:cubicBezTo>
                    <a:cubicBezTo>
                      <a:pt x="836197" y="34015"/>
                      <a:pt x="841080" y="39086"/>
                      <a:pt x="843235" y="45451"/>
                    </a:cubicBezTo>
                    <a:cubicBezTo>
                      <a:pt x="844260" y="48524"/>
                      <a:pt x="844772" y="52109"/>
                      <a:pt x="844772" y="55695"/>
                    </a:cubicBezTo>
                    <a:lnTo>
                      <a:pt x="844772" y="99233"/>
                    </a:lnTo>
                    <a:close/>
                    <a:moveTo>
                      <a:pt x="813015" y="88989"/>
                    </a:moveTo>
                    <a:lnTo>
                      <a:pt x="817625" y="88989"/>
                    </a:lnTo>
                    <a:cubicBezTo>
                      <a:pt x="820491" y="88295"/>
                      <a:pt x="823135" y="86886"/>
                      <a:pt x="825308" y="84891"/>
                    </a:cubicBezTo>
                    <a:lnTo>
                      <a:pt x="828893" y="81818"/>
                    </a:lnTo>
                    <a:lnTo>
                      <a:pt x="828893" y="70037"/>
                    </a:lnTo>
                    <a:lnTo>
                      <a:pt x="817112" y="71061"/>
                    </a:lnTo>
                    <a:lnTo>
                      <a:pt x="808917" y="73622"/>
                    </a:lnTo>
                    <a:cubicBezTo>
                      <a:pt x="807313" y="74283"/>
                      <a:pt x="805903" y="75341"/>
                      <a:pt x="804819" y="76696"/>
                    </a:cubicBezTo>
                    <a:lnTo>
                      <a:pt x="803795" y="80793"/>
                    </a:lnTo>
                    <a:cubicBezTo>
                      <a:pt x="803795" y="83867"/>
                      <a:pt x="804819" y="85915"/>
                      <a:pt x="806356" y="86940"/>
                    </a:cubicBezTo>
                    <a:cubicBezTo>
                      <a:pt x="807893" y="88477"/>
                      <a:pt x="810454" y="88989"/>
                      <a:pt x="813015" y="88989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1" name="Graphic 9">
              <a:extLst>
                <a:ext uri="{FF2B5EF4-FFF2-40B4-BE49-F238E27FC236}">
                  <a16:creationId xmlns:a16="http://schemas.microsoft.com/office/drawing/2014/main" id="{EE700023-459E-CFE0-D254-A90F092F71BE}"/>
                </a:ext>
              </a:extLst>
            </p:cNvPr>
            <p:cNvGrpSpPr/>
            <p:nvPr/>
          </p:nvGrpSpPr>
          <p:grpSpPr>
            <a:xfrm>
              <a:off x="8243988" y="2027255"/>
              <a:ext cx="1009058" cy="220251"/>
              <a:chOff x="8243988" y="2027255"/>
              <a:chExt cx="1009058" cy="220251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7555E14-C953-8023-6273-134ACA584C6D}"/>
                  </a:ext>
                </a:extLst>
              </p:cNvPr>
              <p:cNvSpPr/>
              <p:nvPr/>
            </p:nvSpPr>
            <p:spPr>
              <a:xfrm>
                <a:off x="8243988" y="2027255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22 h 220251"/>
                  <a:gd name="connsiteX1" fmla="*/ 1009704 w 1009058"/>
                  <a:gd name="connsiteY1" fmla="*/ 322 h 220251"/>
                  <a:gd name="connsiteX2" fmla="*/ 1009704 w 1009058"/>
                  <a:gd name="connsiteY2" fmla="*/ 220573 h 220251"/>
                  <a:gd name="connsiteX3" fmla="*/ 948239 w 1009058"/>
                  <a:gd name="connsiteY3" fmla="*/ 220573 h 220251"/>
                  <a:gd name="connsiteX4" fmla="*/ 62111 w 1009058"/>
                  <a:gd name="connsiteY4" fmla="*/ 220573 h 220251"/>
                  <a:gd name="connsiteX5" fmla="*/ 646 w 1009058"/>
                  <a:gd name="connsiteY5" fmla="*/ 220573 h 220251"/>
                  <a:gd name="connsiteX6" fmla="*/ 646 w 1009058"/>
                  <a:gd name="connsiteY6" fmla="*/ 322 h 220251"/>
                  <a:gd name="connsiteX7" fmla="*/ 62111 w 1009058"/>
                  <a:gd name="connsiteY7" fmla="*/ 322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22"/>
                    </a:moveTo>
                    <a:cubicBezTo>
                      <a:pt x="982185" y="322"/>
                      <a:pt x="1009704" y="322"/>
                      <a:pt x="1009704" y="322"/>
                    </a:cubicBezTo>
                    <a:lnTo>
                      <a:pt x="1009704" y="220573"/>
                    </a:lnTo>
                    <a:cubicBezTo>
                      <a:pt x="1009704" y="220573"/>
                      <a:pt x="982185" y="220573"/>
                      <a:pt x="948239" y="220573"/>
                    </a:cubicBezTo>
                    <a:lnTo>
                      <a:pt x="62111" y="220573"/>
                    </a:lnTo>
                    <a:cubicBezTo>
                      <a:pt x="28165" y="220573"/>
                      <a:pt x="646" y="220573"/>
                      <a:pt x="646" y="220573"/>
                    </a:cubicBezTo>
                    <a:lnTo>
                      <a:pt x="646" y="322"/>
                    </a:lnTo>
                    <a:cubicBezTo>
                      <a:pt x="646" y="322"/>
                      <a:pt x="28165" y="322"/>
                      <a:pt x="62111" y="32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0E86FA4-1271-40B2-A314-584F0B301F82}"/>
                  </a:ext>
                </a:extLst>
              </p:cNvPr>
              <p:cNvSpPr/>
              <p:nvPr/>
            </p:nvSpPr>
            <p:spPr>
              <a:xfrm>
                <a:off x="8326256" y="2084212"/>
                <a:ext cx="841251" cy="123367"/>
              </a:xfrm>
              <a:custGeom>
                <a:avLst/>
                <a:gdLst>
                  <a:gd name="connsiteX0" fmla="*/ 72555 w 841251"/>
                  <a:gd name="connsiteY0" fmla="*/ 77053 h 123367"/>
                  <a:gd name="connsiteX1" fmla="*/ 75116 w 841251"/>
                  <a:gd name="connsiteY1" fmla="*/ 78077 h 123367"/>
                  <a:gd name="connsiteX2" fmla="*/ 82287 w 841251"/>
                  <a:gd name="connsiteY2" fmla="*/ 85760 h 123367"/>
                  <a:gd name="connsiteX3" fmla="*/ 67945 w 841251"/>
                  <a:gd name="connsiteY3" fmla="*/ 97029 h 123367"/>
                  <a:gd name="connsiteX4" fmla="*/ 47456 w 841251"/>
                  <a:gd name="connsiteY4" fmla="*/ 100615 h 123367"/>
                  <a:gd name="connsiteX5" fmla="*/ 27992 w 841251"/>
                  <a:gd name="connsiteY5" fmla="*/ 97029 h 123367"/>
                  <a:gd name="connsiteX6" fmla="*/ 3918 w 841251"/>
                  <a:gd name="connsiteY6" fmla="*/ 71418 h 123367"/>
                  <a:gd name="connsiteX7" fmla="*/ 4431 w 841251"/>
                  <a:gd name="connsiteY7" fmla="*/ 31466 h 123367"/>
                  <a:gd name="connsiteX8" fmla="*/ 30041 w 841251"/>
                  <a:gd name="connsiteY8" fmla="*/ 5855 h 123367"/>
                  <a:gd name="connsiteX9" fmla="*/ 68969 w 841251"/>
                  <a:gd name="connsiteY9" fmla="*/ 5855 h 123367"/>
                  <a:gd name="connsiteX10" fmla="*/ 82799 w 841251"/>
                  <a:gd name="connsiteY10" fmla="*/ 14563 h 123367"/>
                  <a:gd name="connsiteX11" fmla="*/ 76652 w 841251"/>
                  <a:gd name="connsiteY11" fmla="*/ 23270 h 123367"/>
                  <a:gd name="connsiteX12" fmla="*/ 75116 w 841251"/>
                  <a:gd name="connsiteY12" fmla="*/ 24295 h 123367"/>
                  <a:gd name="connsiteX13" fmla="*/ 73067 w 841251"/>
                  <a:gd name="connsiteY13" fmla="*/ 25319 h 123367"/>
                  <a:gd name="connsiteX14" fmla="*/ 69994 w 841251"/>
                  <a:gd name="connsiteY14" fmla="*/ 23783 h 123367"/>
                  <a:gd name="connsiteX15" fmla="*/ 59749 w 841251"/>
                  <a:gd name="connsiteY15" fmla="*/ 18661 h 123367"/>
                  <a:gd name="connsiteX16" fmla="*/ 50017 w 841251"/>
                  <a:gd name="connsiteY16" fmla="*/ 17636 h 123367"/>
                  <a:gd name="connsiteX17" fmla="*/ 27992 w 841251"/>
                  <a:gd name="connsiteY17" fmla="*/ 26856 h 123367"/>
                  <a:gd name="connsiteX18" fmla="*/ 21334 w 841251"/>
                  <a:gd name="connsiteY18" fmla="*/ 37100 h 123367"/>
                  <a:gd name="connsiteX19" fmla="*/ 19285 w 841251"/>
                  <a:gd name="connsiteY19" fmla="*/ 51442 h 123367"/>
                  <a:gd name="connsiteX20" fmla="*/ 21334 w 841251"/>
                  <a:gd name="connsiteY20" fmla="*/ 65784 h 123367"/>
                  <a:gd name="connsiteX21" fmla="*/ 27480 w 841251"/>
                  <a:gd name="connsiteY21" fmla="*/ 76541 h 123367"/>
                  <a:gd name="connsiteX22" fmla="*/ 36700 w 841251"/>
                  <a:gd name="connsiteY22" fmla="*/ 83199 h 123367"/>
                  <a:gd name="connsiteX23" fmla="*/ 48481 w 841251"/>
                  <a:gd name="connsiteY23" fmla="*/ 85248 h 123367"/>
                  <a:gd name="connsiteX24" fmla="*/ 55140 w 841251"/>
                  <a:gd name="connsiteY24" fmla="*/ 85248 h 123367"/>
                  <a:gd name="connsiteX25" fmla="*/ 65384 w 841251"/>
                  <a:gd name="connsiteY25" fmla="*/ 81663 h 123367"/>
                  <a:gd name="connsiteX26" fmla="*/ 69481 w 841251"/>
                  <a:gd name="connsiteY26" fmla="*/ 78077 h 123367"/>
                  <a:gd name="connsiteX27" fmla="*/ 71018 w 841251"/>
                  <a:gd name="connsiteY27" fmla="*/ 77053 h 123367"/>
                  <a:gd name="connsiteX28" fmla="*/ 72555 w 841251"/>
                  <a:gd name="connsiteY28" fmla="*/ 77053 h 123367"/>
                  <a:gd name="connsiteX29" fmla="*/ 123776 w 841251"/>
                  <a:gd name="connsiteY29" fmla="*/ 30441 h 123367"/>
                  <a:gd name="connsiteX30" fmla="*/ 137606 w 841251"/>
                  <a:gd name="connsiteY30" fmla="*/ 32490 h 123367"/>
                  <a:gd name="connsiteX31" fmla="*/ 155021 w 841251"/>
                  <a:gd name="connsiteY31" fmla="*/ 50930 h 123367"/>
                  <a:gd name="connsiteX32" fmla="*/ 157582 w 841251"/>
                  <a:gd name="connsiteY32" fmla="*/ 65272 h 123367"/>
                  <a:gd name="connsiteX33" fmla="*/ 155021 w 841251"/>
                  <a:gd name="connsiteY33" fmla="*/ 80126 h 123367"/>
                  <a:gd name="connsiteX34" fmla="*/ 137606 w 841251"/>
                  <a:gd name="connsiteY34" fmla="*/ 98053 h 123367"/>
                  <a:gd name="connsiteX35" fmla="*/ 123776 w 841251"/>
                  <a:gd name="connsiteY35" fmla="*/ 100615 h 123367"/>
                  <a:gd name="connsiteX36" fmla="*/ 109946 w 841251"/>
                  <a:gd name="connsiteY36" fmla="*/ 98053 h 123367"/>
                  <a:gd name="connsiteX37" fmla="*/ 92531 w 841251"/>
                  <a:gd name="connsiteY37" fmla="*/ 80126 h 123367"/>
                  <a:gd name="connsiteX38" fmla="*/ 89970 w 841251"/>
                  <a:gd name="connsiteY38" fmla="*/ 65272 h 123367"/>
                  <a:gd name="connsiteX39" fmla="*/ 92531 w 841251"/>
                  <a:gd name="connsiteY39" fmla="*/ 50930 h 123367"/>
                  <a:gd name="connsiteX40" fmla="*/ 109946 w 841251"/>
                  <a:gd name="connsiteY40" fmla="*/ 33003 h 123367"/>
                  <a:gd name="connsiteX41" fmla="*/ 123776 w 841251"/>
                  <a:gd name="connsiteY41" fmla="*/ 30441 h 123367"/>
                  <a:gd name="connsiteX42" fmla="*/ 123776 w 841251"/>
                  <a:gd name="connsiteY42" fmla="*/ 87809 h 123367"/>
                  <a:gd name="connsiteX43" fmla="*/ 136581 w 841251"/>
                  <a:gd name="connsiteY43" fmla="*/ 82687 h 123367"/>
                  <a:gd name="connsiteX44" fmla="*/ 140679 w 841251"/>
                  <a:gd name="connsiteY44" fmla="*/ 65272 h 123367"/>
                  <a:gd name="connsiteX45" fmla="*/ 136581 w 841251"/>
                  <a:gd name="connsiteY45" fmla="*/ 48369 h 123367"/>
                  <a:gd name="connsiteX46" fmla="*/ 123776 w 841251"/>
                  <a:gd name="connsiteY46" fmla="*/ 43247 h 123367"/>
                  <a:gd name="connsiteX47" fmla="*/ 110971 w 841251"/>
                  <a:gd name="connsiteY47" fmla="*/ 48369 h 123367"/>
                  <a:gd name="connsiteX48" fmla="*/ 106873 w 841251"/>
                  <a:gd name="connsiteY48" fmla="*/ 65272 h 123367"/>
                  <a:gd name="connsiteX49" fmla="*/ 110971 w 841251"/>
                  <a:gd name="connsiteY49" fmla="*/ 82175 h 123367"/>
                  <a:gd name="connsiteX50" fmla="*/ 123776 w 841251"/>
                  <a:gd name="connsiteY50" fmla="*/ 87809 h 123367"/>
                  <a:gd name="connsiteX51" fmla="*/ 170387 w 841251"/>
                  <a:gd name="connsiteY51" fmla="*/ 99590 h 123367"/>
                  <a:gd name="connsiteX52" fmla="*/ 170387 w 841251"/>
                  <a:gd name="connsiteY52" fmla="*/ 31466 h 123367"/>
                  <a:gd name="connsiteX53" fmla="*/ 180632 w 841251"/>
                  <a:gd name="connsiteY53" fmla="*/ 31466 h 123367"/>
                  <a:gd name="connsiteX54" fmla="*/ 184729 w 841251"/>
                  <a:gd name="connsiteY54" fmla="*/ 34027 h 123367"/>
                  <a:gd name="connsiteX55" fmla="*/ 185754 w 841251"/>
                  <a:gd name="connsiteY55" fmla="*/ 39661 h 123367"/>
                  <a:gd name="connsiteX56" fmla="*/ 194973 w 841251"/>
                  <a:gd name="connsiteY56" fmla="*/ 33003 h 123367"/>
                  <a:gd name="connsiteX57" fmla="*/ 206754 w 841251"/>
                  <a:gd name="connsiteY57" fmla="*/ 30441 h 123367"/>
                  <a:gd name="connsiteX58" fmla="*/ 216999 w 841251"/>
                  <a:gd name="connsiteY58" fmla="*/ 31978 h 123367"/>
                  <a:gd name="connsiteX59" fmla="*/ 224170 w 841251"/>
                  <a:gd name="connsiteY59" fmla="*/ 37100 h 123367"/>
                  <a:gd name="connsiteX60" fmla="*/ 228267 w 841251"/>
                  <a:gd name="connsiteY60" fmla="*/ 45808 h 123367"/>
                  <a:gd name="connsiteX61" fmla="*/ 229804 w 841251"/>
                  <a:gd name="connsiteY61" fmla="*/ 56052 h 123367"/>
                  <a:gd name="connsiteX62" fmla="*/ 229804 w 841251"/>
                  <a:gd name="connsiteY62" fmla="*/ 99590 h 123367"/>
                  <a:gd name="connsiteX63" fmla="*/ 213413 w 841251"/>
                  <a:gd name="connsiteY63" fmla="*/ 99590 h 123367"/>
                  <a:gd name="connsiteX64" fmla="*/ 213413 w 841251"/>
                  <a:gd name="connsiteY64" fmla="*/ 56052 h 123367"/>
                  <a:gd name="connsiteX65" fmla="*/ 210852 w 841251"/>
                  <a:gd name="connsiteY65" fmla="*/ 46320 h 123367"/>
                  <a:gd name="connsiteX66" fmla="*/ 202144 w 841251"/>
                  <a:gd name="connsiteY66" fmla="*/ 42735 h 123367"/>
                  <a:gd name="connsiteX67" fmla="*/ 193949 w 841251"/>
                  <a:gd name="connsiteY67" fmla="*/ 44783 h 123367"/>
                  <a:gd name="connsiteX68" fmla="*/ 186778 w 841251"/>
                  <a:gd name="connsiteY68" fmla="*/ 49906 h 123367"/>
                  <a:gd name="connsiteX69" fmla="*/ 186778 w 841251"/>
                  <a:gd name="connsiteY69" fmla="*/ 99590 h 123367"/>
                  <a:gd name="connsiteX70" fmla="*/ 170387 w 841251"/>
                  <a:gd name="connsiteY70" fmla="*/ 99590 h 123367"/>
                  <a:gd name="connsiteX71" fmla="*/ 249268 w 841251"/>
                  <a:gd name="connsiteY71" fmla="*/ 99590 h 123367"/>
                  <a:gd name="connsiteX72" fmla="*/ 249268 w 841251"/>
                  <a:gd name="connsiteY72" fmla="*/ 43247 h 123367"/>
                  <a:gd name="connsiteX73" fmla="*/ 243121 w 841251"/>
                  <a:gd name="connsiteY73" fmla="*/ 42735 h 123367"/>
                  <a:gd name="connsiteX74" fmla="*/ 240048 w 841251"/>
                  <a:gd name="connsiteY74" fmla="*/ 41198 h 123367"/>
                  <a:gd name="connsiteX75" fmla="*/ 239024 w 841251"/>
                  <a:gd name="connsiteY75" fmla="*/ 38637 h 123367"/>
                  <a:gd name="connsiteX76" fmla="*/ 239024 w 841251"/>
                  <a:gd name="connsiteY76" fmla="*/ 31978 h 123367"/>
                  <a:gd name="connsiteX77" fmla="*/ 249268 w 841251"/>
                  <a:gd name="connsiteY77" fmla="*/ 31978 h 123367"/>
                  <a:gd name="connsiteX78" fmla="*/ 249268 w 841251"/>
                  <a:gd name="connsiteY78" fmla="*/ 29929 h 123367"/>
                  <a:gd name="connsiteX79" fmla="*/ 251317 w 841251"/>
                  <a:gd name="connsiteY79" fmla="*/ 18148 h 123367"/>
                  <a:gd name="connsiteX80" fmla="*/ 257463 w 841251"/>
                  <a:gd name="connsiteY80" fmla="*/ 8929 h 123367"/>
                  <a:gd name="connsiteX81" fmla="*/ 267708 w 841251"/>
                  <a:gd name="connsiteY81" fmla="*/ 2782 h 123367"/>
                  <a:gd name="connsiteX82" fmla="*/ 288708 w 841251"/>
                  <a:gd name="connsiteY82" fmla="*/ 733 h 123367"/>
                  <a:gd name="connsiteX83" fmla="*/ 293831 w 841251"/>
                  <a:gd name="connsiteY83" fmla="*/ 1758 h 123367"/>
                  <a:gd name="connsiteX84" fmla="*/ 293831 w 841251"/>
                  <a:gd name="connsiteY84" fmla="*/ 9953 h 123367"/>
                  <a:gd name="connsiteX85" fmla="*/ 291782 w 841251"/>
                  <a:gd name="connsiteY85" fmla="*/ 12002 h 123367"/>
                  <a:gd name="connsiteX86" fmla="*/ 287684 w 841251"/>
                  <a:gd name="connsiteY86" fmla="*/ 12002 h 123367"/>
                  <a:gd name="connsiteX87" fmla="*/ 277440 w 841251"/>
                  <a:gd name="connsiteY87" fmla="*/ 13538 h 123367"/>
                  <a:gd name="connsiteX88" fmla="*/ 270269 w 841251"/>
                  <a:gd name="connsiteY88" fmla="*/ 16612 h 123367"/>
                  <a:gd name="connsiteX89" fmla="*/ 266171 w 841251"/>
                  <a:gd name="connsiteY89" fmla="*/ 22246 h 123367"/>
                  <a:gd name="connsiteX90" fmla="*/ 265147 w 841251"/>
                  <a:gd name="connsiteY90" fmla="*/ 30441 h 123367"/>
                  <a:gd name="connsiteX91" fmla="*/ 265147 w 841251"/>
                  <a:gd name="connsiteY91" fmla="*/ 31978 h 123367"/>
                  <a:gd name="connsiteX92" fmla="*/ 307148 w 841251"/>
                  <a:gd name="connsiteY92" fmla="*/ 31978 h 123367"/>
                  <a:gd name="connsiteX93" fmla="*/ 307148 w 841251"/>
                  <a:gd name="connsiteY93" fmla="*/ 99590 h 123367"/>
                  <a:gd name="connsiteX94" fmla="*/ 290757 w 841251"/>
                  <a:gd name="connsiteY94" fmla="*/ 99590 h 123367"/>
                  <a:gd name="connsiteX95" fmla="*/ 290757 w 841251"/>
                  <a:gd name="connsiteY95" fmla="*/ 43247 h 123367"/>
                  <a:gd name="connsiteX96" fmla="*/ 265147 w 841251"/>
                  <a:gd name="connsiteY96" fmla="*/ 43247 h 123367"/>
                  <a:gd name="connsiteX97" fmla="*/ 265147 w 841251"/>
                  <a:gd name="connsiteY97" fmla="*/ 99590 h 123367"/>
                  <a:gd name="connsiteX98" fmla="*/ 249268 w 841251"/>
                  <a:gd name="connsiteY98" fmla="*/ 99590 h 123367"/>
                  <a:gd name="connsiteX99" fmla="*/ 349662 w 841251"/>
                  <a:gd name="connsiteY99" fmla="*/ 29929 h 123367"/>
                  <a:gd name="connsiteX100" fmla="*/ 358369 w 841251"/>
                  <a:gd name="connsiteY100" fmla="*/ 30954 h 123367"/>
                  <a:gd name="connsiteX101" fmla="*/ 365028 w 841251"/>
                  <a:gd name="connsiteY101" fmla="*/ 33515 h 123367"/>
                  <a:gd name="connsiteX102" fmla="*/ 385004 w 841251"/>
                  <a:gd name="connsiteY102" fmla="*/ 33515 h 123367"/>
                  <a:gd name="connsiteX103" fmla="*/ 385004 w 841251"/>
                  <a:gd name="connsiteY103" fmla="*/ 39661 h 123367"/>
                  <a:gd name="connsiteX104" fmla="*/ 383980 w 841251"/>
                  <a:gd name="connsiteY104" fmla="*/ 42222 h 123367"/>
                  <a:gd name="connsiteX105" fmla="*/ 381419 w 841251"/>
                  <a:gd name="connsiteY105" fmla="*/ 43247 h 123367"/>
                  <a:gd name="connsiteX106" fmla="*/ 375272 w 841251"/>
                  <a:gd name="connsiteY106" fmla="*/ 44271 h 123367"/>
                  <a:gd name="connsiteX107" fmla="*/ 376809 w 841251"/>
                  <a:gd name="connsiteY107" fmla="*/ 51954 h 123367"/>
                  <a:gd name="connsiteX108" fmla="*/ 369126 w 841251"/>
                  <a:gd name="connsiteY108" fmla="*/ 68345 h 123367"/>
                  <a:gd name="connsiteX109" fmla="*/ 360418 w 841251"/>
                  <a:gd name="connsiteY109" fmla="*/ 72955 h 123367"/>
                  <a:gd name="connsiteX110" fmla="*/ 342491 w 841251"/>
                  <a:gd name="connsiteY110" fmla="*/ 73467 h 123367"/>
                  <a:gd name="connsiteX111" fmla="*/ 338905 w 841251"/>
                  <a:gd name="connsiteY111" fmla="*/ 78077 h 123367"/>
                  <a:gd name="connsiteX112" fmla="*/ 340954 w 841251"/>
                  <a:gd name="connsiteY112" fmla="*/ 81150 h 123367"/>
                  <a:gd name="connsiteX113" fmla="*/ 346076 w 841251"/>
                  <a:gd name="connsiteY113" fmla="*/ 82175 h 123367"/>
                  <a:gd name="connsiteX114" fmla="*/ 353247 w 841251"/>
                  <a:gd name="connsiteY114" fmla="*/ 82687 h 123367"/>
                  <a:gd name="connsiteX115" fmla="*/ 369126 w 841251"/>
                  <a:gd name="connsiteY115" fmla="*/ 84224 h 123367"/>
                  <a:gd name="connsiteX116" fmla="*/ 376297 w 841251"/>
                  <a:gd name="connsiteY116" fmla="*/ 86785 h 123367"/>
                  <a:gd name="connsiteX117" fmla="*/ 381419 w 841251"/>
                  <a:gd name="connsiteY117" fmla="*/ 91907 h 123367"/>
                  <a:gd name="connsiteX118" fmla="*/ 382955 w 841251"/>
                  <a:gd name="connsiteY118" fmla="*/ 100102 h 123367"/>
                  <a:gd name="connsiteX119" fmla="*/ 380907 w 841251"/>
                  <a:gd name="connsiteY119" fmla="*/ 108810 h 123367"/>
                  <a:gd name="connsiteX120" fmla="*/ 374248 w 841251"/>
                  <a:gd name="connsiteY120" fmla="*/ 116493 h 123367"/>
                  <a:gd name="connsiteX121" fmla="*/ 364004 w 841251"/>
                  <a:gd name="connsiteY121" fmla="*/ 121615 h 123367"/>
                  <a:gd name="connsiteX122" fmla="*/ 336344 w 841251"/>
                  <a:gd name="connsiteY122" fmla="*/ 122127 h 123367"/>
                  <a:gd name="connsiteX123" fmla="*/ 327124 w 841251"/>
                  <a:gd name="connsiteY123" fmla="*/ 118030 h 123367"/>
                  <a:gd name="connsiteX124" fmla="*/ 321490 w 841251"/>
                  <a:gd name="connsiteY124" fmla="*/ 112395 h 123367"/>
                  <a:gd name="connsiteX125" fmla="*/ 319441 w 841251"/>
                  <a:gd name="connsiteY125" fmla="*/ 105737 h 123367"/>
                  <a:gd name="connsiteX126" fmla="*/ 322514 w 841251"/>
                  <a:gd name="connsiteY126" fmla="*/ 97541 h 123367"/>
                  <a:gd name="connsiteX127" fmla="*/ 330710 w 841251"/>
                  <a:gd name="connsiteY127" fmla="*/ 92419 h 123367"/>
                  <a:gd name="connsiteX128" fmla="*/ 326612 w 841251"/>
                  <a:gd name="connsiteY128" fmla="*/ 88834 h 123367"/>
                  <a:gd name="connsiteX129" fmla="*/ 325075 w 841251"/>
                  <a:gd name="connsiteY129" fmla="*/ 82687 h 123367"/>
                  <a:gd name="connsiteX130" fmla="*/ 325075 w 841251"/>
                  <a:gd name="connsiteY130" fmla="*/ 79102 h 123367"/>
                  <a:gd name="connsiteX131" fmla="*/ 327124 w 841251"/>
                  <a:gd name="connsiteY131" fmla="*/ 75516 h 123367"/>
                  <a:gd name="connsiteX132" fmla="*/ 330198 w 841251"/>
                  <a:gd name="connsiteY132" fmla="*/ 72443 h 123367"/>
                  <a:gd name="connsiteX133" fmla="*/ 333783 w 841251"/>
                  <a:gd name="connsiteY133" fmla="*/ 69882 h 123367"/>
                  <a:gd name="connsiteX134" fmla="*/ 325588 w 841251"/>
                  <a:gd name="connsiteY134" fmla="*/ 62711 h 123367"/>
                  <a:gd name="connsiteX135" fmla="*/ 322514 w 841251"/>
                  <a:gd name="connsiteY135" fmla="*/ 51442 h 123367"/>
                  <a:gd name="connsiteX136" fmla="*/ 330198 w 841251"/>
                  <a:gd name="connsiteY136" fmla="*/ 35564 h 123367"/>
                  <a:gd name="connsiteX137" fmla="*/ 338905 w 841251"/>
                  <a:gd name="connsiteY137" fmla="*/ 30954 h 123367"/>
                  <a:gd name="connsiteX138" fmla="*/ 349662 w 841251"/>
                  <a:gd name="connsiteY138" fmla="*/ 29417 h 123367"/>
                  <a:gd name="connsiteX139" fmla="*/ 368101 w 841251"/>
                  <a:gd name="connsiteY139" fmla="*/ 102663 h 123367"/>
                  <a:gd name="connsiteX140" fmla="*/ 366565 w 841251"/>
                  <a:gd name="connsiteY140" fmla="*/ 99590 h 123367"/>
                  <a:gd name="connsiteX141" fmla="*/ 363491 w 841251"/>
                  <a:gd name="connsiteY141" fmla="*/ 97541 h 123367"/>
                  <a:gd name="connsiteX142" fmla="*/ 358369 w 841251"/>
                  <a:gd name="connsiteY142" fmla="*/ 96517 h 123367"/>
                  <a:gd name="connsiteX143" fmla="*/ 346588 w 841251"/>
                  <a:gd name="connsiteY143" fmla="*/ 95492 h 123367"/>
                  <a:gd name="connsiteX144" fmla="*/ 339930 w 841251"/>
                  <a:gd name="connsiteY144" fmla="*/ 94980 h 123367"/>
                  <a:gd name="connsiteX145" fmla="*/ 335320 w 841251"/>
                  <a:gd name="connsiteY145" fmla="*/ 98566 h 123367"/>
                  <a:gd name="connsiteX146" fmla="*/ 333783 w 841251"/>
                  <a:gd name="connsiteY146" fmla="*/ 103688 h 123367"/>
                  <a:gd name="connsiteX147" fmla="*/ 334807 w 841251"/>
                  <a:gd name="connsiteY147" fmla="*/ 106761 h 123367"/>
                  <a:gd name="connsiteX148" fmla="*/ 337369 w 841251"/>
                  <a:gd name="connsiteY148" fmla="*/ 109322 h 123367"/>
                  <a:gd name="connsiteX149" fmla="*/ 342491 w 841251"/>
                  <a:gd name="connsiteY149" fmla="*/ 111371 h 123367"/>
                  <a:gd name="connsiteX150" fmla="*/ 350174 w 841251"/>
                  <a:gd name="connsiteY150" fmla="*/ 111883 h 123367"/>
                  <a:gd name="connsiteX151" fmla="*/ 358369 w 841251"/>
                  <a:gd name="connsiteY151" fmla="*/ 111371 h 123367"/>
                  <a:gd name="connsiteX152" fmla="*/ 363491 w 841251"/>
                  <a:gd name="connsiteY152" fmla="*/ 109322 h 123367"/>
                  <a:gd name="connsiteX153" fmla="*/ 367077 w 841251"/>
                  <a:gd name="connsiteY153" fmla="*/ 106249 h 123367"/>
                  <a:gd name="connsiteX154" fmla="*/ 368101 w 841251"/>
                  <a:gd name="connsiteY154" fmla="*/ 102663 h 123367"/>
                  <a:gd name="connsiteX155" fmla="*/ 349662 w 841251"/>
                  <a:gd name="connsiteY155" fmla="*/ 63735 h 123367"/>
                  <a:gd name="connsiteX156" fmla="*/ 354784 w 841251"/>
                  <a:gd name="connsiteY156" fmla="*/ 62711 h 123367"/>
                  <a:gd name="connsiteX157" fmla="*/ 358881 w 841251"/>
                  <a:gd name="connsiteY157" fmla="*/ 60662 h 123367"/>
                  <a:gd name="connsiteX158" fmla="*/ 361443 w 841251"/>
                  <a:gd name="connsiteY158" fmla="*/ 57076 h 123367"/>
                  <a:gd name="connsiteX159" fmla="*/ 361955 w 841251"/>
                  <a:gd name="connsiteY159" fmla="*/ 52467 h 123367"/>
                  <a:gd name="connsiteX160" fmla="*/ 358881 w 841251"/>
                  <a:gd name="connsiteY160" fmla="*/ 44783 h 123367"/>
                  <a:gd name="connsiteX161" fmla="*/ 349662 w 841251"/>
                  <a:gd name="connsiteY161" fmla="*/ 41710 h 123367"/>
                  <a:gd name="connsiteX162" fmla="*/ 340954 w 841251"/>
                  <a:gd name="connsiteY162" fmla="*/ 44783 h 123367"/>
                  <a:gd name="connsiteX163" fmla="*/ 337881 w 841251"/>
                  <a:gd name="connsiteY163" fmla="*/ 52467 h 123367"/>
                  <a:gd name="connsiteX164" fmla="*/ 338393 w 841251"/>
                  <a:gd name="connsiteY164" fmla="*/ 57076 h 123367"/>
                  <a:gd name="connsiteX165" fmla="*/ 344539 w 841251"/>
                  <a:gd name="connsiteY165" fmla="*/ 62711 h 123367"/>
                  <a:gd name="connsiteX166" fmla="*/ 349662 w 841251"/>
                  <a:gd name="connsiteY166" fmla="*/ 63735 h 123367"/>
                  <a:gd name="connsiteX167" fmla="*/ 456202 w 841251"/>
                  <a:gd name="connsiteY167" fmla="*/ 2270 h 123367"/>
                  <a:gd name="connsiteX168" fmla="*/ 474641 w 841251"/>
                  <a:gd name="connsiteY168" fmla="*/ 8929 h 123367"/>
                  <a:gd name="connsiteX169" fmla="*/ 481812 w 841251"/>
                  <a:gd name="connsiteY169" fmla="*/ 23783 h 123367"/>
                  <a:gd name="connsiteX170" fmla="*/ 471568 w 841251"/>
                  <a:gd name="connsiteY170" fmla="*/ 25832 h 123367"/>
                  <a:gd name="connsiteX171" fmla="*/ 470544 w 841251"/>
                  <a:gd name="connsiteY171" fmla="*/ 25832 h 123367"/>
                  <a:gd name="connsiteX172" fmla="*/ 468495 w 841251"/>
                  <a:gd name="connsiteY172" fmla="*/ 25319 h 123367"/>
                  <a:gd name="connsiteX173" fmla="*/ 467470 w 841251"/>
                  <a:gd name="connsiteY173" fmla="*/ 23270 h 123367"/>
                  <a:gd name="connsiteX174" fmla="*/ 465934 w 841251"/>
                  <a:gd name="connsiteY174" fmla="*/ 20197 h 123367"/>
                  <a:gd name="connsiteX175" fmla="*/ 463373 w 841251"/>
                  <a:gd name="connsiteY175" fmla="*/ 17124 h 123367"/>
                  <a:gd name="connsiteX176" fmla="*/ 456202 w 841251"/>
                  <a:gd name="connsiteY176" fmla="*/ 14563 h 123367"/>
                  <a:gd name="connsiteX177" fmla="*/ 451080 w 841251"/>
                  <a:gd name="connsiteY177" fmla="*/ 15587 h 123367"/>
                  <a:gd name="connsiteX178" fmla="*/ 444933 w 841251"/>
                  <a:gd name="connsiteY178" fmla="*/ 22246 h 123367"/>
                  <a:gd name="connsiteX179" fmla="*/ 444421 w 841251"/>
                  <a:gd name="connsiteY179" fmla="*/ 26856 h 123367"/>
                  <a:gd name="connsiteX180" fmla="*/ 445958 w 841251"/>
                  <a:gd name="connsiteY180" fmla="*/ 34027 h 123367"/>
                  <a:gd name="connsiteX181" fmla="*/ 448519 w 841251"/>
                  <a:gd name="connsiteY181" fmla="*/ 38125 h 123367"/>
                  <a:gd name="connsiteX182" fmla="*/ 452104 w 841251"/>
                  <a:gd name="connsiteY182" fmla="*/ 42222 h 123367"/>
                  <a:gd name="connsiteX183" fmla="*/ 477715 w 841251"/>
                  <a:gd name="connsiteY183" fmla="*/ 68857 h 123367"/>
                  <a:gd name="connsiteX184" fmla="*/ 482837 w 841251"/>
                  <a:gd name="connsiteY184" fmla="*/ 50418 h 123367"/>
                  <a:gd name="connsiteX185" fmla="*/ 483861 w 841251"/>
                  <a:gd name="connsiteY185" fmla="*/ 48369 h 123367"/>
                  <a:gd name="connsiteX186" fmla="*/ 486422 w 841251"/>
                  <a:gd name="connsiteY186" fmla="*/ 47344 h 123367"/>
                  <a:gd name="connsiteX187" fmla="*/ 496667 w 841251"/>
                  <a:gd name="connsiteY187" fmla="*/ 47344 h 123367"/>
                  <a:gd name="connsiteX188" fmla="*/ 487447 w 841251"/>
                  <a:gd name="connsiteY188" fmla="*/ 78589 h 123367"/>
                  <a:gd name="connsiteX189" fmla="*/ 507423 w 841251"/>
                  <a:gd name="connsiteY189" fmla="*/ 99590 h 123367"/>
                  <a:gd name="connsiteX190" fmla="*/ 488983 w 841251"/>
                  <a:gd name="connsiteY190" fmla="*/ 99590 h 123367"/>
                  <a:gd name="connsiteX191" fmla="*/ 485398 w 841251"/>
                  <a:gd name="connsiteY191" fmla="*/ 98053 h 123367"/>
                  <a:gd name="connsiteX192" fmla="*/ 483861 w 841251"/>
                  <a:gd name="connsiteY192" fmla="*/ 96517 h 123367"/>
                  <a:gd name="connsiteX193" fmla="*/ 477202 w 841251"/>
                  <a:gd name="connsiteY193" fmla="*/ 89858 h 123367"/>
                  <a:gd name="connsiteX194" fmla="*/ 446470 w 841251"/>
                  <a:gd name="connsiteY194" fmla="*/ 100615 h 123367"/>
                  <a:gd name="connsiteX195" fmla="*/ 425981 w 841251"/>
                  <a:gd name="connsiteY195" fmla="*/ 93444 h 123367"/>
                  <a:gd name="connsiteX196" fmla="*/ 418810 w 841251"/>
                  <a:gd name="connsiteY196" fmla="*/ 84736 h 123367"/>
                  <a:gd name="connsiteX197" fmla="*/ 416249 w 841251"/>
                  <a:gd name="connsiteY197" fmla="*/ 72955 h 123367"/>
                  <a:gd name="connsiteX198" fmla="*/ 417786 w 841251"/>
                  <a:gd name="connsiteY198" fmla="*/ 64760 h 123367"/>
                  <a:gd name="connsiteX199" fmla="*/ 421884 w 841251"/>
                  <a:gd name="connsiteY199" fmla="*/ 57076 h 123367"/>
                  <a:gd name="connsiteX200" fmla="*/ 435713 w 841251"/>
                  <a:gd name="connsiteY200" fmla="*/ 45808 h 123367"/>
                  <a:gd name="connsiteX201" fmla="*/ 430591 w 841251"/>
                  <a:gd name="connsiteY201" fmla="*/ 36076 h 123367"/>
                  <a:gd name="connsiteX202" fmla="*/ 429055 w 841251"/>
                  <a:gd name="connsiteY202" fmla="*/ 26856 h 123367"/>
                  <a:gd name="connsiteX203" fmla="*/ 431103 w 841251"/>
                  <a:gd name="connsiteY203" fmla="*/ 17124 h 123367"/>
                  <a:gd name="connsiteX204" fmla="*/ 436226 w 841251"/>
                  <a:gd name="connsiteY204" fmla="*/ 9441 h 123367"/>
                  <a:gd name="connsiteX205" fmla="*/ 444933 w 841251"/>
                  <a:gd name="connsiteY205" fmla="*/ 4319 h 123367"/>
                  <a:gd name="connsiteX206" fmla="*/ 456202 w 841251"/>
                  <a:gd name="connsiteY206" fmla="*/ 2270 h 123367"/>
                  <a:gd name="connsiteX207" fmla="*/ 433152 w 841251"/>
                  <a:gd name="connsiteY207" fmla="*/ 71931 h 123367"/>
                  <a:gd name="connsiteX208" fmla="*/ 434177 w 841251"/>
                  <a:gd name="connsiteY208" fmla="*/ 78589 h 123367"/>
                  <a:gd name="connsiteX209" fmla="*/ 442884 w 841251"/>
                  <a:gd name="connsiteY209" fmla="*/ 86273 h 123367"/>
                  <a:gd name="connsiteX210" fmla="*/ 449031 w 841251"/>
                  <a:gd name="connsiteY210" fmla="*/ 87297 h 123367"/>
                  <a:gd name="connsiteX211" fmla="*/ 468495 w 841251"/>
                  <a:gd name="connsiteY211" fmla="*/ 80638 h 123367"/>
                  <a:gd name="connsiteX212" fmla="*/ 442884 w 841251"/>
                  <a:gd name="connsiteY212" fmla="*/ 55028 h 123367"/>
                  <a:gd name="connsiteX213" fmla="*/ 435713 w 841251"/>
                  <a:gd name="connsiteY213" fmla="*/ 62199 h 123367"/>
                  <a:gd name="connsiteX214" fmla="*/ 433152 w 841251"/>
                  <a:gd name="connsiteY214" fmla="*/ 71931 h 123367"/>
                  <a:gd name="connsiteX215" fmla="*/ 590914 w 841251"/>
                  <a:gd name="connsiteY215" fmla="*/ 59638 h 123367"/>
                  <a:gd name="connsiteX216" fmla="*/ 595011 w 841251"/>
                  <a:gd name="connsiteY216" fmla="*/ 68857 h 123367"/>
                  <a:gd name="connsiteX217" fmla="*/ 599109 w 841251"/>
                  <a:gd name="connsiteY217" fmla="*/ 59638 h 123367"/>
                  <a:gd name="connsiteX218" fmla="*/ 627281 w 841251"/>
                  <a:gd name="connsiteY218" fmla="*/ 6367 h 123367"/>
                  <a:gd name="connsiteX219" fmla="*/ 628817 w 841251"/>
                  <a:gd name="connsiteY219" fmla="*/ 4319 h 123367"/>
                  <a:gd name="connsiteX220" fmla="*/ 629842 w 841251"/>
                  <a:gd name="connsiteY220" fmla="*/ 3806 h 123367"/>
                  <a:gd name="connsiteX221" fmla="*/ 631378 w 841251"/>
                  <a:gd name="connsiteY221" fmla="*/ 3806 h 123367"/>
                  <a:gd name="connsiteX222" fmla="*/ 633427 w 841251"/>
                  <a:gd name="connsiteY222" fmla="*/ 3294 h 123367"/>
                  <a:gd name="connsiteX223" fmla="*/ 646745 w 841251"/>
                  <a:gd name="connsiteY223" fmla="*/ 3294 h 123367"/>
                  <a:gd name="connsiteX224" fmla="*/ 646745 w 841251"/>
                  <a:gd name="connsiteY224" fmla="*/ 99590 h 123367"/>
                  <a:gd name="connsiteX225" fmla="*/ 631378 w 841251"/>
                  <a:gd name="connsiteY225" fmla="*/ 99590 h 123367"/>
                  <a:gd name="connsiteX226" fmla="*/ 631378 w 841251"/>
                  <a:gd name="connsiteY226" fmla="*/ 37612 h 123367"/>
                  <a:gd name="connsiteX227" fmla="*/ 631378 w 841251"/>
                  <a:gd name="connsiteY227" fmla="*/ 29417 h 123367"/>
                  <a:gd name="connsiteX228" fmla="*/ 602695 w 841251"/>
                  <a:gd name="connsiteY228" fmla="*/ 84224 h 123367"/>
                  <a:gd name="connsiteX229" fmla="*/ 600133 w 841251"/>
                  <a:gd name="connsiteY229" fmla="*/ 86785 h 123367"/>
                  <a:gd name="connsiteX230" fmla="*/ 596036 w 841251"/>
                  <a:gd name="connsiteY230" fmla="*/ 87809 h 123367"/>
                  <a:gd name="connsiteX231" fmla="*/ 593475 w 841251"/>
                  <a:gd name="connsiteY231" fmla="*/ 87809 h 123367"/>
                  <a:gd name="connsiteX232" fmla="*/ 589889 w 841251"/>
                  <a:gd name="connsiteY232" fmla="*/ 86785 h 123367"/>
                  <a:gd name="connsiteX233" fmla="*/ 587328 w 841251"/>
                  <a:gd name="connsiteY233" fmla="*/ 84224 h 123367"/>
                  <a:gd name="connsiteX234" fmla="*/ 558132 w 841251"/>
                  <a:gd name="connsiteY234" fmla="*/ 29417 h 123367"/>
                  <a:gd name="connsiteX235" fmla="*/ 558132 w 841251"/>
                  <a:gd name="connsiteY235" fmla="*/ 37612 h 123367"/>
                  <a:gd name="connsiteX236" fmla="*/ 558132 w 841251"/>
                  <a:gd name="connsiteY236" fmla="*/ 99590 h 123367"/>
                  <a:gd name="connsiteX237" fmla="*/ 542766 w 841251"/>
                  <a:gd name="connsiteY237" fmla="*/ 99590 h 123367"/>
                  <a:gd name="connsiteX238" fmla="*/ 542766 w 841251"/>
                  <a:gd name="connsiteY238" fmla="*/ 3294 h 123367"/>
                  <a:gd name="connsiteX239" fmla="*/ 559669 w 841251"/>
                  <a:gd name="connsiteY239" fmla="*/ 3294 h 123367"/>
                  <a:gd name="connsiteX240" fmla="*/ 561205 w 841251"/>
                  <a:gd name="connsiteY240" fmla="*/ 4319 h 123367"/>
                  <a:gd name="connsiteX241" fmla="*/ 562230 w 841251"/>
                  <a:gd name="connsiteY241" fmla="*/ 6367 h 123367"/>
                  <a:gd name="connsiteX242" fmla="*/ 590914 w 841251"/>
                  <a:gd name="connsiteY242" fmla="*/ 59638 h 123367"/>
                  <a:gd name="connsiteX243" fmla="*/ 693356 w 841251"/>
                  <a:gd name="connsiteY243" fmla="*/ 30441 h 123367"/>
                  <a:gd name="connsiteX244" fmla="*/ 705649 w 841251"/>
                  <a:gd name="connsiteY244" fmla="*/ 32490 h 123367"/>
                  <a:gd name="connsiteX245" fmla="*/ 721016 w 841251"/>
                  <a:gd name="connsiteY245" fmla="*/ 47857 h 123367"/>
                  <a:gd name="connsiteX246" fmla="*/ 723064 w 841251"/>
                  <a:gd name="connsiteY246" fmla="*/ 64247 h 123367"/>
                  <a:gd name="connsiteX247" fmla="*/ 722552 w 841251"/>
                  <a:gd name="connsiteY247" fmla="*/ 66296 h 123367"/>
                  <a:gd name="connsiteX248" fmla="*/ 721528 w 841251"/>
                  <a:gd name="connsiteY248" fmla="*/ 67321 h 123367"/>
                  <a:gd name="connsiteX249" fmla="*/ 719479 w 841251"/>
                  <a:gd name="connsiteY249" fmla="*/ 67321 h 123367"/>
                  <a:gd name="connsiteX250" fmla="*/ 677478 w 841251"/>
                  <a:gd name="connsiteY250" fmla="*/ 67321 h 123367"/>
                  <a:gd name="connsiteX251" fmla="*/ 682600 w 841251"/>
                  <a:gd name="connsiteY251" fmla="*/ 82687 h 123367"/>
                  <a:gd name="connsiteX252" fmla="*/ 695917 w 841251"/>
                  <a:gd name="connsiteY252" fmla="*/ 87809 h 123367"/>
                  <a:gd name="connsiteX253" fmla="*/ 703088 w 841251"/>
                  <a:gd name="connsiteY253" fmla="*/ 86785 h 123367"/>
                  <a:gd name="connsiteX254" fmla="*/ 711796 w 841251"/>
                  <a:gd name="connsiteY254" fmla="*/ 82687 h 123367"/>
                  <a:gd name="connsiteX255" fmla="*/ 714869 w 841251"/>
                  <a:gd name="connsiteY255" fmla="*/ 81663 h 123367"/>
                  <a:gd name="connsiteX256" fmla="*/ 716406 w 841251"/>
                  <a:gd name="connsiteY256" fmla="*/ 82175 h 123367"/>
                  <a:gd name="connsiteX257" fmla="*/ 717942 w 841251"/>
                  <a:gd name="connsiteY257" fmla="*/ 83199 h 123367"/>
                  <a:gd name="connsiteX258" fmla="*/ 723064 w 841251"/>
                  <a:gd name="connsiteY258" fmla="*/ 89346 h 123367"/>
                  <a:gd name="connsiteX259" fmla="*/ 716406 w 841251"/>
                  <a:gd name="connsiteY259" fmla="*/ 94468 h 123367"/>
                  <a:gd name="connsiteX260" fmla="*/ 702064 w 841251"/>
                  <a:gd name="connsiteY260" fmla="*/ 99590 h 123367"/>
                  <a:gd name="connsiteX261" fmla="*/ 694381 w 841251"/>
                  <a:gd name="connsiteY261" fmla="*/ 100615 h 123367"/>
                  <a:gd name="connsiteX262" fmla="*/ 681063 w 841251"/>
                  <a:gd name="connsiteY262" fmla="*/ 98053 h 123367"/>
                  <a:gd name="connsiteX263" fmla="*/ 670819 w 841251"/>
                  <a:gd name="connsiteY263" fmla="*/ 91395 h 123367"/>
                  <a:gd name="connsiteX264" fmla="*/ 663648 w 841251"/>
                  <a:gd name="connsiteY264" fmla="*/ 79614 h 123367"/>
                  <a:gd name="connsiteX265" fmla="*/ 663136 w 841251"/>
                  <a:gd name="connsiteY265" fmla="*/ 50930 h 123367"/>
                  <a:gd name="connsiteX266" fmla="*/ 680039 w 841251"/>
                  <a:gd name="connsiteY266" fmla="*/ 33003 h 123367"/>
                  <a:gd name="connsiteX267" fmla="*/ 693868 w 841251"/>
                  <a:gd name="connsiteY267" fmla="*/ 30441 h 123367"/>
                  <a:gd name="connsiteX268" fmla="*/ 693868 w 841251"/>
                  <a:gd name="connsiteY268" fmla="*/ 42222 h 123367"/>
                  <a:gd name="connsiteX269" fmla="*/ 682600 w 841251"/>
                  <a:gd name="connsiteY269" fmla="*/ 45808 h 123367"/>
                  <a:gd name="connsiteX270" fmla="*/ 677478 w 841251"/>
                  <a:gd name="connsiteY270" fmla="*/ 57589 h 123367"/>
                  <a:gd name="connsiteX271" fmla="*/ 708210 w 841251"/>
                  <a:gd name="connsiteY271" fmla="*/ 57589 h 123367"/>
                  <a:gd name="connsiteX272" fmla="*/ 707698 w 841251"/>
                  <a:gd name="connsiteY272" fmla="*/ 51442 h 123367"/>
                  <a:gd name="connsiteX273" fmla="*/ 705137 w 841251"/>
                  <a:gd name="connsiteY273" fmla="*/ 46320 h 123367"/>
                  <a:gd name="connsiteX274" fmla="*/ 700015 w 841251"/>
                  <a:gd name="connsiteY274" fmla="*/ 43247 h 123367"/>
                  <a:gd name="connsiteX275" fmla="*/ 693868 w 841251"/>
                  <a:gd name="connsiteY275" fmla="*/ 42222 h 123367"/>
                  <a:gd name="connsiteX276" fmla="*/ 758919 w 841251"/>
                  <a:gd name="connsiteY276" fmla="*/ 100615 h 123367"/>
                  <a:gd name="connsiteX277" fmla="*/ 745602 w 841251"/>
                  <a:gd name="connsiteY277" fmla="*/ 95492 h 123367"/>
                  <a:gd name="connsiteX278" fmla="*/ 740480 w 841251"/>
                  <a:gd name="connsiteY278" fmla="*/ 81663 h 123367"/>
                  <a:gd name="connsiteX279" fmla="*/ 740480 w 841251"/>
                  <a:gd name="connsiteY279" fmla="*/ 43759 h 123367"/>
                  <a:gd name="connsiteX280" fmla="*/ 733821 w 841251"/>
                  <a:gd name="connsiteY280" fmla="*/ 43759 h 123367"/>
                  <a:gd name="connsiteX281" fmla="*/ 731260 w 841251"/>
                  <a:gd name="connsiteY281" fmla="*/ 42735 h 123367"/>
                  <a:gd name="connsiteX282" fmla="*/ 730235 w 841251"/>
                  <a:gd name="connsiteY282" fmla="*/ 40173 h 123367"/>
                  <a:gd name="connsiteX283" fmla="*/ 730235 w 841251"/>
                  <a:gd name="connsiteY283" fmla="*/ 33003 h 123367"/>
                  <a:gd name="connsiteX284" fmla="*/ 741504 w 841251"/>
                  <a:gd name="connsiteY284" fmla="*/ 31466 h 123367"/>
                  <a:gd name="connsiteX285" fmla="*/ 745090 w 841251"/>
                  <a:gd name="connsiteY285" fmla="*/ 12514 h 123367"/>
                  <a:gd name="connsiteX286" fmla="*/ 746114 w 841251"/>
                  <a:gd name="connsiteY286" fmla="*/ 10465 h 123367"/>
                  <a:gd name="connsiteX287" fmla="*/ 748675 w 841251"/>
                  <a:gd name="connsiteY287" fmla="*/ 9953 h 123367"/>
                  <a:gd name="connsiteX288" fmla="*/ 756870 w 841251"/>
                  <a:gd name="connsiteY288" fmla="*/ 9953 h 123367"/>
                  <a:gd name="connsiteX289" fmla="*/ 756870 w 841251"/>
                  <a:gd name="connsiteY289" fmla="*/ 31466 h 123367"/>
                  <a:gd name="connsiteX290" fmla="*/ 775310 w 841251"/>
                  <a:gd name="connsiteY290" fmla="*/ 31466 h 123367"/>
                  <a:gd name="connsiteX291" fmla="*/ 775310 w 841251"/>
                  <a:gd name="connsiteY291" fmla="*/ 43247 h 123367"/>
                  <a:gd name="connsiteX292" fmla="*/ 756870 w 841251"/>
                  <a:gd name="connsiteY292" fmla="*/ 43247 h 123367"/>
                  <a:gd name="connsiteX293" fmla="*/ 756870 w 841251"/>
                  <a:gd name="connsiteY293" fmla="*/ 80126 h 123367"/>
                  <a:gd name="connsiteX294" fmla="*/ 758919 w 841251"/>
                  <a:gd name="connsiteY294" fmla="*/ 85248 h 123367"/>
                  <a:gd name="connsiteX295" fmla="*/ 763017 w 841251"/>
                  <a:gd name="connsiteY295" fmla="*/ 86785 h 123367"/>
                  <a:gd name="connsiteX296" fmla="*/ 765578 w 841251"/>
                  <a:gd name="connsiteY296" fmla="*/ 86785 h 123367"/>
                  <a:gd name="connsiteX297" fmla="*/ 768651 w 841251"/>
                  <a:gd name="connsiteY297" fmla="*/ 85248 h 123367"/>
                  <a:gd name="connsiteX298" fmla="*/ 769676 w 841251"/>
                  <a:gd name="connsiteY298" fmla="*/ 84736 h 123367"/>
                  <a:gd name="connsiteX299" fmla="*/ 771212 w 841251"/>
                  <a:gd name="connsiteY299" fmla="*/ 84736 h 123367"/>
                  <a:gd name="connsiteX300" fmla="*/ 772237 w 841251"/>
                  <a:gd name="connsiteY300" fmla="*/ 86273 h 123367"/>
                  <a:gd name="connsiteX301" fmla="*/ 777359 w 841251"/>
                  <a:gd name="connsiteY301" fmla="*/ 93956 h 123367"/>
                  <a:gd name="connsiteX302" fmla="*/ 768651 w 841251"/>
                  <a:gd name="connsiteY302" fmla="*/ 99078 h 123367"/>
                  <a:gd name="connsiteX303" fmla="*/ 758919 w 841251"/>
                  <a:gd name="connsiteY303" fmla="*/ 100102 h 123367"/>
                  <a:gd name="connsiteX304" fmla="*/ 841898 w 841251"/>
                  <a:gd name="connsiteY304" fmla="*/ 99590 h 123367"/>
                  <a:gd name="connsiteX305" fmla="*/ 834215 w 841251"/>
                  <a:gd name="connsiteY305" fmla="*/ 99590 h 123367"/>
                  <a:gd name="connsiteX306" fmla="*/ 830629 w 841251"/>
                  <a:gd name="connsiteY306" fmla="*/ 99078 h 123367"/>
                  <a:gd name="connsiteX307" fmla="*/ 828580 w 841251"/>
                  <a:gd name="connsiteY307" fmla="*/ 96005 h 123367"/>
                  <a:gd name="connsiteX308" fmla="*/ 827043 w 841251"/>
                  <a:gd name="connsiteY308" fmla="*/ 90883 h 123367"/>
                  <a:gd name="connsiteX309" fmla="*/ 816799 w 841251"/>
                  <a:gd name="connsiteY309" fmla="*/ 98053 h 123367"/>
                  <a:gd name="connsiteX310" fmla="*/ 811677 w 841251"/>
                  <a:gd name="connsiteY310" fmla="*/ 100102 h 123367"/>
                  <a:gd name="connsiteX311" fmla="*/ 796311 w 841251"/>
                  <a:gd name="connsiteY311" fmla="*/ 99590 h 123367"/>
                  <a:gd name="connsiteX312" fmla="*/ 790164 w 841251"/>
                  <a:gd name="connsiteY312" fmla="*/ 96005 h 123367"/>
                  <a:gd name="connsiteX313" fmla="*/ 786067 w 841251"/>
                  <a:gd name="connsiteY313" fmla="*/ 90370 h 123367"/>
                  <a:gd name="connsiteX314" fmla="*/ 785042 w 841251"/>
                  <a:gd name="connsiteY314" fmla="*/ 82175 h 123367"/>
                  <a:gd name="connsiteX315" fmla="*/ 787091 w 841251"/>
                  <a:gd name="connsiteY315" fmla="*/ 74492 h 123367"/>
                  <a:gd name="connsiteX316" fmla="*/ 793750 w 841251"/>
                  <a:gd name="connsiteY316" fmla="*/ 67833 h 123367"/>
                  <a:gd name="connsiteX317" fmla="*/ 806043 w 841251"/>
                  <a:gd name="connsiteY317" fmla="*/ 62711 h 123367"/>
                  <a:gd name="connsiteX318" fmla="*/ 825507 w 841251"/>
                  <a:gd name="connsiteY318" fmla="*/ 60662 h 123367"/>
                  <a:gd name="connsiteX319" fmla="*/ 825507 w 841251"/>
                  <a:gd name="connsiteY319" fmla="*/ 56564 h 123367"/>
                  <a:gd name="connsiteX320" fmla="*/ 822946 w 841251"/>
                  <a:gd name="connsiteY320" fmla="*/ 46320 h 123367"/>
                  <a:gd name="connsiteX321" fmla="*/ 814238 w 841251"/>
                  <a:gd name="connsiteY321" fmla="*/ 42735 h 123367"/>
                  <a:gd name="connsiteX322" fmla="*/ 802970 w 841251"/>
                  <a:gd name="connsiteY322" fmla="*/ 45808 h 123367"/>
                  <a:gd name="connsiteX323" fmla="*/ 799384 w 841251"/>
                  <a:gd name="connsiteY323" fmla="*/ 48369 h 123367"/>
                  <a:gd name="connsiteX324" fmla="*/ 795799 w 841251"/>
                  <a:gd name="connsiteY324" fmla="*/ 48881 h 123367"/>
                  <a:gd name="connsiteX325" fmla="*/ 792725 w 841251"/>
                  <a:gd name="connsiteY325" fmla="*/ 48369 h 123367"/>
                  <a:gd name="connsiteX326" fmla="*/ 791189 w 841251"/>
                  <a:gd name="connsiteY326" fmla="*/ 45808 h 123367"/>
                  <a:gd name="connsiteX327" fmla="*/ 788115 w 841251"/>
                  <a:gd name="connsiteY327" fmla="*/ 40686 h 123367"/>
                  <a:gd name="connsiteX328" fmla="*/ 816287 w 841251"/>
                  <a:gd name="connsiteY328" fmla="*/ 30441 h 123367"/>
                  <a:gd name="connsiteX329" fmla="*/ 827043 w 841251"/>
                  <a:gd name="connsiteY329" fmla="*/ 31978 h 123367"/>
                  <a:gd name="connsiteX330" fmla="*/ 839849 w 841251"/>
                  <a:gd name="connsiteY330" fmla="*/ 45808 h 123367"/>
                  <a:gd name="connsiteX331" fmla="*/ 841898 w 841251"/>
                  <a:gd name="connsiteY331" fmla="*/ 56052 h 123367"/>
                  <a:gd name="connsiteX332" fmla="*/ 841898 w 841251"/>
                  <a:gd name="connsiteY332" fmla="*/ 99590 h 123367"/>
                  <a:gd name="connsiteX333" fmla="*/ 809628 w 841251"/>
                  <a:gd name="connsiteY333" fmla="*/ 89346 h 123367"/>
                  <a:gd name="connsiteX334" fmla="*/ 814750 w 841251"/>
                  <a:gd name="connsiteY334" fmla="*/ 89346 h 123367"/>
                  <a:gd name="connsiteX335" fmla="*/ 821921 w 841251"/>
                  <a:gd name="connsiteY335" fmla="*/ 85248 h 123367"/>
                  <a:gd name="connsiteX336" fmla="*/ 825507 w 841251"/>
                  <a:gd name="connsiteY336" fmla="*/ 82175 h 123367"/>
                  <a:gd name="connsiteX337" fmla="*/ 825507 w 841251"/>
                  <a:gd name="connsiteY337" fmla="*/ 70394 h 123367"/>
                  <a:gd name="connsiteX338" fmla="*/ 813726 w 841251"/>
                  <a:gd name="connsiteY338" fmla="*/ 71418 h 123367"/>
                  <a:gd name="connsiteX339" fmla="*/ 806043 w 841251"/>
                  <a:gd name="connsiteY339" fmla="*/ 73980 h 123367"/>
                  <a:gd name="connsiteX340" fmla="*/ 801945 w 841251"/>
                  <a:gd name="connsiteY340" fmla="*/ 77053 h 123367"/>
                  <a:gd name="connsiteX341" fmla="*/ 800408 w 841251"/>
                  <a:gd name="connsiteY341" fmla="*/ 81150 h 123367"/>
                  <a:gd name="connsiteX342" fmla="*/ 802970 w 841251"/>
                  <a:gd name="connsiteY342" fmla="*/ 87297 h 123367"/>
                  <a:gd name="connsiteX343" fmla="*/ 809628 w 841251"/>
                  <a:gd name="connsiteY343" fmla="*/ 89346 h 12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</a:cxnLst>
                <a:rect l="l" t="t" r="r" b="b"/>
                <a:pathLst>
                  <a:path w="841251" h="123367">
                    <a:moveTo>
                      <a:pt x="72555" y="77053"/>
                    </a:moveTo>
                    <a:cubicBezTo>
                      <a:pt x="73579" y="77053"/>
                      <a:pt x="74604" y="77053"/>
                      <a:pt x="75116" y="78077"/>
                    </a:cubicBezTo>
                    <a:lnTo>
                      <a:pt x="82287" y="85760"/>
                    </a:lnTo>
                    <a:cubicBezTo>
                      <a:pt x="78189" y="90883"/>
                      <a:pt x="73579" y="94468"/>
                      <a:pt x="67945" y="97029"/>
                    </a:cubicBezTo>
                    <a:cubicBezTo>
                      <a:pt x="62311" y="99590"/>
                      <a:pt x="55140" y="100615"/>
                      <a:pt x="47456" y="100615"/>
                    </a:cubicBezTo>
                    <a:cubicBezTo>
                      <a:pt x="40285" y="100615"/>
                      <a:pt x="33627" y="99590"/>
                      <a:pt x="27992" y="97029"/>
                    </a:cubicBezTo>
                    <a:cubicBezTo>
                      <a:pt x="16649" y="92364"/>
                      <a:pt x="7873" y="83028"/>
                      <a:pt x="3918" y="71418"/>
                    </a:cubicBezTo>
                    <a:cubicBezTo>
                      <a:pt x="-614" y="58455"/>
                      <a:pt x="-433" y="44309"/>
                      <a:pt x="4431" y="31466"/>
                    </a:cubicBezTo>
                    <a:cubicBezTo>
                      <a:pt x="9064" y="19759"/>
                      <a:pt x="18334" y="10489"/>
                      <a:pt x="30041" y="5855"/>
                    </a:cubicBezTo>
                    <a:cubicBezTo>
                      <a:pt x="42562" y="994"/>
                      <a:pt x="56448" y="994"/>
                      <a:pt x="68969" y="5855"/>
                    </a:cubicBezTo>
                    <a:cubicBezTo>
                      <a:pt x="74091" y="7904"/>
                      <a:pt x="79214" y="10977"/>
                      <a:pt x="82799" y="14563"/>
                    </a:cubicBezTo>
                    <a:lnTo>
                      <a:pt x="76652" y="23270"/>
                    </a:lnTo>
                    <a:cubicBezTo>
                      <a:pt x="76652" y="23270"/>
                      <a:pt x="76140" y="24295"/>
                      <a:pt x="75116" y="24295"/>
                    </a:cubicBezTo>
                    <a:lnTo>
                      <a:pt x="73067" y="25319"/>
                    </a:lnTo>
                    <a:cubicBezTo>
                      <a:pt x="71896" y="25176"/>
                      <a:pt x="70811" y="24633"/>
                      <a:pt x="69994" y="23783"/>
                    </a:cubicBezTo>
                    <a:cubicBezTo>
                      <a:pt x="66850" y="21580"/>
                      <a:pt x="63398" y="19854"/>
                      <a:pt x="59749" y="18661"/>
                    </a:cubicBezTo>
                    <a:cubicBezTo>
                      <a:pt x="57188" y="17636"/>
                      <a:pt x="54115" y="17636"/>
                      <a:pt x="50017" y="17636"/>
                    </a:cubicBezTo>
                    <a:cubicBezTo>
                      <a:pt x="41659" y="17219"/>
                      <a:pt x="33561" y="20609"/>
                      <a:pt x="27992" y="26856"/>
                    </a:cubicBezTo>
                    <a:cubicBezTo>
                      <a:pt x="25109" y="29791"/>
                      <a:pt x="22845" y="33274"/>
                      <a:pt x="21334" y="37100"/>
                    </a:cubicBezTo>
                    <a:cubicBezTo>
                      <a:pt x="19804" y="41721"/>
                      <a:pt x="19110" y="46578"/>
                      <a:pt x="19285" y="51442"/>
                    </a:cubicBezTo>
                    <a:cubicBezTo>
                      <a:pt x="19285" y="56564"/>
                      <a:pt x="19797" y="61686"/>
                      <a:pt x="21334" y="65784"/>
                    </a:cubicBezTo>
                    <a:cubicBezTo>
                      <a:pt x="22870" y="69882"/>
                      <a:pt x="24919" y="73467"/>
                      <a:pt x="27480" y="76541"/>
                    </a:cubicBezTo>
                    <a:cubicBezTo>
                      <a:pt x="30041" y="79614"/>
                      <a:pt x="33114" y="81663"/>
                      <a:pt x="36700" y="83199"/>
                    </a:cubicBezTo>
                    <a:cubicBezTo>
                      <a:pt x="40285" y="84736"/>
                      <a:pt x="44383" y="85248"/>
                      <a:pt x="48481" y="85248"/>
                    </a:cubicBezTo>
                    <a:lnTo>
                      <a:pt x="55140" y="85248"/>
                    </a:lnTo>
                    <a:cubicBezTo>
                      <a:pt x="58754" y="84728"/>
                      <a:pt x="62234" y="83511"/>
                      <a:pt x="65384" y="81663"/>
                    </a:cubicBezTo>
                    <a:lnTo>
                      <a:pt x="69481" y="78077"/>
                    </a:lnTo>
                    <a:lnTo>
                      <a:pt x="71018" y="77053"/>
                    </a:lnTo>
                    <a:lnTo>
                      <a:pt x="72555" y="77053"/>
                    </a:lnTo>
                    <a:close/>
                    <a:moveTo>
                      <a:pt x="123776" y="30441"/>
                    </a:moveTo>
                    <a:cubicBezTo>
                      <a:pt x="128898" y="30441"/>
                      <a:pt x="134020" y="30954"/>
                      <a:pt x="137606" y="32490"/>
                    </a:cubicBezTo>
                    <a:cubicBezTo>
                      <a:pt x="145875" y="35725"/>
                      <a:pt x="152263" y="42490"/>
                      <a:pt x="155021" y="50930"/>
                    </a:cubicBezTo>
                    <a:cubicBezTo>
                      <a:pt x="157070" y="55028"/>
                      <a:pt x="157582" y="60150"/>
                      <a:pt x="157582" y="65272"/>
                    </a:cubicBezTo>
                    <a:cubicBezTo>
                      <a:pt x="157582" y="70394"/>
                      <a:pt x="157070" y="75516"/>
                      <a:pt x="155021" y="80126"/>
                    </a:cubicBezTo>
                    <a:cubicBezTo>
                      <a:pt x="152134" y="88372"/>
                      <a:pt x="145764" y="94929"/>
                      <a:pt x="137606" y="98053"/>
                    </a:cubicBezTo>
                    <a:cubicBezTo>
                      <a:pt x="133508" y="99590"/>
                      <a:pt x="128898" y="100615"/>
                      <a:pt x="123776" y="100615"/>
                    </a:cubicBezTo>
                    <a:cubicBezTo>
                      <a:pt x="118654" y="100615"/>
                      <a:pt x="114044" y="99590"/>
                      <a:pt x="109946" y="98053"/>
                    </a:cubicBezTo>
                    <a:cubicBezTo>
                      <a:pt x="101788" y="94929"/>
                      <a:pt x="95418" y="88372"/>
                      <a:pt x="92531" y="80126"/>
                    </a:cubicBezTo>
                    <a:cubicBezTo>
                      <a:pt x="90994" y="75516"/>
                      <a:pt x="89970" y="70906"/>
                      <a:pt x="89970" y="65272"/>
                    </a:cubicBezTo>
                    <a:cubicBezTo>
                      <a:pt x="89970" y="60150"/>
                      <a:pt x="90994" y="55028"/>
                      <a:pt x="92531" y="50930"/>
                    </a:cubicBezTo>
                    <a:cubicBezTo>
                      <a:pt x="95477" y="42721"/>
                      <a:pt x="101826" y="36185"/>
                      <a:pt x="109946" y="33003"/>
                    </a:cubicBezTo>
                    <a:cubicBezTo>
                      <a:pt x="114044" y="30954"/>
                      <a:pt x="118654" y="30441"/>
                      <a:pt x="123776" y="30441"/>
                    </a:cubicBezTo>
                    <a:close/>
                    <a:moveTo>
                      <a:pt x="123776" y="87809"/>
                    </a:moveTo>
                    <a:cubicBezTo>
                      <a:pt x="129410" y="87809"/>
                      <a:pt x="134020" y="86273"/>
                      <a:pt x="136581" y="82687"/>
                    </a:cubicBezTo>
                    <a:cubicBezTo>
                      <a:pt x="139142" y="78589"/>
                      <a:pt x="140679" y="72443"/>
                      <a:pt x="140679" y="65272"/>
                    </a:cubicBezTo>
                    <a:cubicBezTo>
                      <a:pt x="140679" y="58101"/>
                      <a:pt x="139142" y="52467"/>
                      <a:pt x="136581" y="48369"/>
                    </a:cubicBezTo>
                    <a:cubicBezTo>
                      <a:pt x="134020" y="44783"/>
                      <a:pt x="129410" y="43247"/>
                      <a:pt x="123776" y="43247"/>
                    </a:cubicBezTo>
                    <a:cubicBezTo>
                      <a:pt x="118142" y="43247"/>
                      <a:pt x="113532" y="44783"/>
                      <a:pt x="110971" y="48369"/>
                    </a:cubicBezTo>
                    <a:cubicBezTo>
                      <a:pt x="108410" y="52467"/>
                      <a:pt x="106873" y="58101"/>
                      <a:pt x="106873" y="65272"/>
                    </a:cubicBezTo>
                    <a:cubicBezTo>
                      <a:pt x="106873" y="72955"/>
                      <a:pt x="108410" y="78589"/>
                      <a:pt x="110971" y="82175"/>
                    </a:cubicBezTo>
                    <a:cubicBezTo>
                      <a:pt x="114044" y="86273"/>
                      <a:pt x="118142" y="87809"/>
                      <a:pt x="123776" y="87809"/>
                    </a:cubicBezTo>
                    <a:close/>
                    <a:moveTo>
                      <a:pt x="170387" y="99590"/>
                    </a:moveTo>
                    <a:lnTo>
                      <a:pt x="170387" y="31466"/>
                    </a:lnTo>
                    <a:lnTo>
                      <a:pt x="180632" y="31466"/>
                    </a:lnTo>
                    <a:cubicBezTo>
                      <a:pt x="182680" y="31466"/>
                      <a:pt x="184217" y="32490"/>
                      <a:pt x="184729" y="34027"/>
                    </a:cubicBezTo>
                    <a:lnTo>
                      <a:pt x="185754" y="39661"/>
                    </a:lnTo>
                    <a:cubicBezTo>
                      <a:pt x="188469" y="36985"/>
                      <a:pt x="191579" y="34739"/>
                      <a:pt x="194973" y="33003"/>
                    </a:cubicBezTo>
                    <a:cubicBezTo>
                      <a:pt x="198627" y="31184"/>
                      <a:pt x="202676" y="30304"/>
                      <a:pt x="206754" y="30441"/>
                    </a:cubicBezTo>
                    <a:cubicBezTo>
                      <a:pt x="210852" y="30441"/>
                      <a:pt x="213925" y="30441"/>
                      <a:pt x="216999" y="31978"/>
                    </a:cubicBezTo>
                    <a:lnTo>
                      <a:pt x="224170" y="37100"/>
                    </a:lnTo>
                    <a:cubicBezTo>
                      <a:pt x="226218" y="39661"/>
                      <a:pt x="227755" y="42222"/>
                      <a:pt x="228267" y="45808"/>
                    </a:cubicBezTo>
                    <a:cubicBezTo>
                      <a:pt x="229292" y="48881"/>
                      <a:pt x="229804" y="52467"/>
                      <a:pt x="229804" y="56052"/>
                    </a:cubicBezTo>
                    <a:lnTo>
                      <a:pt x="229804" y="99590"/>
                    </a:lnTo>
                    <a:lnTo>
                      <a:pt x="213413" y="99590"/>
                    </a:lnTo>
                    <a:lnTo>
                      <a:pt x="213413" y="56052"/>
                    </a:lnTo>
                    <a:cubicBezTo>
                      <a:pt x="213413" y="51954"/>
                      <a:pt x="212389" y="48881"/>
                      <a:pt x="210852" y="46320"/>
                    </a:cubicBezTo>
                    <a:cubicBezTo>
                      <a:pt x="208803" y="44271"/>
                      <a:pt x="205730" y="42735"/>
                      <a:pt x="202144" y="42735"/>
                    </a:cubicBezTo>
                    <a:cubicBezTo>
                      <a:pt x="199071" y="42735"/>
                      <a:pt x="196510" y="43759"/>
                      <a:pt x="193949" y="44783"/>
                    </a:cubicBezTo>
                    <a:lnTo>
                      <a:pt x="186778" y="49906"/>
                    </a:lnTo>
                    <a:lnTo>
                      <a:pt x="186778" y="99590"/>
                    </a:lnTo>
                    <a:lnTo>
                      <a:pt x="170387" y="99590"/>
                    </a:lnTo>
                    <a:close/>
                    <a:moveTo>
                      <a:pt x="249268" y="99590"/>
                    </a:moveTo>
                    <a:lnTo>
                      <a:pt x="249268" y="43247"/>
                    </a:lnTo>
                    <a:lnTo>
                      <a:pt x="243121" y="42735"/>
                    </a:lnTo>
                    <a:lnTo>
                      <a:pt x="240048" y="41198"/>
                    </a:lnTo>
                    <a:cubicBezTo>
                      <a:pt x="239379" y="40515"/>
                      <a:pt x="239010" y="39593"/>
                      <a:pt x="239024" y="38637"/>
                    </a:cubicBezTo>
                    <a:lnTo>
                      <a:pt x="239024" y="31978"/>
                    </a:lnTo>
                    <a:lnTo>
                      <a:pt x="249268" y="31978"/>
                    </a:lnTo>
                    <a:lnTo>
                      <a:pt x="249268" y="29929"/>
                    </a:lnTo>
                    <a:cubicBezTo>
                      <a:pt x="249268" y="25319"/>
                      <a:pt x="249780" y="21734"/>
                      <a:pt x="251317" y="18148"/>
                    </a:cubicBezTo>
                    <a:cubicBezTo>
                      <a:pt x="252341" y="14563"/>
                      <a:pt x="254390" y="11490"/>
                      <a:pt x="257463" y="8929"/>
                    </a:cubicBezTo>
                    <a:cubicBezTo>
                      <a:pt x="260024" y="6367"/>
                      <a:pt x="263610" y="3806"/>
                      <a:pt x="267708" y="2782"/>
                    </a:cubicBezTo>
                    <a:cubicBezTo>
                      <a:pt x="274455" y="485"/>
                      <a:pt x="281644" y="-217"/>
                      <a:pt x="288708" y="733"/>
                    </a:cubicBezTo>
                    <a:cubicBezTo>
                      <a:pt x="290757" y="733"/>
                      <a:pt x="292294" y="733"/>
                      <a:pt x="293831" y="1758"/>
                    </a:cubicBezTo>
                    <a:lnTo>
                      <a:pt x="293831" y="9953"/>
                    </a:lnTo>
                    <a:cubicBezTo>
                      <a:pt x="293318" y="10977"/>
                      <a:pt x="292806" y="12002"/>
                      <a:pt x="291782" y="12002"/>
                    </a:cubicBezTo>
                    <a:cubicBezTo>
                      <a:pt x="290419" y="12139"/>
                      <a:pt x="289046" y="12139"/>
                      <a:pt x="287684" y="12002"/>
                    </a:cubicBezTo>
                    <a:cubicBezTo>
                      <a:pt x="283586" y="12002"/>
                      <a:pt x="280001" y="12514"/>
                      <a:pt x="277440" y="13538"/>
                    </a:cubicBezTo>
                    <a:cubicBezTo>
                      <a:pt x="274366" y="14051"/>
                      <a:pt x="272318" y="15075"/>
                      <a:pt x="270269" y="16612"/>
                    </a:cubicBezTo>
                    <a:cubicBezTo>
                      <a:pt x="268220" y="18148"/>
                      <a:pt x="267195" y="20197"/>
                      <a:pt x="266171" y="22246"/>
                    </a:cubicBezTo>
                    <a:lnTo>
                      <a:pt x="265147" y="30441"/>
                    </a:lnTo>
                    <a:lnTo>
                      <a:pt x="265147" y="31978"/>
                    </a:lnTo>
                    <a:lnTo>
                      <a:pt x="307148" y="31978"/>
                    </a:lnTo>
                    <a:lnTo>
                      <a:pt x="307148" y="99590"/>
                    </a:lnTo>
                    <a:lnTo>
                      <a:pt x="290757" y="99590"/>
                    </a:lnTo>
                    <a:lnTo>
                      <a:pt x="290757" y="43247"/>
                    </a:lnTo>
                    <a:lnTo>
                      <a:pt x="265147" y="43247"/>
                    </a:lnTo>
                    <a:lnTo>
                      <a:pt x="265147" y="99590"/>
                    </a:lnTo>
                    <a:lnTo>
                      <a:pt x="249268" y="99590"/>
                    </a:lnTo>
                    <a:close/>
                    <a:moveTo>
                      <a:pt x="349662" y="29929"/>
                    </a:moveTo>
                    <a:cubicBezTo>
                      <a:pt x="352735" y="29929"/>
                      <a:pt x="355296" y="29929"/>
                      <a:pt x="358369" y="30954"/>
                    </a:cubicBezTo>
                    <a:lnTo>
                      <a:pt x="365028" y="33515"/>
                    </a:lnTo>
                    <a:lnTo>
                      <a:pt x="385004" y="33515"/>
                    </a:lnTo>
                    <a:lnTo>
                      <a:pt x="385004" y="39661"/>
                    </a:lnTo>
                    <a:cubicBezTo>
                      <a:pt x="385004" y="40686"/>
                      <a:pt x="385004" y="41710"/>
                      <a:pt x="383980" y="42222"/>
                    </a:cubicBezTo>
                    <a:lnTo>
                      <a:pt x="381419" y="43247"/>
                    </a:lnTo>
                    <a:lnTo>
                      <a:pt x="375272" y="44271"/>
                    </a:lnTo>
                    <a:cubicBezTo>
                      <a:pt x="376262" y="46713"/>
                      <a:pt x="376783" y="49320"/>
                      <a:pt x="376809" y="51954"/>
                    </a:cubicBezTo>
                    <a:cubicBezTo>
                      <a:pt x="376931" y="58314"/>
                      <a:pt x="374092" y="64371"/>
                      <a:pt x="369126" y="68345"/>
                    </a:cubicBezTo>
                    <a:cubicBezTo>
                      <a:pt x="366549" y="70431"/>
                      <a:pt x="363592" y="71997"/>
                      <a:pt x="360418" y="72955"/>
                    </a:cubicBezTo>
                    <a:cubicBezTo>
                      <a:pt x="354589" y="74688"/>
                      <a:pt x="348409" y="74864"/>
                      <a:pt x="342491" y="73467"/>
                    </a:cubicBezTo>
                    <a:cubicBezTo>
                      <a:pt x="340442" y="75004"/>
                      <a:pt x="338905" y="76028"/>
                      <a:pt x="338905" y="78077"/>
                    </a:cubicBezTo>
                    <a:cubicBezTo>
                      <a:pt x="338905" y="79102"/>
                      <a:pt x="339930" y="80126"/>
                      <a:pt x="340954" y="81150"/>
                    </a:cubicBezTo>
                    <a:lnTo>
                      <a:pt x="346076" y="82175"/>
                    </a:lnTo>
                    <a:lnTo>
                      <a:pt x="353247" y="82687"/>
                    </a:lnTo>
                    <a:cubicBezTo>
                      <a:pt x="358564" y="82911"/>
                      <a:pt x="363865" y="83424"/>
                      <a:pt x="369126" y="84224"/>
                    </a:cubicBezTo>
                    <a:lnTo>
                      <a:pt x="376297" y="86785"/>
                    </a:lnTo>
                    <a:lnTo>
                      <a:pt x="381419" y="91907"/>
                    </a:lnTo>
                    <a:cubicBezTo>
                      <a:pt x="382443" y="93956"/>
                      <a:pt x="382955" y="97029"/>
                      <a:pt x="382955" y="100102"/>
                    </a:cubicBezTo>
                    <a:cubicBezTo>
                      <a:pt x="382955" y="102663"/>
                      <a:pt x="382443" y="105737"/>
                      <a:pt x="380907" y="108810"/>
                    </a:cubicBezTo>
                    <a:cubicBezTo>
                      <a:pt x="379370" y="111371"/>
                      <a:pt x="377321" y="113932"/>
                      <a:pt x="374248" y="116493"/>
                    </a:cubicBezTo>
                    <a:cubicBezTo>
                      <a:pt x="371687" y="118542"/>
                      <a:pt x="368101" y="120079"/>
                      <a:pt x="364004" y="121615"/>
                    </a:cubicBezTo>
                    <a:cubicBezTo>
                      <a:pt x="354986" y="124195"/>
                      <a:pt x="345451" y="124371"/>
                      <a:pt x="336344" y="122127"/>
                    </a:cubicBezTo>
                    <a:cubicBezTo>
                      <a:pt x="332759" y="121103"/>
                      <a:pt x="329685" y="119566"/>
                      <a:pt x="327124" y="118030"/>
                    </a:cubicBezTo>
                    <a:cubicBezTo>
                      <a:pt x="324563" y="116493"/>
                      <a:pt x="322514" y="114444"/>
                      <a:pt x="321490" y="112395"/>
                    </a:cubicBezTo>
                    <a:cubicBezTo>
                      <a:pt x="319953" y="110347"/>
                      <a:pt x="319441" y="107786"/>
                      <a:pt x="319441" y="105737"/>
                    </a:cubicBezTo>
                    <a:cubicBezTo>
                      <a:pt x="319441" y="102151"/>
                      <a:pt x="320466" y="99590"/>
                      <a:pt x="322514" y="97541"/>
                    </a:cubicBezTo>
                    <a:cubicBezTo>
                      <a:pt x="324799" y="95205"/>
                      <a:pt x="327609" y="93449"/>
                      <a:pt x="330710" y="92419"/>
                    </a:cubicBezTo>
                    <a:lnTo>
                      <a:pt x="326612" y="88834"/>
                    </a:lnTo>
                    <a:cubicBezTo>
                      <a:pt x="325588" y="87297"/>
                      <a:pt x="325075" y="85248"/>
                      <a:pt x="325075" y="82687"/>
                    </a:cubicBezTo>
                    <a:lnTo>
                      <a:pt x="325075" y="79102"/>
                    </a:lnTo>
                    <a:lnTo>
                      <a:pt x="327124" y="75516"/>
                    </a:lnTo>
                    <a:lnTo>
                      <a:pt x="330198" y="72443"/>
                    </a:lnTo>
                    <a:lnTo>
                      <a:pt x="333783" y="69882"/>
                    </a:lnTo>
                    <a:cubicBezTo>
                      <a:pt x="330198" y="68345"/>
                      <a:pt x="327637" y="65784"/>
                      <a:pt x="325588" y="62711"/>
                    </a:cubicBezTo>
                    <a:cubicBezTo>
                      <a:pt x="323539" y="59638"/>
                      <a:pt x="322514" y="56052"/>
                      <a:pt x="322514" y="51442"/>
                    </a:cubicBezTo>
                    <a:cubicBezTo>
                      <a:pt x="322549" y="45261"/>
                      <a:pt x="325373" y="39427"/>
                      <a:pt x="330198" y="35564"/>
                    </a:cubicBezTo>
                    <a:cubicBezTo>
                      <a:pt x="332774" y="33478"/>
                      <a:pt x="335732" y="31912"/>
                      <a:pt x="338905" y="30954"/>
                    </a:cubicBezTo>
                    <a:lnTo>
                      <a:pt x="349662" y="29417"/>
                    </a:lnTo>
                    <a:close/>
                    <a:moveTo>
                      <a:pt x="368101" y="102663"/>
                    </a:moveTo>
                    <a:cubicBezTo>
                      <a:pt x="368101" y="101127"/>
                      <a:pt x="367589" y="100102"/>
                      <a:pt x="366565" y="99590"/>
                    </a:cubicBezTo>
                    <a:cubicBezTo>
                      <a:pt x="366052" y="98566"/>
                      <a:pt x="365028" y="98053"/>
                      <a:pt x="363491" y="97541"/>
                    </a:cubicBezTo>
                    <a:lnTo>
                      <a:pt x="358369" y="96517"/>
                    </a:lnTo>
                    <a:cubicBezTo>
                      <a:pt x="354469" y="95915"/>
                      <a:pt x="350534" y="95573"/>
                      <a:pt x="346588" y="95492"/>
                    </a:cubicBezTo>
                    <a:lnTo>
                      <a:pt x="339930" y="94980"/>
                    </a:lnTo>
                    <a:lnTo>
                      <a:pt x="335320" y="98566"/>
                    </a:lnTo>
                    <a:cubicBezTo>
                      <a:pt x="334295" y="100102"/>
                      <a:pt x="333783" y="101639"/>
                      <a:pt x="333783" y="103688"/>
                    </a:cubicBezTo>
                    <a:cubicBezTo>
                      <a:pt x="333783" y="104712"/>
                      <a:pt x="333783" y="105737"/>
                      <a:pt x="334807" y="106761"/>
                    </a:cubicBezTo>
                    <a:lnTo>
                      <a:pt x="337369" y="109322"/>
                    </a:lnTo>
                    <a:lnTo>
                      <a:pt x="342491" y="111371"/>
                    </a:lnTo>
                    <a:lnTo>
                      <a:pt x="350174" y="111883"/>
                    </a:lnTo>
                    <a:lnTo>
                      <a:pt x="358369" y="111371"/>
                    </a:lnTo>
                    <a:cubicBezTo>
                      <a:pt x="360418" y="110859"/>
                      <a:pt x="362467" y="110347"/>
                      <a:pt x="363491" y="109322"/>
                    </a:cubicBezTo>
                    <a:lnTo>
                      <a:pt x="367077" y="106249"/>
                    </a:lnTo>
                    <a:lnTo>
                      <a:pt x="368101" y="102663"/>
                    </a:lnTo>
                    <a:close/>
                    <a:moveTo>
                      <a:pt x="349662" y="63735"/>
                    </a:moveTo>
                    <a:cubicBezTo>
                      <a:pt x="351710" y="63735"/>
                      <a:pt x="353759" y="63735"/>
                      <a:pt x="354784" y="62711"/>
                    </a:cubicBezTo>
                    <a:cubicBezTo>
                      <a:pt x="356833" y="62711"/>
                      <a:pt x="357857" y="61686"/>
                      <a:pt x="358881" y="60662"/>
                    </a:cubicBezTo>
                    <a:lnTo>
                      <a:pt x="361443" y="57076"/>
                    </a:lnTo>
                    <a:lnTo>
                      <a:pt x="361955" y="52467"/>
                    </a:lnTo>
                    <a:cubicBezTo>
                      <a:pt x="362056" y="49587"/>
                      <a:pt x="360941" y="46798"/>
                      <a:pt x="358881" y="44783"/>
                    </a:cubicBezTo>
                    <a:cubicBezTo>
                      <a:pt x="356833" y="42735"/>
                      <a:pt x="353759" y="41710"/>
                      <a:pt x="349662" y="41710"/>
                    </a:cubicBezTo>
                    <a:cubicBezTo>
                      <a:pt x="346076" y="41710"/>
                      <a:pt x="343003" y="42735"/>
                      <a:pt x="340954" y="44783"/>
                    </a:cubicBezTo>
                    <a:cubicBezTo>
                      <a:pt x="338895" y="46798"/>
                      <a:pt x="337779" y="49587"/>
                      <a:pt x="337881" y="52467"/>
                    </a:cubicBezTo>
                    <a:lnTo>
                      <a:pt x="338393" y="57076"/>
                    </a:lnTo>
                    <a:cubicBezTo>
                      <a:pt x="339550" y="59741"/>
                      <a:pt x="341784" y="61789"/>
                      <a:pt x="344539" y="62711"/>
                    </a:cubicBezTo>
                    <a:cubicBezTo>
                      <a:pt x="346076" y="63735"/>
                      <a:pt x="347613" y="63735"/>
                      <a:pt x="349662" y="63735"/>
                    </a:cubicBezTo>
                    <a:close/>
                    <a:moveTo>
                      <a:pt x="456202" y="2270"/>
                    </a:moveTo>
                    <a:cubicBezTo>
                      <a:pt x="462988" y="1956"/>
                      <a:pt x="469621" y="4351"/>
                      <a:pt x="474641" y="8929"/>
                    </a:cubicBezTo>
                    <a:cubicBezTo>
                      <a:pt x="478782" y="12826"/>
                      <a:pt x="481336" y="18116"/>
                      <a:pt x="481812" y="23783"/>
                    </a:cubicBezTo>
                    <a:lnTo>
                      <a:pt x="471568" y="25832"/>
                    </a:lnTo>
                    <a:lnTo>
                      <a:pt x="470544" y="25832"/>
                    </a:lnTo>
                    <a:lnTo>
                      <a:pt x="468495" y="25319"/>
                    </a:lnTo>
                    <a:cubicBezTo>
                      <a:pt x="467966" y="24748"/>
                      <a:pt x="467610" y="24037"/>
                      <a:pt x="467470" y="23270"/>
                    </a:cubicBezTo>
                    <a:lnTo>
                      <a:pt x="465934" y="20197"/>
                    </a:lnTo>
                    <a:lnTo>
                      <a:pt x="463373" y="17124"/>
                    </a:lnTo>
                    <a:cubicBezTo>
                      <a:pt x="461400" y="15381"/>
                      <a:pt x="458832" y="14463"/>
                      <a:pt x="456202" y="14563"/>
                    </a:cubicBezTo>
                    <a:lnTo>
                      <a:pt x="451080" y="15587"/>
                    </a:lnTo>
                    <a:cubicBezTo>
                      <a:pt x="448189" y="16849"/>
                      <a:pt x="445960" y="19264"/>
                      <a:pt x="444933" y="22246"/>
                    </a:cubicBezTo>
                    <a:lnTo>
                      <a:pt x="444421" y="26856"/>
                    </a:lnTo>
                    <a:cubicBezTo>
                      <a:pt x="444402" y="29330"/>
                      <a:pt x="444927" y="31778"/>
                      <a:pt x="445958" y="34027"/>
                    </a:cubicBezTo>
                    <a:lnTo>
                      <a:pt x="448519" y="38125"/>
                    </a:lnTo>
                    <a:lnTo>
                      <a:pt x="452104" y="42222"/>
                    </a:lnTo>
                    <a:lnTo>
                      <a:pt x="477715" y="68857"/>
                    </a:lnTo>
                    <a:cubicBezTo>
                      <a:pt x="480679" y="63131"/>
                      <a:pt x="482423" y="56852"/>
                      <a:pt x="482837" y="50418"/>
                    </a:cubicBezTo>
                    <a:lnTo>
                      <a:pt x="483861" y="48369"/>
                    </a:lnTo>
                    <a:cubicBezTo>
                      <a:pt x="484886" y="47344"/>
                      <a:pt x="485398" y="47344"/>
                      <a:pt x="486422" y="47344"/>
                    </a:cubicBezTo>
                    <a:lnTo>
                      <a:pt x="496667" y="47344"/>
                    </a:lnTo>
                    <a:cubicBezTo>
                      <a:pt x="496620" y="58423"/>
                      <a:pt x="493422" y="69260"/>
                      <a:pt x="487447" y="78589"/>
                    </a:cubicBezTo>
                    <a:lnTo>
                      <a:pt x="507423" y="99590"/>
                    </a:lnTo>
                    <a:lnTo>
                      <a:pt x="488983" y="99590"/>
                    </a:lnTo>
                    <a:cubicBezTo>
                      <a:pt x="487669" y="99419"/>
                      <a:pt x="486428" y="98887"/>
                      <a:pt x="485398" y="98053"/>
                    </a:cubicBezTo>
                    <a:lnTo>
                      <a:pt x="483861" y="96517"/>
                    </a:lnTo>
                    <a:lnTo>
                      <a:pt x="477202" y="89858"/>
                    </a:lnTo>
                    <a:cubicBezTo>
                      <a:pt x="468438" y="96759"/>
                      <a:pt x="457625" y="100543"/>
                      <a:pt x="446470" y="100615"/>
                    </a:cubicBezTo>
                    <a:cubicBezTo>
                      <a:pt x="439017" y="100662"/>
                      <a:pt x="431778" y="98128"/>
                      <a:pt x="425981" y="93444"/>
                    </a:cubicBezTo>
                    <a:cubicBezTo>
                      <a:pt x="422908" y="90883"/>
                      <a:pt x="420859" y="88321"/>
                      <a:pt x="418810" y="84736"/>
                    </a:cubicBezTo>
                    <a:cubicBezTo>
                      <a:pt x="417031" y="81069"/>
                      <a:pt x="416153" y="77030"/>
                      <a:pt x="416249" y="72955"/>
                    </a:cubicBezTo>
                    <a:cubicBezTo>
                      <a:pt x="416249" y="69882"/>
                      <a:pt x="416761" y="67321"/>
                      <a:pt x="417786" y="64760"/>
                    </a:cubicBezTo>
                    <a:cubicBezTo>
                      <a:pt x="418810" y="61686"/>
                      <a:pt x="420347" y="59638"/>
                      <a:pt x="421884" y="57076"/>
                    </a:cubicBezTo>
                    <a:cubicBezTo>
                      <a:pt x="425598" y="52338"/>
                      <a:pt x="430323" y="48488"/>
                      <a:pt x="435713" y="45808"/>
                    </a:cubicBezTo>
                    <a:cubicBezTo>
                      <a:pt x="433664" y="42735"/>
                      <a:pt x="431616" y="39661"/>
                      <a:pt x="430591" y="36076"/>
                    </a:cubicBezTo>
                    <a:lnTo>
                      <a:pt x="429055" y="26856"/>
                    </a:lnTo>
                    <a:cubicBezTo>
                      <a:pt x="429055" y="23270"/>
                      <a:pt x="429567" y="20197"/>
                      <a:pt x="431103" y="17124"/>
                    </a:cubicBezTo>
                    <a:cubicBezTo>
                      <a:pt x="432128" y="14563"/>
                      <a:pt x="433664" y="12002"/>
                      <a:pt x="436226" y="9441"/>
                    </a:cubicBezTo>
                    <a:cubicBezTo>
                      <a:pt x="438759" y="7172"/>
                      <a:pt x="441719" y="5431"/>
                      <a:pt x="444933" y="4319"/>
                    </a:cubicBezTo>
                    <a:cubicBezTo>
                      <a:pt x="448006" y="2782"/>
                      <a:pt x="452104" y="2270"/>
                      <a:pt x="456202" y="2270"/>
                    </a:cubicBezTo>
                    <a:close/>
                    <a:moveTo>
                      <a:pt x="433152" y="71931"/>
                    </a:moveTo>
                    <a:cubicBezTo>
                      <a:pt x="433152" y="73980"/>
                      <a:pt x="433152" y="76541"/>
                      <a:pt x="434177" y="78589"/>
                    </a:cubicBezTo>
                    <a:cubicBezTo>
                      <a:pt x="435866" y="82264"/>
                      <a:pt x="439028" y="85054"/>
                      <a:pt x="442884" y="86273"/>
                    </a:cubicBezTo>
                    <a:cubicBezTo>
                      <a:pt x="444933" y="87297"/>
                      <a:pt x="446982" y="87297"/>
                      <a:pt x="449031" y="87297"/>
                    </a:cubicBezTo>
                    <a:cubicBezTo>
                      <a:pt x="456105" y="87466"/>
                      <a:pt x="463007" y="85105"/>
                      <a:pt x="468495" y="80638"/>
                    </a:cubicBezTo>
                    <a:lnTo>
                      <a:pt x="442884" y="55028"/>
                    </a:lnTo>
                    <a:cubicBezTo>
                      <a:pt x="439811" y="57076"/>
                      <a:pt x="437250" y="59638"/>
                      <a:pt x="435713" y="62199"/>
                    </a:cubicBezTo>
                    <a:cubicBezTo>
                      <a:pt x="433664" y="65272"/>
                      <a:pt x="433152" y="68345"/>
                      <a:pt x="433152" y="71931"/>
                    </a:cubicBezTo>
                    <a:close/>
                    <a:moveTo>
                      <a:pt x="590914" y="59638"/>
                    </a:moveTo>
                    <a:cubicBezTo>
                      <a:pt x="592563" y="62577"/>
                      <a:pt x="593935" y="65664"/>
                      <a:pt x="595011" y="68857"/>
                    </a:cubicBezTo>
                    <a:cubicBezTo>
                      <a:pt x="596274" y="65739"/>
                      <a:pt x="597640" y="62664"/>
                      <a:pt x="599109" y="59638"/>
                    </a:cubicBezTo>
                    <a:lnTo>
                      <a:pt x="627281" y="6367"/>
                    </a:lnTo>
                    <a:lnTo>
                      <a:pt x="628817" y="4319"/>
                    </a:lnTo>
                    <a:lnTo>
                      <a:pt x="629842" y="3806"/>
                    </a:lnTo>
                    <a:lnTo>
                      <a:pt x="631378" y="3806"/>
                    </a:lnTo>
                    <a:lnTo>
                      <a:pt x="633427" y="3294"/>
                    </a:lnTo>
                    <a:lnTo>
                      <a:pt x="646745" y="3294"/>
                    </a:lnTo>
                    <a:lnTo>
                      <a:pt x="646745" y="99590"/>
                    </a:lnTo>
                    <a:lnTo>
                      <a:pt x="631378" y="99590"/>
                    </a:lnTo>
                    <a:lnTo>
                      <a:pt x="631378" y="37612"/>
                    </a:lnTo>
                    <a:cubicBezTo>
                      <a:pt x="631236" y="34882"/>
                      <a:pt x="631236" y="32147"/>
                      <a:pt x="631378" y="29417"/>
                    </a:cubicBezTo>
                    <a:lnTo>
                      <a:pt x="602695" y="84224"/>
                    </a:lnTo>
                    <a:lnTo>
                      <a:pt x="600133" y="86785"/>
                    </a:lnTo>
                    <a:cubicBezTo>
                      <a:pt x="598597" y="87809"/>
                      <a:pt x="597572" y="87809"/>
                      <a:pt x="596036" y="87809"/>
                    </a:cubicBezTo>
                    <a:lnTo>
                      <a:pt x="593475" y="87809"/>
                    </a:lnTo>
                    <a:cubicBezTo>
                      <a:pt x="592450" y="87809"/>
                      <a:pt x="590914" y="87809"/>
                      <a:pt x="589889" y="86785"/>
                    </a:cubicBezTo>
                    <a:lnTo>
                      <a:pt x="587328" y="84224"/>
                    </a:lnTo>
                    <a:lnTo>
                      <a:pt x="558132" y="29417"/>
                    </a:lnTo>
                    <a:cubicBezTo>
                      <a:pt x="558322" y="32146"/>
                      <a:pt x="558322" y="34884"/>
                      <a:pt x="558132" y="37612"/>
                    </a:cubicBezTo>
                    <a:lnTo>
                      <a:pt x="558132" y="99590"/>
                    </a:lnTo>
                    <a:lnTo>
                      <a:pt x="542766" y="99590"/>
                    </a:lnTo>
                    <a:lnTo>
                      <a:pt x="542766" y="3294"/>
                    </a:lnTo>
                    <a:lnTo>
                      <a:pt x="559669" y="3294"/>
                    </a:lnTo>
                    <a:lnTo>
                      <a:pt x="561205" y="4319"/>
                    </a:lnTo>
                    <a:lnTo>
                      <a:pt x="562230" y="6367"/>
                    </a:lnTo>
                    <a:lnTo>
                      <a:pt x="590914" y="59638"/>
                    </a:lnTo>
                    <a:close/>
                    <a:moveTo>
                      <a:pt x="693356" y="30441"/>
                    </a:moveTo>
                    <a:cubicBezTo>
                      <a:pt x="698478" y="30441"/>
                      <a:pt x="702064" y="30441"/>
                      <a:pt x="705649" y="32490"/>
                    </a:cubicBezTo>
                    <a:cubicBezTo>
                      <a:pt x="712798" y="35078"/>
                      <a:pt x="718428" y="40708"/>
                      <a:pt x="721016" y="47857"/>
                    </a:cubicBezTo>
                    <a:cubicBezTo>
                      <a:pt x="722929" y="53095"/>
                      <a:pt x="723630" y="58699"/>
                      <a:pt x="723064" y="64247"/>
                    </a:cubicBezTo>
                    <a:lnTo>
                      <a:pt x="722552" y="66296"/>
                    </a:lnTo>
                    <a:lnTo>
                      <a:pt x="721528" y="67321"/>
                    </a:lnTo>
                    <a:cubicBezTo>
                      <a:pt x="720852" y="67459"/>
                      <a:pt x="720155" y="67459"/>
                      <a:pt x="719479" y="67321"/>
                    </a:cubicBezTo>
                    <a:lnTo>
                      <a:pt x="677478" y="67321"/>
                    </a:lnTo>
                    <a:cubicBezTo>
                      <a:pt x="677478" y="74492"/>
                      <a:pt x="679526" y="79614"/>
                      <a:pt x="682600" y="82687"/>
                    </a:cubicBezTo>
                    <a:cubicBezTo>
                      <a:pt x="686185" y="86273"/>
                      <a:pt x="690795" y="87809"/>
                      <a:pt x="695917" y="87809"/>
                    </a:cubicBezTo>
                    <a:cubicBezTo>
                      <a:pt x="698478" y="87809"/>
                      <a:pt x="701039" y="87809"/>
                      <a:pt x="703088" y="86785"/>
                    </a:cubicBezTo>
                    <a:cubicBezTo>
                      <a:pt x="706045" y="85538"/>
                      <a:pt x="708950" y="84171"/>
                      <a:pt x="711796" y="82687"/>
                    </a:cubicBezTo>
                    <a:lnTo>
                      <a:pt x="714869" y="81663"/>
                    </a:lnTo>
                    <a:lnTo>
                      <a:pt x="716406" y="82175"/>
                    </a:lnTo>
                    <a:lnTo>
                      <a:pt x="717942" y="83199"/>
                    </a:lnTo>
                    <a:lnTo>
                      <a:pt x="723064" y="89346"/>
                    </a:lnTo>
                    <a:cubicBezTo>
                      <a:pt x="721016" y="91395"/>
                      <a:pt x="718967" y="93444"/>
                      <a:pt x="716406" y="94468"/>
                    </a:cubicBezTo>
                    <a:cubicBezTo>
                      <a:pt x="712069" y="97228"/>
                      <a:pt x="707168" y="98978"/>
                      <a:pt x="702064" y="99590"/>
                    </a:cubicBezTo>
                    <a:cubicBezTo>
                      <a:pt x="699503" y="100615"/>
                      <a:pt x="696942" y="100615"/>
                      <a:pt x="694381" y="100615"/>
                    </a:cubicBezTo>
                    <a:cubicBezTo>
                      <a:pt x="689771" y="100615"/>
                      <a:pt x="685161" y="99590"/>
                      <a:pt x="681063" y="98053"/>
                    </a:cubicBezTo>
                    <a:cubicBezTo>
                      <a:pt x="676965" y="96517"/>
                      <a:pt x="673380" y="94468"/>
                      <a:pt x="670819" y="91395"/>
                    </a:cubicBezTo>
                    <a:cubicBezTo>
                      <a:pt x="667746" y="88321"/>
                      <a:pt x="665697" y="84224"/>
                      <a:pt x="663648" y="79614"/>
                    </a:cubicBezTo>
                    <a:cubicBezTo>
                      <a:pt x="660320" y="70370"/>
                      <a:pt x="660140" y="60286"/>
                      <a:pt x="663136" y="50930"/>
                    </a:cubicBezTo>
                    <a:cubicBezTo>
                      <a:pt x="666023" y="42858"/>
                      <a:pt x="672150" y="36359"/>
                      <a:pt x="680039" y="33003"/>
                    </a:cubicBezTo>
                    <a:cubicBezTo>
                      <a:pt x="684136" y="30954"/>
                      <a:pt x="688746" y="30441"/>
                      <a:pt x="693868" y="30441"/>
                    </a:cubicBezTo>
                    <a:close/>
                    <a:moveTo>
                      <a:pt x="693868" y="42222"/>
                    </a:moveTo>
                    <a:cubicBezTo>
                      <a:pt x="689784" y="41866"/>
                      <a:pt x="685727" y="43157"/>
                      <a:pt x="682600" y="45808"/>
                    </a:cubicBezTo>
                    <a:cubicBezTo>
                      <a:pt x="679673" y="49084"/>
                      <a:pt x="677878" y="53214"/>
                      <a:pt x="677478" y="57589"/>
                    </a:cubicBezTo>
                    <a:lnTo>
                      <a:pt x="708210" y="57589"/>
                    </a:lnTo>
                    <a:lnTo>
                      <a:pt x="707698" y="51442"/>
                    </a:lnTo>
                    <a:lnTo>
                      <a:pt x="705137" y="46320"/>
                    </a:lnTo>
                    <a:lnTo>
                      <a:pt x="700015" y="43247"/>
                    </a:lnTo>
                    <a:cubicBezTo>
                      <a:pt x="698058" y="42489"/>
                      <a:pt x="695966" y="42140"/>
                      <a:pt x="693868" y="42222"/>
                    </a:cubicBezTo>
                    <a:close/>
                    <a:moveTo>
                      <a:pt x="758919" y="100615"/>
                    </a:moveTo>
                    <a:cubicBezTo>
                      <a:pt x="753285" y="100615"/>
                      <a:pt x="748675" y="99078"/>
                      <a:pt x="745602" y="95492"/>
                    </a:cubicBezTo>
                    <a:cubicBezTo>
                      <a:pt x="742016" y="92419"/>
                      <a:pt x="740480" y="87809"/>
                      <a:pt x="740480" y="81663"/>
                    </a:cubicBezTo>
                    <a:lnTo>
                      <a:pt x="740480" y="43759"/>
                    </a:lnTo>
                    <a:lnTo>
                      <a:pt x="733821" y="43759"/>
                    </a:lnTo>
                    <a:cubicBezTo>
                      <a:pt x="732796" y="43759"/>
                      <a:pt x="732284" y="43759"/>
                      <a:pt x="731260" y="42735"/>
                    </a:cubicBezTo>
                    <a:lnTo>
                      <a:pt x="730235" y="40173"/>
                    </a:lnTo>
                    <a:lnTo>
                      <a:pt x="730235" y="33003"/>
                    </a:lnTo>
                    <a:lnTo>
                      <a:pt x="741504" y="31466"/>
                    </a:lnTo>
                    <a:lnTo>
                      <a:pt x="745090" y="12514"/>
                    </a:lnTo>
                    <a:cubicBezTo>
                      <a:pt x="745090" y="12002"/>
                      <a:pt x="745090" y="10977"/>
                      <a:pt x="746114" y="10465"/>
                    </a:cubicBezTo>
                    <a:lnTo>
                      <a:pt x="748675" y="9953"/>
                    </a:lnTo>
                    <a:lnTo>
                      <a:pt x="756870" y="9953"/>
                    </a:lnTo>
                    <a:lnTo>
                      <a:pt x="756870" y="31466"/>
                    </a:lnTo>
                    <a:lnTo>
                      <a:pt x="775310" y="31466"/>
                    </a:lnTo>
                    <a:lnTo>
                      <a:pt x="775310" y="43247"/>
                    </a:lnTo>
                    <a:lnTo>
                      <a:pt x="756870" y="43247"/>
                    </a:lnTo>
                    <a:lnTo>
                      <a:pt x="756870" y="80126"/>
                    </a:lnTo>
                    <a:cubicBezTo>
                      <a:pt x="756870" y="82175"/>
                      <a:pt x="757895" y="83712"/>
                      <a:pt x="758919" y="85248"/>
                    </a:cubicBezTo>
                    <a:cubicBezTo>
                      <a:pt x="759944" y="86273"/>
                      <a:pt x="760968" y="86785"/>
                      <a:pt x="763017" y="86785"/>
                    </a:cubicBezTo>
                    <a:lnTo>
                      <a:pt x="765578" y="86785"/>
                    </a:lnTo>
                    <a:cubicBezTo>
                      <a:pt x="766660" y="86398"/>
                      <a:pt x="767692" y="85882"/>
                      <a:pt x="768651" y="85248"/>
                    </a:cubicBezTo>
                    <a:lnTo>
                      <a:pt x="769676" y="84736"/>
                    </a:lnTo>
                    <a:lnTo>
                      <a:pt x="771212" y="84736"/>
                    </a:lnTo>
                    <a:lnTo>
                      <a:pt x="772237" y="86273"/>
                    </a:lnTo>
                    <a:lnTo>
                      <a:pt x="777359" y="93956"/>
                    </a:lnTo>
                    <a:lnTo>
                      <a:pt x="768651" y="99078"/>
                    </a:lnTo>
                    <a:cubicBezTo>
                      <a:pt x="765483" y="99937"/>
                      <a:pt x="762197" y="100283"/>
                      <a:pt x="758919" y="100102"/>
                    </a:cubicBezTo>
                    <a:close/>
                    <a:moveTo>
                      <a:pt x="841898" y="99590"/>
                    </a:moveTo>
                    <a:lnTo>
                      <a:pt x="834215" y="99590"/>
                    </a:lnTo>
                    <a:lnTo>
                      <a:pt x="830629" y="99078"/>
                    </a:lnTo>
                    <a:cubicBezTo>
                      <a:pt x="829605" y="98566"/>
                      <a:pt x="829092" y="97541"/>
                      <a:pt x="828580" y="96005"/>
                    </a:cubicBezTo>
                    <a:lnTo>
                      <a:pt x="827043" y="90883"/>
                    </a:lnTo>
                    <a:cubicBezTo>
                      <a:pt x="823905" y="93646"/>
                      <a:pt x="820470" y="96051"/>
                      <a:pt x="816799" y="98053"/>
                    </a:cubicBezTo>
                    <a:lnTo>
                      <a:pt x="811677" y="100102"/>
                    </a:lnTo>
                    <a:cubicBezTo>
                      <a:pt x="806584" y="101114"/>
                      <a:pt x="801326" y="100939"/>
                      <a:pt x="796311" y="99590"/>
                    </a:cubicBezTo>
                    <a:lnTo>
                      <a:pt x="790164" y="96005"/>
                    </a:lnTo>
                    <a:lnTo>
                      <a:pt x="786067" y="90370"/>
                    </a:lnTo>
                    <a:cubicBezTo>
                      <a:pt x="785172" y="87736"/>
                      <a:pt x="784824" y="84948"/>
                      <a:pt x="785042" y="82175"/>
                    </a:cubicBezTo>
                    <a:cubicBezTo>
                      <a:pt x="785042" y="79614"/>
                      <a:pt x="785042" y="77053"/>
                      <a:pt x="787091" y="74492"/>
                    </a:cubicBezTo>
                    <a:cubicBezTo>
                      <a:pt x="788115" y="71931"/>
                      <a:pt x="790676" y="69370"/>
                      <a:pt x="793750" y="67833"/>
                    </a:cubicBezTo>
                    <a:cubicBezTo>
                      <a:pt x="796823" y="65784"/>
                      <a:pt x="800921" y="64247"/>
                      <a:pt x="806043" y="62711"/>
                    </a:cubicBezTo>
                    <a:cubicBezTo>
                      <a:pt x="811165" y="61174"/>
                      <a:pt x="817824" y="60662"/>
                      <a:pt x="825507" y="60662"/>
                    </a:cubicBezTo>
                    <a:lnTo>
                      <a:pt x="825507" y="56564"/>
                    </a:lnTo>
                    <a:cubicBezTo>
                      <a:pt x="825507" y="51442"/>
                      <a:pt x="824482" y="48369"/>
                      <a:pt x="822946" y="46320"/>
                    </a:cubicBezTo>
                    <a:cubicBezTo>
                      <a:pt x="820897" y="44271"/>
                      <a:pt x="817824" y="42735"/>
                      <a:pt x="814238" y="42735"/>
                    </a:cubicBezTo>
                    <a:cubicBezTo>
                      <a:pt x="810263" y="42644"/>
                      <a:pt x="806348" y="43712"/>
                      <a:pt x="802970" y="45808"/>
                    </a:cubicBezTo>
                    <a:lnTo>
                      <a:pt x="799384" y="48369"/>
                    </a:lnTo>
                    <a:lnTo>
                      <a:pt x="795799" y="48881"/>
                    </a:lnTo>
                    <a:cubicBezTo>
                      <a:pt x="794746" y="49034"/>
                      <a:pt x="793672" y="48855"/>
                      <a:pt x="792725" y="48369"/>
                    </a:cubicBezTo>
                    <a:lnTo>
                      <a:pt x="791189" y="45808"/>
                    </a:lnTo>
                    <a:lnTo>
                      <a:pt x="788115" y="40686"/>
                    </a:lnTo>
                    <a:cubicBezTo>
                      <a:pt x="795875" y="33835"/>
                      <a:pt x="805940" y="30176"/>
                      <a:pt x="816287" y="30441"/>
                    </a:cubicBezTo>
                    <a:cubicBezTo>
                      <a:pt x="820385" y="30441"/>
                      <a:pt x="823970" y="30441"/>
                      <a:pt x="827043" y="31978"/>
                    </a:cubicBezTo>
                    <a:cubicBezTo>
                      <a:pt x="833127" y="34496"/>
                      <a:pt x="837805" y="39549"/>
                      <a:pt x="839849" y="45808"/>
                    </a:cubicBezTo>
                    <a:cubicBezTo>
                      <a:pt x="841385" y="48881"/>
                      <a:pt x="841898" y="52467"/>
                      <a:pt x="841898" y="56052"/>
                    </a:cubicBezTo>
                    <a:lnTo>
                      <a:pt x="841898" y="99590"/>
                    </a:lnTo>
                    <a:close/>
                    <a:moveTo>
                      <a:pt x="809628" y="89346"/>
                    </a:moveTo>
                    <a:lnTo>
                      <a:pt x="814750" y="89346"/>
                    </a:lnTo>
                    <a:cubicBezTo>
                      <a:pt x="817435" y="88575"/>
                      <a:pt x="819894" y="87169"/>
                      <a:pt x="821921" y="85248"/>
                    </a:cubicBezTo>
                    <a:lnTo>
                      <a:pt x="825507" y="82175"/>
                    </a:lnTo>
                    <a:lnTo>
                      <a:pt x="825507" y="70394"/>
                    </a:lnTo>
                    <a:lnTo>
                      <a:pt x="813726" y="71418"/>
                    </a:lnTo>
                    <a:lnTo>
                      <a:pt x="806043" y="73980"/>
                    </a:lnTo>
                    <a:cubicBezTo>
                      <a:pt x="804439" y="74640"/>
                      <a:pt x="803029" y="75698"/>
                      <a:pt x="801945" y="77053"/>
                    </a:cubicBezTo>
                    <a:cubicBezTo>
                      <a:pt x="800921" y="78589"/>
                      <a:pt x="800408" y="79614"/>
                      <a:pt x="800408" y="81150"/>
                    </a:cubicBezTo>
                    <a:cubicBezTo>
                      <a:pt x="800408" y="84224"/>
                      <a:pt x="801433" y="86273"/>
                      <a:pt x="802970" y="87297"/>
                    </a:cubicBezTo>
                    <a:cubicBezTo>
                      <a:pt x="805018" y="88834"/>
                      <a:pt x="807067" y="89346"/>
                      <a:pt x="809628" y="89346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4" name="Graphic 9">
              <a:extLst>
                <a:ext uri="{FF2B5EF4-FFF2-40B4-BE49-F238E27FC236}">
                  <a16:creationId xmlns:a16="http://schemas.microsoft.com/office/drawing/2014/main" id="{6B26CABF-F5C7-3D21-AF29-BBF70AD24DE9}"/>
                </a:ext>
              </a:extLst>
            </p:cNvPr>
            <p:cNvGrpSpPr/>
            <p:nvPr/>
          </p:nvGrpSpPr>
          <p:grpSpPr>
            <a:xfrm>
              <a:off x="7019801" y="4111960"/>
              <a:ext cx="1316385" cy="660754"/>
              <a:chOff x="7019801" y="4111960"/>
              <a:chExt cx="1316385" cy="660754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653E353-1D4F-8E3B-52DC-0FB22CE2F02D}"/>
                  </a:ext>
                </a:extLst>
              </p:cNvPr>
              <p:cNvSpPr/>
              <p:nvPr/>
            </p:nvSpPr>
            <p:spPr>
              <a:xfrm>
                <a:off x="7019801" y="4111960"/>
                <a:ext cx="1316385" cy="660754"/>
              </a:xfrm>
              <a:custGeom>
                <a:avLst/>
                <a:gdLst>
                  <a:gd name="connsiteX0" fmla="*/ 1255327 w 1316385"/>
                  <a:gd name="connsiteY0" fmla="*/ 729 h 660754"/>
                  <a:gd name="connsiteX1" fmla="*/ 1316793 w 1316385"/>
                  <a:gd name="connsiteY1" fmla="*/ 729 h 660754"/>
                  <a:gd name="connsiteX2" fmla="*/ 1316793 w 1316385"/>
                  <a:gd name="connsiteY2" fmla="*/ 661483 h 660754"/>
                  <a:gd name="connsiteX3" fmla="*/ 1255327 w 1316385"/>
                  <a:gd name="connsiteY3" fmla="*/ 661483 h 660754"/>
                  <a:gd name="connsiteX4" fmla="*/ 61872 w 1316385"/>
                  <a:gd name="connsiteY4" fmla="*/ 661483 h 660754"/>
                  <a:gd name="connsiteX5" fmla="*/ 407 w 1316385"/>
                  <a:gd name="connsiteY5" fmla="*/ 661483 h 660754"/>
                  <a:gd name="connsiteX6" fmla="*/ 407 w 1316385"/>
                  <a:gd name="connsiteY6" fmla="*/ 729 h 660754"/>
                  <a:gd name="connsiteX7" fmla="*/ 61872 w 1316385"/>
                  <a:gd name="connsiteY7" fmla="*/ 729 h 66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6385" h="660754">
                    <a:moveTo>
                      <a:pt x="1255327" y="729"/>
                    </a:moveTo>
                    <a:cubicBezTo>
                      <a:pt x="1289274" y="729"/>
                      <a:pt x="1316793" y="729"/>
                      <a:pt x="1316793" y="729"/>
                    </a:cubicBezTo>
                    <a:lnTo>
                      <a:pt x="1316793" y="661483"/>
                    </a:lnTo>
                    <a:cubicBezTo>
                      <a:pt x="1316793" y="661483"/>
                      <a:pt x="1289274" y="661483"/>
                      <a:pt x="1255327" y="661483"/>
                    </a:cubicBezTo>
                    <a:lnTo>
                      <a:pt x="61872" y="661483"/>
                    </a:lnTo>
                    <a:cubicBezTo>
                      <a:pt x="27926" y="661483"/>
                      <a:pt x="407" y="661483"/>
                      <a:pt x="407" y="661483"/>
                    </a:cubicBezTo>
                    <a:lnTo>
                      <a:pt x="407" y="729"/>
                    </a:lnTo>
                    <a:cubicBezTo>
                      <a:pt x="407" y="729"/>
                      <a:pt x="27926" y="729"/>
                      <a:pt x="61872" y="729"/>
                    </a:cubicBezTo>
                    <a:close/>
                  </a:path>
                </a:pathLst>
              </a:custGeom>
              <a:solidFill>
                <a:srgbClr val="D7CCF4"/>
              </a:solidFill>
              <a:ln w="25576" cap="flat">
                <a:solidFill>
                  <a:srgbClr val="8978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975786E-DA5A-A165-8D9E-C1C78A4944E4}"/>
                  </a:ext>
                </a:extLst>
              </p:cNvPr>
              <p:cNvSpPr/>
              <p:nvPr/>
            </p:nvSpPr>
            <p:spPr>
              <a:xfrm>
                <a:off x="7497695" y="4340918"/>
                <a:ext cx="384671" cy="164421"/>
              </a:xfrm>
              <a:custGeom>
                <a:avLst/>
                <a:gdLst>
                  <a:gd name="connsiteX0" fmla="*/ 144851 w 384671"/>
                  <a:gd name="connsiteY0" fmla="*/ 81659 h 164421"/>
                  <a:gd name="connsiteX1" fmla="*/ 138704 w 384671"/>
                  <a:gd name="connsiteY1" fmla="*/ 114952 h 164421"/>
                  <a:gd name="connsiteX2" fmla="*/ 96191 w 384671"/>
                  <a:gd name="connsiteY2" fmla="*/ 157466 h 164421"/>
                  <a:gd name="connsiteX3" fmla="*/ 62385 w 384671"/>
                  <a:gd name="connsiteY3" fmla="*/ 163613 h 164421"/>
                  <a:gd name="connsiteX4" fmla="*/ 407 w 384671"/>
                  <a:gd name="connsiteY4" fmla="*/ 163613 h 164421"/>
                  <a:gd name="connsiteX5" fmla="*/ 407 w 384671"/>
                  <a:gd name="connsiteY5" fmla="*/ 729 h 164421"/>
                  <a:gd name="connsiteX6" fmla="*/ 62385 w 384671"/>
                  <a:gd name="connsiteY6" fmla="*/ 729 h 164421"/>
                  <a:gd name="connsiteX7" fmla="*/ 96191 w 384671"/>
                  <a:gd name="connsiteY7" fmla="*/ 6876 h 164421"/>
                  <a:gd name="connsiteX8" fmla="*/ 138704 w 384671"/>
                  <a:gd name="connsiteY8" fmla="*/ 49389 h 164421"/>
                  <a:gd name="connsiteX9" fmla="*/ 144851 w 384671"/>
                  <a:gd name="connsiteY9" fmla="*/ 82171 h 164421"/>
                  <a:gd name="connsiteX10" fmla="*/ 114118 w 384671"/>
                  <a:gd name="connsiteY10" fmla="*/ 81659 h 164421"/>
                  <a:gd name="connsiteX11" fmla="*/ 110533 w 384671"/>
                  <a:gd name="connsiteY11" fmla="*/ 58097 h 164421"/>
                  <a:gd name="connsiteX12" fmla="*/ 100288 w 384671"/>
                  <a:gd name="connsiteY12" fmla="*/ 40169 h 164421"/>
                  <a:gd name="connsiteX13" fmla="*/ 83898 w 384671"/>
                  <a:gd name="connsiteY13" fmla="*/ 28901 h 164421"/>
                  <a:gd name="connsiteX14" fmla="*/ 62385 w 384671"/>
                  <a:gd name="connsiteY14" fmla="*/ 24803 h 164421"/>
                  <a:gd name="connsiteX15" fmla="*/ 30627 w 384671"/>
                  <a:gd name="connsiteY15" fmla="*/ 24803 h 164421"/>
                  <a:gd name="connsiteX16" fmla="*/ 30627 w 384671"/>
                  <a:gd name="connsiteY16" fmla="*/ 139539 h 164421"/>
                  <a:gd name="connsiteX17" fmla="*/ 62385 w 384671"/>
                  <a:gd name="connsiteY17" fmla="*/ 139539 h 164421"/>
                  <a:gd name="connsiteX18" fmla="*/ 83898 w 384671"/>
                  <a:gd name="connsiteY18" fmla="*/ 135441 h 164421"/>
                  <a:gd name="connsiteX19" fmla="*/ 100288 w 384671"/>
                  <a:gd name="connsiteY19" fmla="*/ 124172 h 164421"/>
                  <a:gd name="connsiteX20" fmla="*/ 110533 w 384671"/>
                  <a:gd name="connsiteY20" fmla="*/ 106245 h 164421"/>
                  <a:gd name="connsiteX21" fmla="*/ 114118 w 384671"/>
                  <a:gd name="connsiteY21" fmla="*/ 82171 h 164421"/>
                  <a:gd name="connsiteX22" fmla="*/ 216561 w 384671"/>
                  <a:gd name="connsiteY22" fmla="*/ 45804 h 164421"/>
                  <a:gd name="connsiteX23" fmla="*/ 240122 w 384671"/>
                  <a:gd name="connsiteY23" fmla="*/ 50414 h 164421"/>
                  <a:gd name="connsiteX24" fmla="*/ 269318 w 384671"/>
                  <a:gd name="connsiteY24" fmla="*/ 81146 h 164421"/>
                  <a:gd name="connsiteX25" fmla="*/ 273416 w 384671"/>
                  <a:gd name="connsiteY25" fmla="*/ 105733 h 164421"/>
                  <a:gd name="connsiteX26" fmla="*/ 269318 w 384671"/>
                  <a:gd name="connsiteY26" fmla="*/ 130319 h 164421"/>
                  <a:gd name="connsiteX27" fmla="*/ 258050 w 384671"/>
                  <a:gd name="connsiteY27" fmla="*/ 149271 h 164421"/>
                  <a:gd name="connsiteX28" fmla="*/ 240122 w 384671"/>
                  <a:gd name="connsiteY28" fmla="*/ 161051 h 164421"/>
                  <a:gd name="connsiteX29" fmla="*/ 216561 w 384671"/>
                  <a:gd name="connsiteY29" fmla="*/ 165149 h 164421"/>
                  <a:gd name="connsiteX30" fmla="*/ 192999 w 384671"/>
                  <a:gd name="connsiteY30" fmla="*/ 161051 h 164421"/>
                  <a:gd name="connsiteX31" fmla="*/ 163290 w 384671"/>
                  <a:gd name="connsiteY31" fmla="*/ 130319 h 164421"/>
                  <a:gd name="connsiteX32" fmla="*/ 159193 w 384671"/>
                  <a:gd name="connsiteY32" fmla="*/ 105733 h 164421"/>
                  <a:gd name="connsiteX33" fmla="*/ 163291 w 384671"/>
                  <a:gd name="connsiteY33" fmla="*/ 81146 h 164421"/>
                  <a:gd name="connsiteX34" fmla="*/ 192999 w 384671"/>
                  <a:gd name="connsiteY34" fmla="*/ 50414 h 164421"/>
                  <a:gd name="connsiteX35" fmla="*/ 216561 w 384671"/>
                  <a:gd name="connsiteY35" fmla="*/ 46316 h 164421"/>
                  <a:gd name="connsiteX36" fmla="*/ 216561 w 384671"/>
                  <a:gd name="connsiteY36" fmla="*/ 144148 h 164421"/>
                  <a:gd name="connsiteX37" fmla="*/ 238073 w 384671"/>
                  <a:gd name="connsiteY37" fmla="*/ 133904 h 164421"/>
                  <a:gd name="connsiteX38" fmla="*/ 244732 w 384671"/>
                  <a:gd name="connsiteY38" fmla="*/ 105733 h 164421"/>
                  <a:gd name="connsiteX39" fmla="*/ 238073 w 384671"/>
                  <a:gd name="connsiteY39" fmla="*/ 77049 h 164421"/>
                  <a:gd name="connsiteX40" fmla="*/ 216561 w 384671"/>
                  <a:gd name="connsiteY40" fmla="*/ 67317 h 164421"/>
                  <a:gd name="connsiteX41" fmla="*/ 195048 w 384671"/>
                  <a:gd name="connsiteY41" fmla="*/ 77561 h 164421"/>
                  <a:gd name="connsiteX42" fmla="*/ 187877 w 384671"/>
                  <a:gd name="connsiteY42" fmla="*/ 105733 h 164421"/>
                  <a:gd name="connsiteX43" fmla="*/ 195048 w 384671"/>
                  <a:gd name="connsiteY43" fmla="*/ 133904 h 164421"/>
                  <a:gd name="connsiteX44" fmla="*/ 216561 w 384671"/>
                  <a:gd name="connsiteY44" fmla="*/ 144148 h 164421"/>
                  <a:gd name="connsiteX45" fmla="*/ 376371 w 384671"/>
                  <a:gd name="connsiteY45" fmla="*/ 72439 h 164421"/>
                  <a:gd name="connsiteX46" fmla="*/ 374322 w 384671"/>
                  <a:gd name="connsiteY46" fmla="*/ 75000 h 164421"/>
                  <a:gd name="connsiteX47" fmla="*/ 370737 w 384671"/>
                  <a:gd name="connsiteY47" fmla="*/ 76024 h 164421"/>
                  <a:gd name="connsiteX48" fmla="*/ 366639 w 384671"/>
                  <a:gd name="connsiteY48" fmla="*/ 74488 h 164421"/>
                  <a:gd name="connsiteX49" fmla="*/ 354858 w 384671"/>
                  <a:gd name="connsiteY49" fmla="*/ 68853 h 164421"/>
                  <a:gd name="connsiteX50" fmla="*/ 345126 w 384671"/>
                  <a:gd name="connsiteY50" fmla="*/ 67317 h 164421"/>
                  <a:gd name="connsiteX51" fmla="*/ 332321 w 384671"/>
                  <a:gd name="connsiteY51" fmla="*/ 69878 h 164421"/>
                  <a:gd name="connsiteX52" fmla="*/ 323101 w 384671"/>
                  <a:gd name="connsiteY52" fmla="*/ 77561 h 164421"/>
                  <a:gd name="connsiteX53" fmla="*/ 317979 w 384671"/>
                  <a:gd name="connsiteY53" fmla="*/ 89854 h 164421"/>
                  <a:gd name="connsiteX54" fmla="*/ 317979 w 384671"/>
                  <a:gd name="connsiteY54" fmla="*/ 122123 h 164421"/>
                  <a:gd name="connsiteX55" fmla="*/ 323613 w 384671"/>
                  <a:gd name="connsiteY55" fmla="*/ 133904 h 164421"/>
                  <a:gd name="connsiteX56" fmla="*/ 332833 w 384671"/>
                  <a:gd name="connsiteY56" fmla="*/ 141587 h 164421"/>
                  <a:gd name="connsiteX57" fmla="*/ 344614 w 384671"/>
                  <a:gd name="connsiteY57" fmla="*/ 144148 h 164421"/>
                  <a:gd name="connsiteX58" fmla="*/ 362541 w 384671"/>
                  <a:gd name="connsiteY58" fmla="*/ 139026 h 164421"/>
                  <a:gd name="connsiteX59" fmla="*/ 367663 w 384671"/>
                  <a:gd name="connsiteY59" fmla="*/ 135441 h 164421"/>
                  <a:gd name="connsiteX60" fmla="*/ 371761 w 384671"/>
                  <a:gd name="connsiteY60" fmla="*/ 133392 h 164421"/>
                  <a:gd name="connsiteX61" fmla="*/ 376883 w 384671"/>
                  <a:gd name="connsiteY61" fmla="*/ 136465 h 164421"/>
                  <a:gd name="connsiteX62" fmla="*/ 385078 w 384671"/>
                  <a:gd name="connsiteY62" fmla="*/ 146710 h 164421"/>
                  <a:gd name="connsiteX63" fmla="*/ 363566 w 384671"/>
                  <a:gd name="connsiteY63" fmla="*/ 161051 h 164421"/>
                  <a:gd name="connsiteX64" fmla="*/ 351785 w 384671"/>
                  <a:gd name="connsiteY64" fmla="*/ 164637 h 164421"/>
                  <a:gd name="connsiteX65" fmla="*/ 339492 w 384671"/>
                  <a:gd name="connsiteY65" fmla="*/ 165149 h 164421"/>
                  <a:gd name="connsiteX66" fmla="*/ 319003 w 384671"/>
                  <a:gd name="connsiteY66" fmla="*/ 161051 h 164421"/>
                  <a:gd name="connsiteX67" fmla="*/ 302612 w 384671"/>
                  <a:gd name="connsiteY67" fmla="*/ 149783 h 164421"/>
                  <a:gd name="connsiteX68" fmla="*/ 291344 w 384671"/>
                  <a:gd name="connsiteY68" fmla="*/ 130831 h 164421"/>
                  <a:gd name="connsiteX69" fmla="*/ 287246 w 384671"/>
                  <a:gd name="connsiteY69" fmla="*/ 105220 h 164421"/>
                  <a:gd name="connsiteX70" fmla="*/ 291344 w 384671"/>
                  <a:gd name="connsiteY70" fmla="*/ 82171 h 164421"/>
                  <a:gd name="connsiteX71" fmla="*/ 301588 w 384671"/>
                  <a:gd name="connsiteY71" fmla="*/ 63219 h 164421"/>
                  <a:gd name="connsiteX72" fmla="*/ 319515 w 384671"/>
                  <a:gd name="connsiteY72" fmla="*/ 50926 h 164421"/>
                  <a:gd name="connsiteX73" fmla="*/ 343589 w 384671"/>
                  <a:gd name="connsiteY73" fmla="*/ 45804 h 164421"/>
                  <a:gd name="connsiteX74" fmla="*/ 384054 w 384671"/>
                  <a:gd name="connsiteY74" fmla="*/ 61682 h 164421"/>
                  <a:gd name="connsiteX75" fmla="*/ 376371 w 384671"/>
                  <a:gd name="connsiteY75" fmla="*/ 72439 h 16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84671" h="164421">
                    <a:moveTo>
                      <a:pt x="144851" y="81659"/>
                    </a:moveTo>
                    <a:cubicBezTo>
                      <a:pt x="144851" y="93952"/>
                      <a:pt x="142802" y="105220"/>
                      <a:pt x="138704" y="114952"/>
                    </a:cubicBezTo>
                    <a:cubicBezTo>
                      <a:pt x="130999" y="134378"/>
                      <a:pt x="115616" y="149760"/>
                      <a:pt x="96191" y="157466"/>
                    </a:cubicBezTo>
                    <a:cubicBezTo>
                      <a:pt x="85946" y="161564"/>
                      <a:pt x="74678" y="163613"/>
                      <a:pt x="62385" y="163613"/>
                    </a:cubicBezTo>
                    <a:lnTo>
                      <a:pt x="407" y="163613"/>
                    </a:lnTo>
                    <a:lnTo>
                      <a:pt x="407" y="729"/>
                    </a:lnTo>
                    <a:lnTo>
                      <a:pt x="62385" y="729"/>
                    </a:lnTo>
                    <a:cubicBezTo>
                      <a:pt x="74678" y="729"/>
                      <a:pt x="85946" y="2778"/>
                      <a:pt x="96191" y="6876"/>
                    </a:cubicBezTo>
                    <a:cubicBezTo>
                      <a:pt x="115582" y="14633"/>
                      <a:pt x="130947" y="29998"/>
                      <a:pt x="138704" y="49389"/>
                    </a:cubicBezTo>
                    <a:cubicBezTo>
                      <a:pt x="142802" y="59633"/>
                      <a:pt x="144851" y="69878"/>
                      <a:pt x="144851" y="82171"/>
                    </a:cubicBezTo>
                    <a:close/>
                    <a:moveTo>
                      <a:pt x="114118" y="81659"/>
                    </a:moveTo>
                    <a:cubicBezTo>
                      <a:pt x="114118" y="72951"/>
                      <a:pt x="112581" y="65268"/>
                      <a:pt x="110533" y="58097"/>
                    </a:cubicBezTo>
                    <a:cubicBezTo>
                      <a:pt x="108370" y="51488"/>
                      <a:pt x="104885" y="45388"/>
                      <a:pt x="100288" y="40169"/>
                    </a:cubicBezTo>
                    <a:cubicBezTo>
                      <a:pt x="95166" y="35047"/>
                      <a:pt x="90044" y="31462"/>
                      <a:pt x="83898" y="28901"/>
                    </a:cubicBezTo>
                    <a:cubicBezTo>
                      <a:pt x="77751" y="26340"/>
                      <a:pt x="70580" y="24803"/>
                      <a:pt x="62385" y="24803"/>
                    </a:cubicBezTo>
                    <a:lnTo>
                      <a:pt x="30627" y="24803"/>
                    </a:lnTo>
                    <a:lnTo>
                      <a:pt x="30627" y="139539"/>
                    </a:lnTo>
                    <a:lnTo>
                      <a:pt x="62385" y="139539"/>
                    </a:lnTo>
                    <a:cubicBezTo>
                      <a:pt x="70580" y="139539"/>
                      <a:pt x="77751" y="138002"/>
                      <a:pt x="83898" y="135441"/>
                    </a:cubicBezTo>
                    <a:cubicBezTo>
                      <a:pt x="90149" y="132983"/>
                      <a:pt x="95755" y="129129"/>
                      <a:pt x="100288" y="124172"/>
                    </a:cubicBezTo>
                    <a:cubicBezTo>
                      <a:pt x="104885" y="118954"/>
                      <a:pt x="108370" y="112854"/>
                      <a:pt x="110533" y="106245"/>
                    </a:cubicBezTo>
                    <a:cubicBezTo>
                      <a:pt x="112581" y="99074"/>
                      <a:pt x="114118" y="90878"/>
                      <a:pt x="114118" y="82171"/>
                    </a:cubicBezTo>
                    <a:close/>
                    <a:moveTo>
                      <a:pt x="216561" y="45804"/>
                    </a:moveTo>
                    <a:cubicBezTo>
                      <a:pt x="225268" y="45804"/>
                      <a:pt x="232951" y="47340"/>
                      <a:pt x="240122" y="50414"/>
                    </a:cubicBezTo>
                    <a:cubicBezTo>
                      <a:pt x="253875" y="55904"/>
                      <a:pt x="264540" y="67131"/>
                      <a:pt x="269318" y="81146"/>
                    </a:cubicBezTo>
                    <a:cubicBezTo>
                      <a:pt x="272392" y="88317"/>
                      <a:pt x="273416" y="96513"/>
                      <a:pt x="273416" y="105733"/>
                    </a:cubicBezTo>
                    <a:cubicBezTo>
                      <a:pt x="273496" y="114104"/>
                      <a:pt x="272109" y="122425"/>
                      <a:pt x="269318" y="130319"/>
                    </a:cubicBezTo>
                    <a:cubicBezTo>
                      <a:pt x="266757" y="137490"/>
                      <a:pt x="262660" y="144148"/>
                      <a:pt x="258050" y="149271"/>
                    </a:cubicBezTo>
                    <a:cubicBezTo>
                      <a:pt x="252928" y="154393"/>
                      <a:pt x="246781" y="158490"/>
                      <a:pt x="240122" y="161051"/>
                    </a:cubicBezTo>
                    <a:cubicBezTo>
                      <a:pt x="232951" y="164125"/>
                      <a:pt x="224756" y="165149"/>
                      <a:pt x="216561" y="165149"/>
                    </a:cubicBezTo>
                    <a:cubicBezTo>
                      <a:pt x="207853" y="165149"/>
                      <a:pt x="200170" y="164125"/>
                      <a:pt x="192999" y="161051"/>
                    </a:cubicBezTo>
                    <a:cubicBezTo>
                      <a:pt x="179011" y="155746"/>
                      <a:pt x="168119" y="144478"/>
                      <a:pt x="163290" y="130319"/>
                    </a:cubicBezTo>
                    <a:cubicBezTo>
                      <a:pt x="160729" y="123148"/>
                      <a:pt x="159193" y="114952"/>
                      <a:pt x="159193" y="105733"/>
                    </a:cubicBezTo>
                    <a:cubicBezTo>
                      <a:pt x="159193" y="96513"/>
                      <a:pt x="160729" y="88317"/>
                      <a:pt x="163291" y="81146"/>
                    </a:cubicBezTo>
                    <a:cubicBezTo>
                      <a:pt x="168241" y="67062"/>
                      <a:pt x="179091" y="55839"/>
                      <a:pt x="192999" y="50414"/>
                    </a:cubicBezTo>
                    <a:cubicBezTo>
                      <a:pt x="200170" y="47340"/>
                      <a:pt x="207853" y="46316"/>
                      <a:pt x="216561" y="46316"/>
                    </a:cubicBezTo>
                    <a:close/>
                    <a:moveTo>
                      <a:pt x="216561" y="144148"/>
                    </a:moveTo>
                    <a:cubicBezTo>
                      <a:pt x="226293" y="144148"/>
                      <a:pt x="233464" y="140563"/>
                      <a:pt x="238073" y="133904"/>
                    </a:cubicBezTo>
                    <a:cubicBezTo>
                      <a:pt x="243100" y="125407"/>
                      <a:pt x="245422" y="115581"/>
                      <a:pt x="244732" y="105733"/>
                    </a:cubicBezTo>
                    <a:cubicBezTo>
                      <a:pt x="244732" y="93439"/>
                      <a:pt x="242683" y="83707"/>
                      <a:pt x="238073" y="77049"/>
                    </a:cubicBezTo>
                    <a:cubicBezTo>
                      <a:pt x="232951" y="70902"/>
                      <a:pt x="226293" y="67317"/>
                      <a:pt x="216561" y="67317"/>
                    </a:cubicBezTo>
                    <a:cubicBezTo>
                      <a:pt x="206316" y="67317"/>
                      <a:pt x="199658" y="70902"/>
                      <a:pt x="195048" y="77561"/>
                    </a:cubicBezTo>
                    <a:cubicBezTo>
                      <a:pt x="189843" y="86001"/>
                      <a:pt x="187341" y="95831"/>
                      <a:pt x="187877" y="105733"/>
                    </a:cubicBezTo>
                    <a:cubicBezTo>
                      <a:pt x="187877" y="118026"/>
                      <a:pt x="190438" y="127758"/>
                      <a:pt x="195048" y="133904"/>
                    </a:cubicBezTo>
                    <a:cubicBezTo>
                      <a:pt x="199658" y="140563"/>
                      <a:pt x="206829" y="144148"/>
                      <a:pt x="216561" y="144148"/>
                    </a:cubicBezTo>
                    <a:close/>
                    <a:moveTo>
                      <a:pt x="376371" y="72439"/>
                    </a:moveTo>
                    <a:lnTo>
                      <a:pt x="374322" y="75000"/>
                    </a:lnTo>
                    <a:cubicBezTo>
                      <a:pt x="373298" y="75780"/>
                      <a:pt x="372018" y="76145"/>
                      <a:pt x="370737" y="76024"/>
                    </a:cubicBezTo>
                    <a:cubicBezTo>
                      <a:pt x="369200" y="76024"/>
                      <a:pt x="367663" y="75512"/>
                      <a:pt x="366639" y="74488"/>
                    </a:cubicBezTo>
                    <a:cubicBezTo>
                      <a:pt x="362806" y="72419"/>
                      <a:pt x="358874" y="70539"/>
                      <a:pt x="354858" y="68853"/>
                    </a:cubicBezTo>
                    <a:cubicBezTo>
                      <a:pt x="351718" y="67821"/>
                      <a:pt x="348431" y="67302"/>
                      <a:pt x="345126" y="67317"/>
                    </a:cubicBezTo>
                    <a:cubicBezTo>
                      <a:pt x="340004" y="67317"/>
                      <a:pt x="335906" y="68341"/>
                      <a:pt x="332321" y="69878"/>
                    </a:cubicBezTo>
                    <a:cubicBezTo>
                      <a:pt x="328735" y="71927"/>
                      <a:pt x="325662" y="74488"/>
                      <a:pt x="323101" y="77561"/>
                    </a:cubicBezTo>
                    <a:cubicBezTo>
                      <a:pt x="321052" y="81146"/>
                      <a:pt x="319003" y="84732"/>
                      <a:pt x="317979" y="89854"/>
                    </a:cubicBezTo>
                    <a:cubicBezTo>
                      <a:pt x="315153" y="100425"/>
                      <a:pt x="315153" y="111552"/>
                      <a:pt x="317979" y="122123"/>
                    </a:cubicBezTo>
                    <a:cubicBezTo>
                      <a:pt x="319515" y="127245"/>
                      <a:pt x="321052" y="130831"/>
                      <a:pt x="323613" y="133904"/>
                    </a:cubicBezTo>
                    <a:cubicBezTo>
                      <a:pt x="326174" y="137490"/>
                      <a:pt x="328735" y="140051"/>
                      <a:pt x="332833" y="141587"/>
                    </a:cubicBezTo>
                    <a:cubicBezTo>
                      <a:pt x="336418" y="143124"/>
                      <a:pt x="340004" y="144148"/>
                      <a:pt x="344614" y="144148"/>
                    </a:cubicBezTo>
                    <a:cubicBezTo>
                      <a:pt x="350984" y="144409"/>
                      <a:pt x="357270" y="142613"/>
                      <a:pt x="362541" y="139026"/>
                    </a:cubicBezTo>
                    <a:lnTo>
                      <a:pt x="367663" y="135441"/>
                    </a:lnTo>
                    <a:cubicBezTo>
                      <a:pt x="368688" y="134416"/>
                      <a:pt x="370224" y="133392"/>
                      <a:pt x="371761" y="133392"/>
                    </a:cubicBezTo>
                    <a:cubicBezTo>
                      <a:pt x="374322" y="133392"/>
                      <a:pt x="375859" y="134416"/>
                      <a:pt x="376883" y="136465"/>
                    </a:cubicBezTo>
                    <a:lnTo>
                      <a:pt x="385078" y="146710"/>
                    </a:lnTo>
                    <a:cubicBezTo>
                      <a:pt x="379283" y="153287"/>
                      <a:pt x="371866" y="158231"/>
                      <a:pt x="363566" y="161051"/>
                    </a:cubicBezTo>
                    <a:lnTo>
                      <a:pt x="351785" y="164637"/>
                    </a:lnTo>
                    <a:lnTo>
                      <a:pt x="339492" y="165149"/>
                    </a:lnTo>
                    <a:cubicBezTo>
                      <a:pt x="332453" y="165206"/>
                      <a:pt x="325478" y="163811"/>
                      <a:pt x="319003" y="161051"/>
                    </a:cubicBezTo>
                    <a:cubicBezTo>
                      <a:pt x="312800" y="158504"/>
                      <a:pt x="307212" y="154662"/>
                      <a:pt x="302612" y="149783"/>
                    </a:cubicBezTo>
                    <a:cubicBezTo>
                      <a:pt x="297645" y="144269"/>
                      <a:pt x="293815" y="137829"/>
                      <a:pt x="291344" y="130831"/>
                    </a:cubicBezTo>
                    <a:cubicBezTo>
                      <a:pt x="288783" y="123660"/>
                      <a:pt x="287246" y="115465"/>
                      <a:pt x="287246" y="105220"/>
                    </a:cubicBezTo>
                    <a:cubicBezTo>
                      <a:pt x="287246" y="97025"/>
                      <a:pt x="288783" y="89342"/>
                      <a:pt x="291344" y="82171"/>
                    </a:cubicBezTo>
                    <a:cubicBezTo>
                      <a:pt x="293392" y="74488"/>
                      <a:pt x="296978" y="68341"/>
                      <a:pt x="301588" y="63219"/>
                    </a:cubicBezTo>
                    <a:cubicBezTo>
                      <a:pt x="306710" y="58097"/>
                      <a:pt x="312344" y="53487"/>
                      <a:pt x="319515" y="50926"/>
                    </a:cubicBezTo>
                    <a:cubicBezTo>
                      <a:pt x="326686" y="47853"/>
                      <a:pt x="334882" y="45804"/>
                      <a:pt x="343589" y="45804"/>
                    </a:cubicBezTo>
                    <a:cubicBezTo>
                      <a:pt x="358679" y="45353"/>
                      <a:pt x="373297" y="51090"/>
                      <a:pt x="384054" y="61682"/>
                    </a:cubicBezTo>
                    <a:lnTo>
                      <a:pt x="376371" y="7243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6" name="Graphic 9">
              <a:extLst>
                <a:ext uri="{FF2B5EF4-FFF2-40B4-BE49-F238E27FC236}">
                  <a16:creationId xmlns:a16="http://schemas.microsoft.com/office/drawing/2014/main" id="{75032352-6697-8C7F-87CB-0A9F3FECEC4D}"/>
                </a:ext>
              </a:extLst>
            </p:cNvPr>
            <p:cNvGrpSpPr/>
            <p:nvPr/>
          </p:nvGrpSpPr>
          <p:grpSpPr>
            <a:xfrm>
              <a:off x="6392341" y="5087724"/>
              <a:ext cx="911737" cy="589044"/>
              <a:chOff x="6392341" y="5087724"/>
              <a:chExt cx="911737" cy="589044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9B9DB87-DA9A-C458-6B62-4C45E419F55F}"/>
                  </a:ext>
                </a:extLst>
              </p:cNvPr>
              <p:cNvSpPr/>
              <p:nvPr/>
            </p:nvSpPr>
            <p:spPr>
              <a:xfrm>
                <a:off x="6392341" y="5087724"/>
                <a:ext cx="911737" cy="589044"/>
              </a:xfrm>
              <a:custGeom>
                <a:avLst/>
                <a:gdLst>
                  <a:gd name="connsiteX0" fmla="*/ 850559 w 911737"/>
                  <a:gd name="connsiteY0" fmla="*/ 922 h 589044"/>
                  <a:gd name="connsiteX1" fmla="*/ 912025 w 911737"/>
                  <a:gd name="connsiteY1" fmla="*/ 922 h 589044"/>
                  <a:gd name="connsiteX2" fmla="*/ 912025 w 911737"/>
                  <a:gd name="connsiteY2" fmla="*/ 589966 h 589044"/>
                  <a:gd name="connsiteX3" fmla="*/ 850559 w 911737"/>
                  <a:gd name="connsiteY3" fmla="*/ 589966 h 589044"/>
                  <a:gd name="connsiteX4" fmla="*/ 61752 w 911737"/>
                  <a:gd name="connsiteY4" fmla="*/ 589966 h 589044"/>
                  <a:gd name="connsiteX5" fmla="*/ 287 w 911737"/>
                  <a:gd name="connsiteY5" fmla="*/ 589966 h 589044"/>
                  <a:gd name="connsiteX6" fmla="*/ 287 w 911737"/>
                  <a:gd name="connsiteY6" fmla="*/ 922 h 589044"/>
                  <a:gd name="connsiteX7" fmla="*/ 61752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559" y="922"/>
                    </a:moveTo>
                    <a:cubicBezTo>
                      <a:pt x="884506" y="922"/>
                      <a:pt x="912025" y="922"/>
                      <a:pt x="912025" y="922"/>
                    </a:cubicBezTo>
                    <a:lnTo>
                      <a:pt x="912025" y="589966"/>
                    </a:lnTo>
                    <a:cubicBezTo>
                      <a:pt x="912025" y="589966"/>
                      <a:pt x="884506" y="589966"/>
                      <a:pt x="850559" y="589966"/>
                    </a:cubicBezTo>
                    <a:lnTo>
                      <a:pt x="61752" y="589966"/>
                    </a:lnTo>
                    <a:cubicBezTo>
                      <a:pt x="27806" y="589966"/>
                      <a:pt x="287" y="589966"/>
                      <a:pt x="287" y="589966"/>
                    </a:cubicBezTo>
                    <a:lnTo>
                      <a:pt x="287" y="922"/>
                    </a:lnTo>
                    <a:cubicBezTo>
                      <a:pt x="287" y="922"/>
                      <a:pt x="27806" y="922"/>
                      <a:pt x="61752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E7586D1-869E-BB13-C3CA-FB702B58AA6B}"/>
                  </a:ext>
                </a:extLst>
              </p:cNvPr>
              <p:cNvSpPr/>
              <p:nvPr/>
            </p:nvSpPr>
            <p:spPr>
              <a:xfrm>
                <a:off x="6538321" y="5294146"/>
                <a:ext cx="620801" cy="169030"/>
              </a:xfrm>
              <a:custGeom>
                <a:avLst/>
                <a:gdLst>
                  <a:gd name="connsiteX0" fmla="*/ 129365 w 620801"/>
                  <a:gd name="connsiteY0" fmla="*/ 5532 h 169030"/>
                  <a:gd name="connsiteX1" fmla="*/ 129365 w 620801"/>
                  <a:gd name="connsiteY1" fmla="*/ 30118 h 169030"/>
                  <a:gd name="connsiteX2" fmla="*/ 79680 w 620801"/>
                  <a:gd name="connsiteY2" fmla="*/ 30118 h 169030"/>
                  <a:gd name="connsiteX3" fmla="*/ 79680 w 620801"/>
                  <a:gd name="connsiteY3" fmla="*/ 168415 h 169030"/>
                  <a:gd name="connsiteX4" fmla="*/ 48947 w 620801"/>
                  <a:gd name="connsiteY4" fmla="*/ 168415 h 169030"/>
                  <a:gd name="connsiteX5" fmla="*/ 48947 w 620801"/>
                  <a:gd name="connsiteY5" fmla="*/ 30118 h 169030"/>
                  <a:gd name="connsiteX6" fmla="*/ 287 w 620801"/>
                  <a:gd name="connsiteY6" fmla="*/ 30118 h 169030"/>
                  <a:gd name="connsiteX7" fmla="*/ 287 w 620801"/>
                  <a:gd name="connsiteY7" fmla="*/ 5532 h 169030"/>
                  <a:gd name="connsiteX8" fmla="*/ 128340 w 620801"/>
                  <a:gd name="connsiteY8" fmla="*/ 5532 h 169030"/>
                  <a:gd name="connsiteX9" fmla="*/ 195952 w 620801"/>
                  <a:gd name="connsiteY9" fmla="*/ 51119 h 169030"/>
                  <a:gd name="connsiteX10" fmla="*/ 219514 w 620801"/>
                  <a:gd name="connsiteY10" fmla="*/ 55217 h 169030"/>
                  <a:gd name="connsiteX11" fmla="*/ 249222 w 620801"/>
                  <a:gd name="connsiteY11" fmla="*/ 85949 h 169030"/>
                  <a:gd name="connsiteX12" fmla="*/ 253320 w 620801"/>
                  <a:gd name="connsiteY12" fmla="*/ 110535 h 169030"/>
                  <a:gd name="connsiteX13" fmla="*/ 249222 w 620801"/>
                  <a:gd name="connsiteY13" fmla="*/ 135122 h 169030"/>
                  <a:gd name="connsiteX14" fmla="*/ 237954 w 620801"/>
                  <a:gd name="connsiteY14" fmla="*/ 154074 h 169030"/>
                  <a:gd name="connsiteX15" fmla="*/ 219514 w 620801"/>
                  <a:gd name="connsiteY15" fmla="*/ 165854 h 169030"/>
                  <a:gd name="connsiteX16" fmla="*/ 196464 w 620801"/>
                  <a:gd name="connsiteY16" fmla="*/ 169952 h 169030"/>
                  <a:gd name="connsiteX17" fmla="*/ 172903 w 620801"/>
                  <a:gd name="connsiteY17" fmla="*/ 165854 h 169030"/>
                  <a:gd name="connsiteX18" fmla="*/ 143194 w 620801"/>
                  <a:gd name="connsiteY18" fmla="*/ 135122 h 169030"/>
                  <a:gd name="connsiteX19" fmla="*/ 139097 w 620801"/>
                  <a:gd name="connsiteY19" fmla="*/ 110535 h 169030"/>
                  <a:gd name="connsiteX20" fmla="*/ 143194 w 620801"/>
                  <a:gd name="connsiteY20" fmla="*/ 85949 h 169030"/>
                  <a:gd name="connsiteX21" fmla="*/ 154463 w 620801"/>
                  <a:gd name="connsiteY21" fmla="*/ 66997 h 169030"/>
                  <a:gd name="connsiteX22" fmla="*/ 172903 w 620801"/>
                  <a:gd name="connsiteY22" fmla="*/ 55217 h 169030"/>
                  <a:gd name="connsiteX23" fmla="*/ 196464 w 620801"/>
                  <a:gd name="connsiteY23" fmla="*/ 51119 h 169030"/>
                  <a:gd name="connsiteX24" fmla="*/ 195952 w 620801"/>
                  <a:gd name="connsiteY24" fmla="*/ 148439 h 169030"/>
                  <a:gd name="connsiteX25" fmla="*/ 217465 w 620801"/>
                  <a:gd name="connsiteY25" fmla="*/ 139219 h 169030"/>
                  <a:gd name="connsiteX26" fmla="*/ 224636 w 620801"/>
                  <a:gd name="connsiteY26" fmla="*/ 110535 h 169030"/>
                  <a:gd name="connsiteX27" fmla="*/ 217465 w 620801"/>
                  <a:gd name="connsiteY27" fmla="*/ 81852 h 169030"/>
                  <a:gd name="connsiteX28" fmla="*/ 196464 w 620801"/>
                  <a:gd name="connsiteY28" fmla="*/ 72120 h 169030"/>
                  <a:gd name="connsiteX29" fmla="*/ 174439 w 620801"/>
                  <a:gd name="connsiteY29" fmla="*/ 82364 h 169030"/>
                  <a:gd name="connsiteX30" fmla="*/ 167780 w 620801"/>
                  <a:gd name="connsiteY30" fmla="*/ 110535 h 169030"/>
                  <a:gd name="connsiteX31" fmla="*/ 174439 w 620801"/>
                  <a:gd name="connsiteY31" fmla="*/ 138707 h 169030"/>
                  <a:gd name="connsiteX32" fmla="*/ 196464 w 620801"/>
                  <a:gd name="connsiteY32" fmla="*/ 148951 h 169030"/>
                  <a:gd name="connsiteX33" fmla="*/ 303517 w 620801"/>
                  <a:gd name="connsiteY33" fmla="*/ 922 h 169030"/>
                  <a:gd name="connsiteX34" fmla="*/ 303517 w 620801"/>
                  <a:gd name="connsiteY34" fmla="*/ 96706 h 169030"/>
                  <a:gd name="connsiteX35" fmla="*/ 308639 w 620801"/>
                  <a:gd name="connsiteY35" fmla="*/ 96706 h 169030"/>
                  <a:gd name="connsiteX36" fmla="*/ 312737 w 620801"/>
                  <a:gd name="connsiteY36" fmla="*/ 96194 h 169030"/>
                  <a:gd name="connsiteX37" fmla="*/ 316322 w 620801"/>
                  <a:gd name="connsiteY37" fmla="*/ 93120 h 169030"/>
                  <a:gd name="connsiteX38" fmla="*/ 345006 w 620801"/>
                  <a:gd name="connsiteY38" fmla="*/ 57265 h 169030"/>
                  <a:gd name="connsiteX39" fmla="*/ 349104 w 620801"/>
                  <a:gd name="connsiteY39" fmla="*/ 54192 h 169030"/>
                  <a:gd name="connsiteX40" fmla="*/ 354226 w 620801"/>
                  <a:gd name="connsiteY40" fmla="*/ 52655 h 169030"/>
                  <a:gd name="connsiteX41" fmla="*/ 379836 w 620801"/>
                  <a:gd name="connsiteY41" fmla="*/ 52655 h 169030"/>
                  <a:gd name="connsiteX42" fmla="*/ 343981 w 620801"/>
                  <a:gd name="connsiteY42" fmla="*/ 95681 h 169030"/>
                  <a:gd name="connsiteX43" fmla="*/ 340396 w 620801"/>
                  <a:gd name="connsiteY43" fmla="*/ 100291 h 169030"/>
                  <a:gd name="connsiteX44" fmla="*/ 335274 w 620801"/>
                  <a:gd name="connsiteY44" fmla="*/ 103364 h 169030"/>
                  <a:gd name="connsiteX45" fmla="*/ 340396 w 620801"/>
                  <a:gd name="connsiteY45" fmla="*/ 107462 h 169030"/>
                  <a:gd name="connsiteX46" fmla="*/ 343469 w 620801"/>
                  <a:gd name="connsiteY46" fmla="*/ 112584 h 169030"/>
                  <a:gd name="connsiteX47" fmla="*/ 381885 w 620801"/>
                  <a:gd name="connsiteY47" fmla="*/ 168415 h 169030"/>
                  <a:gd name="connsiteX48" fmla="*/ 356787 w 620801"/>
                  <a:gd name="connsiteY48" fmla="*/ 168415 h 169030"/>
                  <a:gd name="connsiteX49" fmla="*/ 351665 w 620801"/>
                  <a:gd name="connsiteY49" fmla="*/ 167391 h 169030"/>
                  <a:gd name="connsiteX50" fmla="*/ 347567 w 620801"/>
                  <a:gd name="connsiteY50" fmla="*/ 163293 h 169030"/>
                  <a:gd name="connsiteX51" fmla="*/ 317859 w 620801"/>
                  <a:gd name="connsiteY51" fmla="*/ 119755 h 169030"/>
                  <a:gd name="connsiteX52" fmla="*/ 314785 w 620801"/>
                  <a:gd name="connsiteY52" fmla="*/ 116170 h 169030"/>
                  <a:gd name="connsiteX53" fmla="*/ 309663 w 620801"/>
                  <a:gd name="connsiteY53" fmla="*/ 115658 h 169030"/>
                  <a:gd name="connsiteX54" fmla="*/ 303004 w 620801"/>
                  <a:gd name="connsiteY54" fmla="*/ 115658 h 169030"/>
                  <a:gd name="connsiteX55" fmla="*/ 303004 w 620801"/>
                  <a:gd name="connsiteY55" fmla="*/ 168415 h 169030"/>
                  <a:gd name="connsiteX56" fmla="*/ 275345 w 620801"/>
                  <a:gd name="connsiteY56" fmla="*/ 168415 h 169030"/>
                  <a:gd name="connsiteX57" fmla="*/ 275345 w 620801"/>
                  <a:gd name="connsiteY57" fmla="*/ 922 h 169030"/>
                  <a:gd name="connsiteX58" fmla="*/ 303004 w 620801"/>
                  <a:gd name="connsiteY58" fmla="*/ 922 h 169030"/>
                  <a:gd name="connsiteX59" fmla="*/ 446936 w 620801"/>
                  <a:gd name="connsiteY59" fmla="*/ 51119 h 169030"/>
                  <a:gd name="connsiteX60" fmla="*/ 467425 w 620801"/>
                  <a:gd name="connsiteY60" fmla="*/ 54704 h 169030"/>
                  <a:gd name="connsiteX61" fmla="*/ 493035 w 620801"/>
                  <a:gd name="connsiteY61" fmla="*/ 81339 h 169030"/>
                  <a:gd name="connsiteX62" fmla="*/ 496621 w 620801"/>
                  <a:gd name="connsiteY62" fmla="*/ 108487 h 169030"/>
                  <a:gd name="connsiteX63" fmla="*/ 495596 w 620801"/>
                  <a:gd name="connsiteY63" fmla="*/ 112072 h 169030"/>
                  <a:gd name="connsiteX64" fmla="*/ 494060 w 620801"/>
                  <a:gd name="connsiteY64" fmla="*/ 113609 h 169030"/>
                  <a:gd name="connsiteX65" fmla="*/ 490474 w 620801"/>
                  <a:gd name="connsiteY65" fmla="*/ 114121 h 169030"/>
                  <a:gd name="connsiteX66" fmla="*/ 419277 w 620801"/>
                  <a:gd name="connsiteY66" fmla="*/ 114121 h 169030"/>
                  <a:gd name="connsiteX67" fmla="*/ 429009 w 620801"/>
                  <a:gd name="connsiteY67" fmla="*/ 140244 h 169030"/>
                  <a:gd name="connsiteX68" fmla="*/ 451034 w 620801"/>
                  <a:gd name="connsiteY68" fmla="*/ 148439 h 169030"/>
                  <a:gd name="connsiteX69" fmla="*/ 462815 w 620801"/>
                  <a:gd name="connsiteY69" fmla="*/ 146903 h 169030"/>
                  <a:gd name="connsiteX70" fmla="*/ 471010 w 620801"/>
                  <a:gd name="connsiteY70" fmla="*/ 143317 h 169030"/>
                  <a:gd name="connsiteX71" fmla="*/ 477669 w 620801"/>
                  <a:gd name="connsiteY71" fmla="*/ 140244 h 169030"/>
                  <a:gd name="connsiteX72" fmla="*/ 482791 w 620801"/>
                  <a:gd name="connsiteY72" fmla="*/ 138195 h 169030"/>
                  <a:gd name="connsiteX73" fmla="*/ 485864 w 620801"/>
                  <a:gd name="connsiteY73" fmla="*/ 139219 h 169030"/>
                  <a:gd name="connsiteX74" fmla="*/ 487913 w 620801"/>
                  <a:gd name="connsiteY74" fmla="*/ 141268 h 169030"/>
                  <a:gd name="connsiteX75" fmla="*/ 496109 w 620801"/>
                  <a:gd name="connsiteY75" fmla="*/ 151512 h 169030"/>
                  <a:gd name="connsiteX76" fmla="*/ 485864 w 620801"/>
                  <a:gd name="connsiteY76" fmla="*/ 160220 h 169030"/>
                  <a:gd name="connsiteX77" fmla="*/ 460766 w 620801"/>
                  <a:gd name="connsiteY77" fmla="*/ 169440 h 169030"/>
                  <a:gd name="connsiteX78" fmla="*/ 448473 w 620801"/>
                  <a:gd name="connsiteY78" fmla="*/ 169952 h 169030"/>
                  <a:gd name="connsiteX79" fmla="*/ 425935 w 620801"/>
                  <a:gd name="connsiteY79" fmla="*/ 165854 h 169030"/>
                  <a:gd name="connsiteX80" fmla="*/ 408008 w 620801"/>
                  <a:gd name="connsiteY80" fmla="*/ 154074 h 169030"/>
                  <a:gd name="connsiteX81" fmla="*/ 395715 w 620801"/>
                  <a:gd name="connsiteY81" fmla="*/ 135122 h 169030"/>
                  <a:gd name="connsiteX82" fmla="*/ 395715 w 620801"/>
                  <a:gd name="connsiteY82" fmla="*/ 85949 h 169030"/>
                  <a:gd name="connsiteX83" fmla="*/ 405959 w 620801"/>
                  <a:gd name="connsiteY83" fmla="*/ 67510 h 169030"/>
                  <a:gd name="connsiteX84" fmla="*/ 446936 w 620801"/>
                  <a:gd name="connsiteY84" fmla="*/ 50607 h 169030"/>
                  <a:gd name="connsiteX85" fmla="*/ 447448 w 620801"/>
                  <a:gd name="connsiteY85" fmla="*/ 71095 h 169030"/>
                  <a:gd name="connsiteX86" fmla="*/ 428497 w 620801"/>
                  <a:gd name="connsiteY86" fmla="*/ 77754 h 169030"/>
                  <a:gd name="connsiteX87" fmla="*/ 419789 w 620801"/>
                  <a:gd name="connsiteY87" fmla="*/ 97218 h 169030"/>
                  <a:gd name="connsiteX88" fmla="*/ 472035 w 620801"/>
                  <a:gd name="connsiteY88" fmla="*/ 97218 h 169030"/>
                  <a:gd name="connsiteX89" fmla="*/ 470498 w 620801"/>
                  <a:gd name="connsiteY89" fmla="*/ 86974 h 169030"/>
                  <a:gd name="connsiteX90" fmla="*/ 465888 w 620801"/>
                  <a:gd name="connsiteY90" fmla="*/ 78778 h 169030"/>
                  <a:gd name="connsiteX91" fmla="*/ 458717 w 620801"/>
                  <a:gd name="connsiteY91" fmla="*/ 73144 h 169030"/>
                  <a:gd name="connsiteX92" fmla="*/ 447448 w 620801"/>
                  <a:gd name="connsiteY92" fmla="*/ 71095 h 169030"/>
                  <a:gd name="connsiteX93" fmla="*/ 520183 w 620801"/>
                  <a:gd name="connsiteY93" fmla="*/ 168415 h 169030"/>
                  <a:gd name="connsiteX94" fmla="*/ 520183 w 620801"/>
                  <a:gd name="connsiteY94" fmla="*/ 52655 h 169030"/>
                  <a:gd name="connsiteX95" fmla="*/ 537086 w 620801"/>
                  <a:gd name="connsiteY95" fmla="*/ 52655 h 169030"/>
                  <a:gd name="connsiteX96" fmla="*/ 544256 w 620801"/>
                  <a:gd name="connsiteY96" fmla="*/ 57778 h 169030"/>
                  <a:gd name="connsiteX97" fmla="*/ 546305 w 620801"/>
                  <a:gd name="connsiteY97" fmla="*/ 66997 h 169030"/>
                  <a:gd name="connsiteX98" fmla="*/ 561672 w 620801"/>
                  <a:gd name="connsiteY98" fmla="*/ 55217 h 169030"/>
                  <a:gd name="connsiteX99" fmla="*/ 582160 w 620801"/>
                  <a:gd name="connsiteY99" fmla="*/ 51119 h 169030"/>
                  <a:gd name="connsiteX100" fmla="*/ 599063 w 620801"/>
                  <a:gd name="connsiteY100" fmla="*/ 54192 h 169030"/>
                  <a:gd name="connsiteX101" fmla="*/ 610844 w 620801"/>
                  <a:gd name="connsiteY101" fmla="*/ 63412 h 169030"/>
                  <a:gd name="connsiteX102" fmla="*/ 618527 w 620801"/>
                  <a:gd name="connsiteY102" fmla="*/ 77242 h 169030"/>
                  <a:gd name="connsiteX103" fmla="*/ 621088 w 620801"/>
                  <a:gd name="connsiteY103" fmla="*/ 94657 h 169030"/>
                  <a:gd name="connsiteX104" fmla="*/ 621088 w 620801"/>
                  <a:gd name="connsiteY104" fmla="*/ 168415 h 169030"/>
                  <a:gd name="connsiteX105" fmla="*/ 593429 w 620801"/>
                  <a:gd name="connsiteY105" fmla="*/ 168415 h 169030"/>
                  <a:gd name="connsiteX106" fmla="*/ 593429 w 620801"/>
                  <a:gd name="connsiteY106" fmla="*/ 94657 h 169030"/>
                  <a:gd name="connsiteX107" fmla="*/ 588307 w 620801"/>
                  <a:gd name="connsiteY107" fmla="*/ 78266 h 169030"/>
                  <a:gd name="connsiteX108" fmla="*/ 573453 w 620801"/>
                  <a:gd name="connsiteY108" fmla="*/ 72632 h 169030"/>
                  <a:gd name="connsiteX109" fmla="*/ 560135 w 620801"/>
                  <a:gd name="connsiteY109" fmla="*/ 75705 h 169030"/>
                  <a:gd name="connsiteX110" fmla="*/ 548354 w 620801"/>
                  <a:gd name="connsiteY110" fmla="*/ 84925 h 169030"/>
                  <a:gd name="connsiteX111" fmla="*/ 548354 w 620801"/>
                  <a:gd name="connsiteY111" fmla="*/ 168415 h 169030"/>
                  <a:gd name="connsiteX112" fmla="*/ 520183 w 620801"/>
                  <a:gd name="connsiteY112" fmla="*/ 168415 h 16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620801" h="169030">
                    <a:moveTo>
                      <a:pt x="129365" y="5532"/>
                    </a:moveTo>
                    <a:lnTo>
                      <a:pt x="129365" y="30118"/>
                    </a:lnTo>
                    <a:lnTo>
                      <a:pt x="79680" y="30118"/>
                    </a:lnTo>
                    <a:lnTo>
                      <a:pt x="79680" y="168415"/>
                    </a:lnTo>
                    <a:lnTo>
                      <a:pt x="48947" y="168415"/>
                    </a:lnTo>
                    <a:lnTo>
                      <a:pt x="48947" y="30118"/>
                    </a:lnTo>
                    <a:lnTo>
                      <a:pt x="287" y="30118"/>
                    </a:lnTo>
                    <a:lnTo>
                      <a:pt x="287" y="5532"/>
                    </a:lnTo>
                    <a:lnTo>
                      <a:pt x="128340" y="5532"/>
                    </a:lnTo>
                    <a:close/>
                    <a:moveTo>
                      <a:pt x="195952" y="51119"/>
                    </a:moveTo>
                    <a:cubicBezTo>
                      <a:pt x="204660" y="51119"/>
                      <a:pt x="212855" y="52143"/>
                      <a:pt x="219514" y="55217"/>
                    </a:cubicBezTo>
                    <a:cubicBezTo>
                      <a:pt x="233461" y="60583"/>
                      <a:pt x="244332" y="71828"/>
                      <a:pt x="249222" y="85949"/>
                    </a:cubicBezTo>
                    <a:cubicBezTo>
                      <a:pt x="251783" y="93120"/>
                      <a:pt x="253320" y="101316"/>
                      <a:pt x="253320" y="110535"/>
                    </a:cubicBezTo>
                    <a:cubicBezTo>
                      <a:pt x="253400" y="118907"/>
                      <a:pt x="252013" y="127228"/>
                      <a:pt x="249222" y="135122"/>
                    </a:cubicBezTo>
                    <a:cubicBezTo>
                      <a:pt x="246661" y="142293"/>
                      <a:pt x="242563" y="148951"/>
                      <a:pt x="237954" y="154074"/>
                    </a:cubicBezTo>
                    <a:cubicBezTo>
                      <a:pt x="232831" y="159196"/>
                      <a:pt x="226685" y="163293"/>
                      <a:pt x="219514" y="165854"/>
                    </a:cubicBezTo>
                    <a:cubicBezTo>
                      <a:pt x="212855" y="168928"/>
                      <a:pt x="204660" y="169952"/>
                      <a:pt x="196464" y="169952"/>
                    </a:cubicBezTo>
                    <a:cubicBezTo>
                      <a:pt x="187757" y="169952"/>
                      <a:pt x="179561" y="168928"/>
                      <a:pt x="172903" y="165854"/>
                    </a:cubicBezTo>
                    <a:cubicBezTo>
                      <a:pt x="158915" y="160549"/>
                      <a:pt x="148023" y="149281"/>
                      <a:pt x="143194" y="135122"/>
                    </a:cubicBezTo>
                    <a:cubicBezTo>
                      <a:pt x="140121" y="127951"/>
                      <a:pt x="139097" y="119755"/>
                      <a:pt x="139097" y="110535"/>
                    </a:cubicBezTo>
                    <a:cubicBezTo>
                      <a:pt x="139097" y="101316"/>
                      <a:pt x="140121" y="93120"/>
                      <a:pt x="143194" y="85949"/>
                    </a:cubicBezTo>
                    <a:cubicBezTo>
                      <a:pt x="145755" y="78266"/>
                      <a:pt x="149853" y="72120"/>
                      <a:pt x="154463" y="66997"/>
                    </a:cubicBezTo>
                    <a:cubicBezTo>
                      <a:pt x="159585" y="61875"/>
                      <a:pt x="165732" y="57778"/>
                      <a:pt x="172903" y="55217"/>
                    </a:cubicBezTo>
                    <a:cubicBezTo>
                      <a:pt x="179561" y="52143"/>
                      <a:pt x="187757" y="51119"/>
                      <a:pt x="196464" y="51119"/>
                    </a:cubicBezTo>
                    <a:close/>
                    <a:moveTo>
                      <a:pt x="195952" y="148439"/>
                    </a:moveTo>
                    <a:cubicBezTo>
                      <a:pt x="206196" y="148439"/>
                      <a:pt x="212855" y="145366"/>
                      <a:pt x="217465" y="139219"/>
                    </a:cubicBezTo>
                    <a:cubicBezTo>
                      <a:pt x="222773" y="130633"/>
                      <a:pt x="225279" y="120609"/>
                      <a:pt x="224636" y="110535"/>
                    </a:cubicBezTo>
                    <a:cubicBezTo>
                      <a:pt x="224636" y="98242"/>
                      <a:pt x="222075" y="88510"/>
                      <a:pt x="217465" y="81852"/>
                    </a:cubicBezTo>
                    <a:cubicBezTo>
                      <a:pt x="212855" y="75705"/>
                      <a:pt x="205684" y="72120"/>
                      <a:pt x="196464" y="72120"/>
                    </a:cubicBezTo>
                    <a:cubicBezTo>
                      <a:pt x="186220" y="72120"/>
                      <a:pt x="179049" y="75705"/>
                      <a:pt x="174439" y="82364"/>
                    </a:cubicBezTo>
                    <a:cubicBezTo>
                      <a:pt x="169413" y="90861"/>
                      <a:pt x="167091" y="100687"/>
                      <a:pt x="167780" y="110535"/>
                    </a:cubicBezTo>
                    <a:cubicBezTo>
                      <a:pt x="167780" y="122829"/>
                      <a:pt x="169829" y="132561"/>
                      <a:pt x="174439" y="138707"/>
                    </a:cubicBezTo>
                    <a:cubicBezTo>
                      <a:pt x="179561" y="145366"/>
                      <a:pt x="186732" y="148951"/>
                      <a:pt x="196464" y="148951"/>
                    </a:cubicBezTo>
                    <a:close/>
                    <a:moveTo>
                      <a:pt x="303517" y="922"/>
                    </a:moveTo>
                    <a:lnTo>
                      <a:pt x="303517" y="96706"/>
                    </a:lnTo>
                    <a:lnTo>
                      <a:pt x="308639" y="96706"/>
                    </a:lnTo>
                    <a:lnTo>
                      <a:pt x="312737" y="96194"/>
                    </a:lnTo>
                    <a:lnTo>
                      <a:pt x="316322" y="93120"/>
                    </a:lnTo>
                    <a:lnTo>
                      <a:pt x="345006" y="57265"/>
                    </a:lnTo>
                    <a:cubicBezTo>
                      <a:pt x="346030" y="56241"/>
                      <a:pt x="347567" y="54704"/>
                      <a:pt x="349104" y="54192"/>
                    </a:cubicBezTo>
                    <a:cubicBezTo>
                      <a:pt x="350128" y="53168"/>
                      <a:pt x="352177" y="52655"/>
                      <a:pt x="354226" y="52655"/>
                    </a:cubicBezTo>
                    <a:lnTo>
                      <a:pt x="379836" y="52655"/>
                    </a:lnTo>
                    <a:lnTo>
                      <a:pt x="343981" y="95681"/>
                    </a:lnTo>
                    <a:lnTo>
                      <a:pt x="340396" y="100291"/>
                    </a:lnTo>
                    <a:cubicBezTo>
                      <a:pt x="338814" y="101512"/>
                      <a:pt x="337095" y="102543"/>
                      <a:pt x="335274" y="103364"/>
                    </a:cubicBezTo>
                    <a:lnTo>
                      <a:pt x="340396" y="107462"/>
                    </a:lnTo>
                    <a:lnTo>
                      <a:pt x="343469" y="112584"/>
                    </a:lnTo>
                    <a:lnTo>
                      <a:pt x="381885" y="168415"/>
                    </a:lnTo>
                    <a:lnTo>
                      <a:pt x="356787" y="168415"/>
                    </a:lnTo>
                    <a:cubicBezTo>
                      <a:pt x="354738" y="168415"/>
                      <a:pt x="352689" y="168415"/>
                      <a:pt x="351665" y="167391"/>
                    </a:cubicBezTo>
                    <a:cubicBezTo>
                      <a:pt x="350128" y="166367"/>
                      <a:pt x="348591" y="165342"/>
                      <a:pt x="347567" y="163293"/>
                    </a:cubicBezTo>
                    <a:lnTo>
                      <a:pt x="317859" y="119755"/>
                    </a:lnTo>
                    <a:cubicBezTo>
                      <a:pt x="316834" y="117706"/>
                      <a:pt x="315810" y="116682"/>
                      <a:pt x="314785" y="116170"/>
                    </a:cubicBezTo>
                    <a:lnTo>
                      <a:pt x="309663" y="115658"/>
                    </a:lnTo>
                    <a:lnTo>
                      <a:pt x="303004" y="115658"/>
                    </a:lnTo>
                    <a:lnTo>
                      <a:pt x="303004" y="168415"/>
                    </a:lnTo>
                    <a:lnTo>
                      <a:pt x="275345" y="168415"/>
                    </a:lnTo>
                    <a:lnTo>
                      <a:pt x="275345" y="922"/>
                    </a:lnTo>
                    <a:lnTo>
                      <a:pt x="303004" y="922"/>
                    </a:lnTo>
                    <a:close/>
                    <a:moveTo>
                      <a:pt x="446936" y="51119"/>
                    </a:moveTo>
                    <a:cubicBezTo>
                      <a:pt x="454619" y="51119"/>
                      <a:pt x="461278" y="52143"/>
                      <a:pt x="467425" y="54704"/>
                    </a:cubicBezTo>
                    <a:cubicBezTo>
                      <a:pt x="479453" y="59400"/>
                      <a:pt x="488815" y="69137"/>
                      <a:pt x="493035" y="81339"/>
                    </a:cubicBezTo>
                    <a:cubicBezTo>
                      <a:pt x="496240" y="90008"/>
                      <a:pt x="497465" y="99283"/>
                      <a:pt x="496621" y="108487"/>
                    </a:cubicBezTo>
                    <a:cubicBezTo>
                      <a:pt x="496621" y="110023"/>
                      <a:pt x="496621" y="111048"/>
                      <a:pt x="495596" y="112072"/>
                    </a:cubicBezTo>
                    <a:lnTo>
                      <a:pt x="494060" y="113609"/>
                    </a:lnTo>
                    <a:lnTo>
                      <a:pt x="490474" y="114121"/>
                    </a:lnTo>
                    <a:lnTo>
                      <a:pt x="419277" y="114121"/>
                    </a:lnTo>
                    <a:cubicBezTo>
                      <a:pt x="420301" y="125902"/>
                      <a:pt x="423374" y="134609"/>
                      <a:pt x="429009" y="140244"/>
                    </a:cubicBezTo>
                    <a:cubicBezTo>
                      <a:pt x="434131" y="145366"/>
                      <a:pt x="441814" y="148439"/>
                      <a:pt x="451034" y="148439"/>
                    </a:cubicBezTo>
                    <a:cubicBezTo>
                      <a:pt x="455644" y="148439"/>
                      <a:pt x="459229" y="148439"/>
                      <a:pt x="462815" y="146903"/>
                    </a:cubicBezTo>
                    <a:cubicBezTo>
                      <a:pt x="465888" y="145878"/>
                      <a:pt x="468961" y="144854"/>
                      <a:pt x="471010" y="143317"/>
                    </a:cubicBezTo>
                    <a:lnTo>
                      <a:pt x="477669" y="140244"/>
                    </a:lnTo>
                    <a:cubicBezTo>
                      <a:pt x="479206" y="139219"/>
                      <a:pt x="481254" y="138195"/>
                      <a:pt x="482791" y="138195"/>
                    </a:cubicBezTo>
                    <a:cubicBezTo>
                      <a:pt x="483815" y="138195"/>
                      <a:pt x="484840" y="138195"/>
                      <a:pt x="485864" y="139219"/>
                    </a:cubicBezTo>
                    <a:cubicBezTo>
                      <a:pt x="486889" y="139219"/>
                      <a:pt x="487401" y="140244"/>
                      <a:pt x="487913" y="141268"/>
                    </a:cubicBezTo>
                    <a:lnTo>
                      <a:pt x="496109" y="151512"/>
                    </a:lnTo>
                    <a:cubicBezTo>
                      <a:pt x="493138" y="154900"/>
                      <a:pt x="489686" y="157834"/>
                      <a:pt x="485864" y="160220"/>
                    </a:cubicBezTo>
                    <a:cubicBezTo>
                      <a:pt x="478324" y="165193"/>
                      <a:pt x="469733" y="168349"/>
                      <a:pt x="460766" y="169440"/>
                    </a:cubicBezTo>
                    <a:lnTo>
                      <a:pt x="448473" y="169952"/>
                    </a:lnTo>
                    <a:cubicBezTo>
                      <a:pt x="440277" y="169952"/>
                      <a:pt x="433106" y="168928"/>
                      <a:pt x="425935" y="165854"/>
                    </a:cubicBezTo>
                    <a:cubicBezTo>
                      <a:pt x="419181" y="163265"/>
                      <a:pt x="413065" y="159246"/>
                      <a:pt x="408008" y="154074"/>
                    </a:cubicBezTo>
                    <a:cubicBezTo>
                      <a:pt x="402886" y="148951"/>
                      <a:pt x="398788" y="142805"/>
                      <a:pt x="395715" y="135122"/>
                    </a:cubicBezTo>
                    <a:cubicBezTo>
                      <a:pt x="390172" y="119199"/>
                      <a:pt x="390172" y="101871"/>
                      <a:pt x="395715" y="85949"/>
                    </a:cubicBezTo>
                    <a:cubicBezTo>
                      <a:pt x="397764" y="78778"/>
                      <a:pt x="401349" y="72632"/>
                      <a:pt x="405959" y="67510"/>
                    </a:cubicBezTo>
                    <a:cubicBezTo>
                      <a:pt x="416802" y="56613"/>
                      <a:pt x="431564" y="50523"/>
                      <a:pt x="446936" y="50607"/>
                    </a:cubicBezTo>
                    <a:close/>
                    <a:moveTo>
                      <a:pt x="447448" y="71095"/>
                    </a:moveTo>
                    <a:cubicBezTo>
                      <a:pt x="440488" y="70641"/>
                      <a:pt x="433643" y="73046"/>
                      <a:pt x="428497" y="77754"/>
                    </a:cubicBezTo>
                    <a:cubicBezTo>
                      <a:pt x="423887" y="82876"/>
                      <a:pt x="421326" y="89023"/>
                      <a:pt x="419789" y="97218"/>
                    </a:cubicBezTo>
                    <a:lnTo>
                      <a:pt x="472035" y="97218"/>
                    </a:lnTo>
                    <a:cubicBezTo>
                      <a:pt x="472035" y="93632"/>
                      <a:pt x="472035" y="90559"/>
                      <a:pt x="470498" y="86974"/>
                    </a:cubicBezTo>
                    <a:cubicBezTo>
                      <a:pt x="469473" y="83900"/>
                      <a:pt x="467937" y="81339"/>
                      <a:pt x="465888" y="78778"/>
                    </a:cubicBezTo>
                    <a:cubicBezTo>
                      <a:pt x="464351" y="76217"/>
                      <a:pt x="461790" y="74168"/>
                      <a:pt x="458717" y="73144"/>
                    </a:cubicBezTo>
                    <a:cubicBezTo>
                      <a:pt x="455164" y="71619"/>
                      <a:pt x="451311" y="70919"/>
                      <a:pt x="447448" y="71095"/>
                    </a:cubicBezTo>
                    <a:close/>
                    <a:moveTo>
                      <a:pt x="520183" y="168415"/>
                    </a:moveTo>
                    <a:lnTo>
                      <a:pt x="520183" y="52655"/>
                    </a:lnTo>
                    <a:lnTo>
                      <a:pt x="537086" y="52655"/>
                    </a:lnTo>
                    <a:cubicBezTo>
                      <a:pt x="540671" y="52655"/>
                      <a:pt x="543232" y="54704"/>
                      <a:pt x="544256" y="57778"/>
                    </a:cubicBezTo>
                    <a:lnTo>
                      <a:pt x="546305" y="66997"/>
                    </a:lnTo>
                    <a:cubicBezTo>
                      <a:pt x="550795" y="62308"/>
                      <a:pt x="555978" y="58335"/>
                      <a:pt x="561672" y="55217"/>
                    </a:cubicBezTo>
                    <a:cubicBezTo>
                      <a:pt x="568047" y="52147"/>
                      <a:pt x="575095" y="50737"/>
                      <a:pt x="582160" y="51119"/>
                    </a:cubicBezTo>
                    <a:cubicBezTo>
                      <a:pt x="587948" y="50937"/>
                      <a:pt x="593709" y="51985"/>
                      <a:pt x="599063" y="54192"/>
                    </a:cubicBezTo>
                    <a:cubicBezTo>
                      <a:pt x="604185" y="56241"/>
                      <a:pt x="607771" y="59314"/>
                      <a:pt x="610844" y="63412"/>
                    </a:cubicBezTo>
                    <a:cubicBezTo>
                      <a:pt x="614430" y="66997"/>
                      <a:pt x="616991" y="71607"/>
                      <a:pt x="618527" y="77242"/>
                    </a:cubicBezTo>
                    <a:cubicBezTo>
                      <a:pt x="620064" y="82364"/>
                      <a:pt x="621088" y="88510"/>
                      <a:pt x="621088" y="94657"/>
                    </a:cubicBezTo>
                    <a:lnTo>
                      <a:pt x="621088" y="168415"/>
                    </a:lnTo>
                    <a:lnTo>
                      <a:pt x="593429" y="168415"/>
                    </a:lnTo>
                    <a:lnTo>
                      <a:pt x="593429" y="94657"/>
                    </a:lnTo>
                    <a:cubicBezTo>
                      <a:pt x="593429" y="87998"/>
                      <a:pt x="591380" y="82364"/>
                      <a:pt x="588307" y="78266"/>
                    </a:cubicBezTo>
                    <a:cubicBezTo>
                      <a:pt x="585233" y="74681"/>
                      <a:pt x="580111" y="72632"/>
                      <a:pt x="573453" y="72632"/>
                    </a:cubicBezTo>
                    <a:cubicBezTo>
                      <a:pt x="568330" y="72632"/>
                      <a:pt x="564233" y="73656"/>
                      <a:pt x="560135" y="75705"/>
                    </a:cubicBezTo>
                    <a:cubicBezTo>
                      <a:pt x="556037" y="78266"/>
                      <a:pt x="551940" y="80827"/>
                      <a:pt x="548354" y="84925"/>
                    </a:cubicBezTo>
                    <a:lnTo>
                      <a:pt x="548354" y="168415"/>
                    </a:lnTo>
                    <a:lnTo>
                      <a:pt x="520183" y="168415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9" name="Graphic 9">
              <a:extLst>
                <a:ext uri="{FF2B5EF4-FFF2-40B4-BE49-F238E27FC236}">
                  <a16:creationId xmlns:a16="http://schemas.microsoft.com/office/drawing/2014/main" id="{B8C60098-128B-A884-E5F2-C3DEEAAB855A}"/>
                </a:ext>
              </a:extLst>
            </p:cNvPr>
            <p:cNvGrpSpPr/>
            <p:nvPr/>
          </p:nvGrpSpPr>
          <p:grpSpPr>
            <a:xfrm>
              <a:off x="6652545" y="5030356"/>
              <a:ext cx="385695" cy="120369"/>
              <a:chOff x="6652545" y="5030356"/>
              <a:chExt cx="385695" cy="120369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2C466FD-852B-9F33-FBC4-9468E0197AC5}"/>
                  </a:ext>
                </a:extLst>
              </p:cNvPr>
              <p:cNvSpPr/>
              <p:nvPr/>
            </p:nvSpPr>
            <p:spPr>
              <a:xfrm>
                <a:off x="6652545" y="5030356"/>
                <a:ext cx="385695" cy="120369"/>
              </a:xfrm>
              <a:custGeom>
                <a:avLst/>
                <a:gdLst>
                  <a:gd name="connsiteX0" fmla="*/ 325589 w 385695"/>
                  <a:gd name="connsiteY0" fmla="*/ 909 h 120369"/>
                  <a:gd name="connsiteX1" fmla="*/ 386030 w 385695"/>
                  <a:gd name="connsiteY1" fmla="*/ 909 h 120369"/>
                  <a:gd name="connsiteX2" fmla="*/ 386030 w 385695"/>
                  <a:gd name="connsiteY2" fmla="*/ 121279 h 120369"/>
                  <a:gd name="connsiteX3" fmla="*/ 325589 w 385695"/>
                  <a:gd name="connsiteY3" fmla="*/ 121279 h 120369"/>
                  <a:gd name="connsiteX4" fmla="*/ 60775 w 385695"/>
                  <a:gd name="connsiteY4" fmla="*/ 121279 h 120369"/>
                  <a:gd name="connsiteX5" fmla="*/ 334 w 385695"/>
                  <a:gd name="connsiteY5" fmla="*/ 121279 h 120369"/>
                  <a:gd name="connsiteX6" fmla="*/ 334 w 385695"/>
                  <a:gd name="connsiteY6" fmla="*/ 909 h 120369"/>
                  <a:gd name="connsiteX7" fmla="*/ 60775 w 385695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5695" h="120369">
                    <a:moveTo>
                      <a:pt x="325589" y="909"/>
                    </a:moveTo>
                    <a:cubicBezTo>
                      <a:pt x="358970" y="909"/>
                      <a:pt x="386030" y="909"/>
                      <a:pt x="386030" y="909"/>
                    </a:cubicBezTo>
                    <a:lnTo>
                      <a:pt x="386030" y="121279"/>
                    </a:lnTo>
                    <a:cubicBezTo>
                      <a:pt x="386030" y="121279"/>
                      <a:pt x="358970" y="121279"/>
                      <a:pt x="325589" y="121279"/>
                    </a:cubicBezTo>
                    <a:lnTo>
                      <a:pt x="60775" y="121279"/>
                    </a:lnTo>
                    <a:cubicBezTo>
                      <a:pt x="27394" y="121279"/>
                      <a:pt x="334" y="121279"/>
                      <a:pt x="334" y="121279"/>
                    </a:cubicBezTo>
                    <a:lnTo>
                      <a:pt x="334" y="909"/>
                    </a:lnTo>
                    <a:cubicBezTo>
                      <a:pt x="334" y="909"/>
                      <a:pt x="27394" y="909"/>
                      <a:pt x="60775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42C3064-D856-C9A1-5FA1-363D4F19BAC9}"/>
                  </a:ext>
                </a:extLst>
              </p:cNvPr>
              <p:cNvSpPr/>
              <p:nvPr/>
            </p:nvSpPr>
            <p:spPr>
              <a:xfrm>
                <a:off x="6697619" y="5046747"/>
                <a:ext cx="296570" cy="87076"/>
              </a:xfrm>
              <a:custGeom>
                <a:avLst/>
                <a:gdLst>
                  <a:gd name="connsiteX0" fmla="*/ 846 w 296570"/>
                  <a:gd name="connsiteY0" fmla="*/ 45984 h 87076"/>
                  <a:gd name="connsiteX1" fmla="*/ 1871 w 296570"/>
                  <a:gd name="connsiteY1" fmla="*/ 37788 h 87076"/>
                  <a:gd name="connsiteX2" fmla="*/ 5456 w 296570"/>
                  <a:gd name="connsiteY2" fmla="*/ 31642 h 87076"/>
                  <a:gd name="connsiteX3" fmla="*/ 11090 w 296570"/>
                  <a:gd name="connsiteY3" fmla="*/ 27544 h 87076"/>
                  <a:gd name="connsiteX4" fmla="*/ 18261 w 296570"/>
                  <a:gd name="connsiteY4" fmla="*/ 26007 h 87076"/>
                  <a:gd name="connsiteX5" fmla="*/ 27481 w 296570"/>
                  <a:gd name="connsiteY5" fmla="*/ 28568 h 87076"/>
                  <a:gd name="connsiteX6" fmla="*/ 31579 w 296570"/>
                  <a:gd name="connsiteY6" fmla="*/ 35739 h 87076"/>
                  <a:gd name="connsiteX7" fmla="*/ 32603 w 296570"/>
                  <a:gd name="connsiteY7" fmla="*/ 35739 h 87076"/>
                  <a:gd name="connsiteX8" fmla="*/ 32603 w 296570"/>
                  <a:gd name="connsiteY8" fmla="*/ 32666 h 87076"/>
                  <a:gd name="connsiteX9" fmla="*/ 32603 w 296570"/>
                  <a:gd name="connsiteY9" fmla="*/ 27032 h 87076"/>
                  <a:gd name="connsiteX10" fmla="*/ 32603 w 296570"/>
                  <a:gd name="connsiteY10" fmla="*/ 11665 h 87076"/>
                  <a:gd name="connsiteX11" fmla="*/ 43360 w 296570"/>
                  <a:gd name="connsiteY11" fmla="*/ 11665 h 87076"/>
                  <a:gd name="connsiteX12" fmla="*/ 43360 w 296570"/>
                  <a:gd name="connsiteY12" fmla="*/ 77741 h 87076"/>
                  <a:gd name="connsiteX13" fmla="*/ 32091 w 296570"/>
                  <a:gd name="connsiteY13" fmla="*/ 77741 h 87076"/>
                  <a:gd name="connsiteX14" fmla="*/ 32091 w 296570"/>
                  <a:gd name="connsiteY14" fmla="*/ 69033 h 87076"/>
                  <a:gd name="connsiteX15" fmla="*/ 31067 w 296570"/>
                  <a:gd name="connsiteY15" fmla="*/ 69033 h 87076"/>
                  <a:gd name="connsiteX16" fmla="*/ 26969 w 296570"/>
                  <a:gd name="connsiteY16" fmla="*/ 76204 h 87076"/>
                  <a:gd name="connsiteX17" fmla="*/ 17749 w 296570"/>
                  <a:gd name="connsiteY17" fmla="*/ 78765 h 87076"/>
                  <a:gd name="connsiteX18" fmla="*/ 10578 w 296570"/>
                  <a:gd name="connsiteY18" fmla="*/ 77229 h 87076"/>
                  <a:gd name="connsiteX19" fmla="*/ 5456 w 296570"/>
                  <a:gd name="connsiteY19" fmla="*/ 73131 h 87076"/>
                  <a:gd name="connsiteX20" fmla="*/ 1358 w 296570"/>
                  <a:gd name="connsiteY20" fmla="*/ 66984 h 87076"/>
                  <a:gd name="connsiteX21" fmla="*/ 334 w 296570"/>
                  <a:gd name="connsiteY21" fmla="*/ 58789 h 87076"/>
                  <a:gd name="connsiteX22" fmla="*/ 334 w 296570"/>
                  <a:gd name="connsiteY22" fmla="*/ 45984 h 87076"/>
                  <a:gd name="connsiteX23" fmla="*/ 12115 w 296570"/>
                  <a:gd name="connsiteY23" fmla="*/ 45984 h 87076"/>
                  <a:gd name="connsiteX24" fmla="*/ 12115 w 296570"/>
                  <a:gd name="connsiteY24" fmla="*/ 58277 h 87076"/>
                  <a:gd name="connsiteX25" fmla="*/ 15188 w 296570"/>
                  <a:gd name="connsiteY25" fmla="*/ 65960 h 87076"/>
                  <a:gd name="connsiteX26" fmla="*/ 22359 w 296570"/>
                  <a:gd name="connsiteY26" fmla="*/ 68521 h 87076"/>
                  <a:gd name="connsiteX27" fmla="*/ 29530 w 296570"/>
                  <a:gd name="connsiteY27" fmla="*/ 65960 h 87076"/>
                  <a:gd name="connsiteX28" fmla="*/ 32091 w 296570"/>
                  <a:gd name="connsiteY28" fmla="*/ 58789 h 87076"/>
                  <a:gd name="connsiteX29" fmla="*/ 32091 w 296570"/>
                  <a:gd name="connsiteY29" fmla="*/ 45984 h 87076"/>
                  <a:gd name="connsiteX30" fmla="*/ 29530 w 296570"/>
                  <a:gd name="connsiteY30" fmla="*/ 38813 h 87076"/>
                  <a:gd name="connsiteX31" fmla="*/ 22359 w 296570"/>
                  <a:gd name="connsiteY31" fmla="*/ 36252 h 87076"/>
                  <a:gd name="connsiteX32" fmla="*/ 15188 w 296570"/>
                  <a:gd name="connsiteY32" fmla="*/ 38813 h 87076"/>
                  <a:gd name="connsiteX33" fmla="*/ 12115 w 296570"/>
                  <a:gd name="connsiteY33" fmla="*/ 45984 h 87076"/>
                  <a:gd name="connsiteX34" fmla="*/ 75629 w 296570"/>
                  <a:gd name="connsiteY34" fmla="*/ 78765 h 87076"/>
                  <a:gd name="connsiteX35" fmla="*/ 66409 w 296570"/>
                  <a:gd name="connsiteY35" fmla="*/ 77229 h 87076"/>
                  <a:gd name="connsiteX36" fmla="*/ 59751 w 296570"/>
                  <a:gd name="connsiteY36" fmla="*/ 73131 h 87076"/>
                  <a:gd name="connsiteX37" fmla="*/ 55141 w 296570"/>
                  <a:gd name="connsiteY37" fmla="*/ 66984 h 87076"/>
                  <a:gd name="connsiteX38" fmla="*/ 53604 w 296570"/>
                  <a:gd name="connsiteY38" fmla="*/ 58789 h 87076"/>
                  <a:gd name="connsiteX39" fmla="*/ 53604 w 296570"/>
                  <a:gd name="connsiteY39" fmla="*/ 45984 h 87076"/>
                  <a:gd name="connsiteX40" fmla="*/ 55141 w 296570"/>
                  <a:gd name="connsiteY40" fmla="*/ 37788 h 87076"/>
                  <a:gd name="connsiteX41" fmla="*/ 66409 w 296570"/>
                  <a:gd name="connsiteY41" fmla="*/ 27544 h 87076"/>
                  <a:gd name="connsiteX42" fmla="*/ 75629 w 296570"/>
                  <a:gd name="connsiteY42" fmla="*/ 26007 h 87076"/>
                  <a:gd name="connsiteX43" fmla="*/ 84849 w 296570"/>
                  <a:gd name="connsiteY43" fmla="*/ 27544 h 87076"/>
                  <a:gd name="connsiteX44" fmla="*/ 91508 w 296570"/>
                  <a:gd name="connsiteY44" fmla="*/ 31642 h 87076"/>
                  <a:gd name="connsiteX45" fmla="*/ 96118 w 296570"/>
                  <a:gd name="connsiteY45" fmla="*/ 37788 h 87076"/>
                  <a:gd name="connsiteX46" fmla="*/ 97654 w 296570"/>
                  <a:gd name="connsiteY46" fmla="*/ 45984 h 87076"/>
                  <a:gd name="connsiteX47" fmla="*/ 97654 w 296570"/>
                  <a:gd name="connsiteY47" fmla="*/ 58789 h 87076"/>
                  <a:gd name="connsiteX48" fmla="*/ 96118 w 296570"/>
                  <a:gd name="connsiteY48" fmla="*/ 66984 h 87076"/>
                  <a:gd name="connsiteX49" fmla="*/ 84849 w 296570"/>
                  <a:gd name="connsiteY49" fmla="*/ 77229 h 87076"/>
                  <a:gd name="connsiteX50" fmla="*/ 75629 w 296570"/>
                  <a:gd name="connsiteY50" fmla="*/ 78765 h 87076"/>
                  <a:gd name="connsiteX51" fmla="*/ 65385 w 296570"/>
                  <a:gd name="connsiteY51" fmla="*/ 58277 h 87076"/>
                  <a:gd name="connsiteX52" fmla="*/ 67946 w 296570"/>
                  <a:gd name="connsiteY52" fmla="*/ 65960 h 87076"/>
                  <a:gd name="connsiteX53" fmla="*/ 75629 w 296570"/>
                  <a:gd name="connsiteY53" fmla="*/ 68521 h 87076"/>
                  <a:gd name="connsiteX54" fmla="*/ 83312 w 296570"/>
                  <a:gd name="connsiteY54" fmla="*/ 65960 h 87076"/>
                  <a:gd name="connsiteX55" fmla="*/ 86386 w 296570"/>
                  <a:gd name="connsiteY55" fmla="*/ 58789 h 87076"/>
                  <a:gd name="connsiteX56" fmla="*/ 86386 w 296570"/>
                  <a:gd name="connsiteY56" fmla="*/ 45984 h 87076"/>
                  <a:gd name="connsiteX57" fmla="*/ 83312 w 296570"/>
                  <a:gd name="connsiteY57" fmla="*/ 38813 h 87076"/>
                  <a:gd name="connsiteX58" fmla="*/ 75629 w 296570"/>
                  <a:gd name="connsiteY58" fmla="*/ 36252 h 87076"/>
                  <a:gd name="connsiteX59" fmla="*/ 67946 w 296570"/>
                  <a:gd name="connsiteY59" fmla="*/ 38813 h 87076"/>
                  <a:gd name="connsiteX60" fmla="*/ 64873 w 296570"/>
                  <a:gd name="connsiteY60" fmla="*/ 45984 h 87076"/>
                  <a:gd name="connsiteX61" fmla="*/ 64873 w 296570"/>
                  <a:gd name="connsiteY61" fmla="*/ 58789 h 87076"/>
                  <a:gd name="connsiteX62" fmla="*/ 128899 w 296570"/>
                  <a:gd name="connsiteY62" fmla="*/ 78765 h 87076"/>
                  <a:gd name="connsiteX63" fmla="*/ 119679 w 296570"/>
                  <a:gd name="connsiteY63" fmla="*/ 77229 h 87076"/>
                  <a:gd name="connsiteX64" fmla="*/ 113021 w 296570"/>
                  <a:gd name="connsiteY64" fmla="*/ 73131 h 87076"/>
                  <a:gd name="connsiteX65" fmla="*/ 108411 w 296570"/>
                  <a:gd name="connsiteY65" fmla="*/ 66984 h 87076"/>
                  <a:gd name="connsiteX66" fmla="*/ 106874 w 296570"/>
                  <a:gd name="connsiteY66" fmla="*/ 58789 h 87076"/>
                  <a:gd name="connsiteX67" fmla="*/ 106874 w 296570"/>
                  <a:gd name="connsiteY67" fmla="*/ 45984 h 87076"/>
                  <a:gd name="connsiteX68" fmla="*/ 108411 w 296570"/>
                  <a:gd name="connsiteY68" fmla="*/ 37788 h 87076"/>
                  <a:gd name="connsiteX69" fmla="*/ 113021 w 296570"/>
                  <a:gd name="connsiteY69" fmla="*/ 31642 h 87076"/>
                  <a:gd name="connsiteX70" fmla="*/ 119679 w 296570"/>
                  <a:gd name="connsiteY70" fmla="*/ 27544 h 87076"/>
                  <a:gd name="connsiteX71" fmla="*/ 137095 w 296570"/>
                  <a:gd name="connsiteY71" fmla="*/ 27544 h 87076"/>
                  <a:gd name="connsiteX72" fmla="*/ 150924 w 296570"/>
                  <a:gd name="connsiteY72" fmla="*/ 43935 h 87076"/>
                  <a:gd name="connsiteX73" fmla="*/ 139656 w 296570"/>
                  <a:gd name="connsiteY73" fmla="*/ 43935 h 87076"/>
                  <a:gd name="connsiteX74" fmla="*/ 136070 w 296570"/>
                  <a:gd name="connsiteY74" fmla="*/ 38301 h 87076"/>
                  <a:gd name="connsiteX75" fmla="*/ 128899 w 296570"/>
                  <a:gd name="connsiteY75" fmla="*/ 36252 h 87076"/>
                  <a:gd name="connsiteX76" fmla="*/ 121216 w 296570"/>
                  <a:gd name="connsiteY76" fmla="*/ 38813 h 87076"/>
                  <a:gd name="connsiteX77" fmla="*/ 118655 w 296570"/>
                  <a:gd name="connsiteY77" fmla="*/ 45984 h 87076"/>
                  <a:gd name="connsiteX78" fmla="*/ 118655 w 296570"/>
                  <a:gd name="connsiteY78" fmla="*/ 58789 h 87076"/>
                  <a:gd name="connsiteX79" fmla="*/ 121216 w 296570"/>
                  <a:gd name="connsiteY79" fmla="*/ 65960 h 87076"/>
                  <a:gd name="connsiteX80" fmla="*/ 128899 w 296570"/>
                  <a:gd name="connsiteY80" fmla="*/ 68521 h 87076"/>
                  <a:gd name="connsiteX81" fmla="*/ 136070 w 296570"/>
                  <a:gd name="connsiteY81" fmla="*/ 66472 h 87076"/>
                  <a:gd name="connsiteX82" fmla="*/ 139656 w 296570"/>
                  <a:gd name="connsiteY82" fmla="*/ 60838 h 87076"/>
                  <a:gd name="connsiteX83" fmla="*/ 150924 w 296570"/>
                  <a:gd name="connsiteY83" fmla="*/ 60838 h 87076"/>
                  <a:gd name="connsiteX84" fmla="*/ 148363 w 296570"/>
                  <a:gd name="connsiteY84" fmla="*/ 68009 h 87076"/>
                  <a:gd name="connsiteX85" fmla="*/ 137095 w 296570"/>
                  <a:gd name="connsiteY85" fmla="*/ 77229 h 87076"/>
                  <a:gd name="connsiteX86" fmla="*/ 128899 w 296570"/>
                  <a:gd name="connsiteY86" fmla="*/ 78765 h 87076"/>
                  <a:gd name="connsiteX87" fmla="*/ 171413 w 296570"/>
                  <a:gd name="connsiteY87" fmla="*/ 87985 h 87076"/>
                  <a:gd name="connsiteX88" fmla="*/ 171413 w 296570"/>
                  <a:gd name="connsiteY88" fmla="*/ 909 h 87076"/>
                  <a:gd name="connsiteX89" fmla="*/ 197024 w 296570"/>
                  <a:gd name="connsiteY89" fmla="*/ 909 h 87076"/>
                  <a:gd name="connsiteX90" fmla="*/ 197024 w 296570"/>
                  <a:gd name="connsiteY90" fmla="*/ 11665 h 87076"/>
                  <a:gd name="connsiteX91" fmla="*/ 182682 w 296570"/>
                  <a:gd name="connsiteY91" fmla="*/ 11665 h 87076"/>
                  <a:gd name="connsiteX92" fmla="*/ 182682 w 296570"/>
                  <a:gd name="connsiteY92" fmla="*/ 77741 h 87076"/>
                  <a:gd name="connsiteX93" fmla="*/ 197024 w 296570"/>
                  <a:gd name="connsiteY93" fmla="*/ 77741 h 87076"/>
                  <a:gd name="connsiteX94" fmla="*/ 197024 w 296570"/>
                  <a:gd name="connsiteY94" fmla="*/ 87985 h 87076"/>
                  <a:gd name="connsiteX95" fmla="*/ 171413 w 296570"/>
                  <a:gd name="connsiteY95" fmla="*/ 87985 h 87076"/>
                  <a:gd name="connsiteX96" fmla="*/ 214439 w 296570"/>
                  <a:gd name="connsiteY96" fmla="*/ 67497 h 87076"/>
                  <a:gd name="connsiteX97" fmla="*/ 232366 w 296570"/>
                  <a:gd name="connsiteY97" fmla="*/ 67497 h 87076"/>
                  <a:gd name="connsiteX98" fmla="*/ 232366 w 296570"/>
                  <a:gd name="connsiteY98" fmla="*/ 36764 h 87076"/>
                  <a:gd name="connsiteX99" fmla="*/ 217000 w 296570"/>
                  <a:gd name="connsiteY99" fmla="*/ 36764 h 87076"/>
                  <a:gd name="connsiteX100" fmla="*/ 217000 w 296570"/>
                  <a:gd name="connsiteY100" fmla="*/ 26520 h 87076"/>
                  <a:gd name="connsiteX101" fmla="*/ 243123 w 296570"/>
                  <a:gd name="connsiteY101" fmla="*/ 26520 h 87076"/>
                  <a:gd name="connsiteX102" fmla="*/ 243123 w 296570"/>
                  <a:gd name="connsiteY102" fmla="*/ 66472 h 87076"/>
                  <a:gd name="connsiteX103" fmla="*/ 257977 w 296570"/>
                  <a:gd name="connsiteY103" fmla="*/ 66472 h 87076"/>
                  <a:gd name="connsiteX104" fmla="*/ 257977 w 296570"/>
                  <a:gd name="connsiteY104" fmla="*/ 77741 h 87076"/>
                  <a:gd name="connsiteX105" fmla="*/ 213927 w 296570"/>
                  <a:gd name="connsiteY105" fmla="*/ 77741 h 87076"/>
                  <a:gd name="connsiteX106" fmla="*/ 213927 w 296570"/>
                  <a:gd name="connsiteY106" fmla="*/ 67497 h 87076"/>
                  <a:gd name="connsiteX107" fmla="*/ 229293 w 296570"/>
                  <a:gd name="connsiteY107" fmla="*/ 13202 h 87076"/>
                  <a:gd name="connsiteX108" fmla="*/ 230830 w 296570"/>
                  <a:gd name="connsiteY108" fmla="*/ 9104 h 87076"/>
                  <a:gd name="connsiteX109" fmla="*/ 235952 w 296570"/>
                  <a:gd name="connsiteY109" fmla="*/ 7056 h 87076"/>
                  <a:gd name="connsiteX110" fmla="*/ 238001 w 296570"/>
                  <a:gd name="connsiteY110" fmla="*/ 7056 h 87076"/>
                  <a:gd name="connsiteX111" fmla="*/ 243123 w 296570"/>
                  <a:gd name="connsiteY111" fmla="*/ 9104 h 87076"/>
                  <a:gd name="connsiteX112" fmla="*/ 244659 w 296570"/>
                  <a:gd name="connsiteY112" fmla="*/ 13202 h 87076"/>
                  <a:gd name="connsiteX113" fmla="*/ 243123 w 296570"/>
                  <a:gd name="connsiteY113" fmla="*/ 17812 h 87076"/>
                  <a:gd name="connsiteX114" fmla="*/ 238001 w 296570"/>
                  <a:gd name="connsiteY114" fmla="*/ 19349 h 87076"/>
                  <a:gd name="connsiteX115" fmla="*/ 235952 w 296570"/>
                  <a:gd name="connsiteY115" fmla="*/ 19349 h 87076"/>
                  <a:gd name="connsiteX116" fmla="*/ 230830 w 296570"/>
                  <a:gd name="connsiteY116" fmla="*/ 17812 h 87076"/>
                  <a:gd name="connsiteX117" fmla="*/ 229293 w 296570"/>
                  <a:gd name="connsiteY117" fmla="*/ 13202 h 87076"/>
                  <a:gd name="connsiteX118" fmla="*/ 271294 w 296570"/>
                  <a:gd name="connsiteY118" fmla="*/ 87985 h 87076"/>
                  <a:gd name="connsiteX119" fmla="*/ 271294 w 296570"/>
                  <a:gd name="connsiteY119" fmla="*/ 77741 h 87076"/>
                  <a:gd name="connsiteX120" fmla="*/ 285636 w 296570"/>
                  <a:gd name="connsiteY120" fmla="*/ 77741 h 87076"/>
                  <a:gd name="connsiteX121" fmla="*/ 285636 w 296570"/>
                  <a:gd name="connsiteY121" fmla="*/ 11153 h 87076"/>
                  <a:gd name="connsiteX122" fmla="*/ 271294 w 296570"/>
                  <a:gd name="connsiteY122" fmla="*/ 11153 h 87076"/>
                  <a:gd name="connsiteX123" fmla="*/ 271294 w 296570"/>
                  <a:gd name="connsiteY123" fmla="*/ 909 h 87076"/>
                  <a:gd name="connsiteX124" fmla="*/ 296905 w 296570"/>
                  <a:gd name="connsiteY124" fmla="*/ 909 h 87076"/>
                  <a:gd name="connsiteX125" fmla="*/ 296905 w 296570"/>
                  <a:gd name="connsiteY125" fmla="*/ 87985 h 87076"/>
                  <a:gd name="connsiteX126" fmla="*/ 271294 w 296570"/>
                  <a:gd name="connsiteY126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296570" h="87076">
                    <a:moveTo>
                      <a:pt x="846" y="45984"/>
                    </a:moveTo>
                    <a:cubicBezTo>
                      <a:pt x="846" y="42910"/>
                      <a:pt x="846" y="40349"/>
                      <a:pt x="1871" y="37788"/>
                    </a:cubicBezTo>
                    <a:cubicBezTo>
                      <a:pt x="2895" y="35227"/>
                      <a:pt x="3919" y="33178"/>
                      <a:pt x="5456" y="31642"/>
                    </a:cubicBezTo>
                    <a:cubicBezTo>
                      <a:pt x="6996" y="29862"/>
                      <a:pt x="8923" y="28461"/>
                      <a:pt x="11090" y="27544"/>
                    </a:cubicBezTo>
                    <a:cubicBezTo>
                      <a:pt x="13139" y="26520"/>
                      <a:pt x="15700" y="26007"/>
                      <a:pt x="18261" y="26007"/>
                    </a:cubicBezTo>
                    <a:cubicBezTo>
                      <a:pt x="21529" y="25858"/>
                      <a:pt x="24759" y="26755"/>
                      <a:pt x="27481" y="28568"/>
                    </a:cubicBezTo>
                    <a:cubicBezTo>
                      <a:pt x="30042" y="30617"/>
                      <a:pt x="31067" y="32666"/>
                      <a:pt x="31579" y="35739"/>
                    </a:cubicBezTo>
                    <a:lnTo>
                      <a:pt x="32603" y="35739"/>
                    </a:lnTo>
                    <a:lnTo>
                      <a:pt x="32603" y="32666"/>
                    </a:lnTo>
                    <a:cubicBezTo>
                      <a:pt x="32418" y="30793"/>
                      <a:pt x="32418" y="28905"/>
                      <a:pt x="32603" y="27032"/>
                    </a:cubicBezTo>
                    <a:lnTo>
                      <a:pt x="32603" y="11665"/>
                    </a:lnTo>
                    <a:lnTo>
                      <a:pt x="43360" y="11665"/>
                    </a:lnTo>
                    <a:lnTo>
                      <a:pt x="43360" y="77741"/>
                    </a:lnTo>
                    <a:lnTo>
                      <a:pt x="32091" y="77741"/>
                    </a:lnTo>
                    <a:lnTo>
                      <a:pt x="32091" y="69033"/>
                    </a:lnTo>
                    <a:lnTo>
                      <a:pt x="31067" y="69033"/>
                    </a:lnTo>
                    <a:cubicBezTo>
                      <a:pt x="31067" y="72107"/>
                      <a:pt x="29530" y="74155"/>
                      <a:pt x="26969" y="76204"/>
                    </a:cubicBezTo>
                    <a:cubicBezTo>
                      <a:pt x="24247" y="78017"/>
                      <a:pt x="21017" y="78915"/>
                      <a:pt x="17749" y="78765"/>
                    </a:cubicBezTo>
                    <a:cubicBezTo>
                      <a:pt x="15188" y="78765"/>
                      <a:pt x="12627" y="78253"/>
                      <a:pt x="10578" y="77229"/>
                    </a:cubicBezTo>
                    <a:cubicBezTo>
                      <a:pt x="8596" y="76247"/>
                      <a:pt x="6849" y="74850"/>
                      <a:pt x="5456" y="73131"/>
                    </a:cubicBezTo>
                    <a:cubicBezTo>
                      <a:pt x="3407" y="71594"/>
                      <a:pt x="2383" y="69545"/>
                      <a:pt x="1358" y="66984"/>
                    </a:cubicBezTo>
                    <a:lnTo>
                      <a:pt x="334" y="58789"/>
                    </a:lnTo>
                    <a:lnTo>
                      <a:pt x="334" y="45984"/>
                    </a:lnTo>
                    <a:close/>
                    <a:moveTo>
                      <a:pt x="12115" y="45984"/>
                    </a:moveTo>
                    <a:lnTo>
                      <a:pt x="12115" y="58277"/>
                    </a:lnTo>
                    <a:cubicBezTo>
                      <a:pt x="12115" y="61350"/>
                      <a:pt x="13139" y="63911"/>
                      <a:pt x="15188" y="65960"/>
                    </a:cubicBezTo>
                    <a:cubicBezTo>
                      <a:pt x="16725" y="67497"/>
                      <a:pt x="19286" y="68521"/>
                      <a:pt x="22359" y="68521"/>
                    </a:cubicBezTo>
                    <a:cubicBezTo>
                      <a:pt x="25432" y="68521"/>
                      <a:pt x="27481" y="67497"/>
                      <a:pt x="29530" y="65960"/>
                    </a:cubicBezTo>
                    <a:cubicBezTo>
                      <a:pt x="31579" y="63911"/>
                      <a:pt x="32091" y="61350"/>
                      <a:pt x="32091" y="58789"/>
                    </a:cubicBezTo>
                    <a:lnTo>
                      <a:pt x="32091" y="45984"/>
                    </a:lnTo>
                    <a:cubicBezTo>
                      <a:pt x="32091" y="42910"/>
                      <a:pt x="31579" y="40862"/>
                      <a:pt x="29530" y="38813"/>
                    </a:cubicBezTo>
                    <a:cubicBezTo>
                      <a:pt x="27993" y="36764"/>
                      <a:pt x="25432" y="36252"/>
                      <a:pt x="22359" y="36252"/>
                    </a:cubicBezTo>
                    <a:cubicBezTo>
                      <a:pt x="19729" y="36152"/>
                      <a:pt x="17161" y="37069"/>
                      <a:pt x="15188" y="38813"/>
                    </a:cubicBezTo>
                    <a:cubicBezTo>
                      <a:pt x="13258" y="40704"/>
                      <a:pt x="12153" y="43282"/>
                      <a:pt x="12115" y="45984"/>
                    </a:cubicBezTo>
                    <a:close/>
                    <a:moveTo>
                      <a:pt x="75629" y="78765"/>
                    </a:moveTo>
                    <a:lnTo>
                      <a:pt x="66409" y="77229"/>
                    </a:lnTo>
                    <a:cubicBezTo>
                      <a:pt x="63947" y="76303"/>
                      <a:pt x="61687" y="74912"/>
                      <a:pt x="59751" y="73131"/>
                    </a:cubicBezTo>
                    <a:lnTo>
                      <a:pt x="55141" y="66984"/>
                    </a:lnTo>
                    <a:cubicBezTo>
                      <a:pt x="54072" y="64387"/>
                      <a:pt x="53549" y="61597"/>
                      <a:pt x="53604" y="58789"/>
                    </a:cubicBezTo>
                    <a:lnTo>
                      <a:pt x="53604" y="45984"/>
                    </a:lnTo>
                    <a:cubicBezTo>
                      <a:pt x="53604" y="42910"/>
                      <a:pt x="54116" y="40349"/>
                      <a:pt x="55141" y="37788"/>
                    </a:cubicBezTo>
                    <a:cubicBezTo>
                      <a:pt x="57188" y="32869"/>
                      <a:pt x="61317" y="29114"/>
                      <a:pt x="66409" y="27544"/>
                    </a:cubicBezTo>
                    <a:lnTo>
                      <a:pt x="75629" y="26007"/>
                    </a:lnTo>
                    <a:lnTo>
                      <a:pt x="84849" y="27544"/>
                    </a:lnTo>
                    <a:cubicBezTo>
                      <a:pt x="87410" y="28568"/>
                      <a:pt x="89971" y="29593"/>
                      <a:pt x="91508" y="31642"/>
                    </a:cubicBezTo>
                    <a:cubicBezTo>
                      <a:pt x="93557" y="33178"/>
                      <a:pt x="95093" y="35227"/>
                      <a:pt x="96118" y="37788"/>
                    </a:cubicBezTo>
                    <a:cubicBezTo>
                      <a:pt x="97142" y="40349"/>
                      <a:pt x="97654" y="42910"/>
                      <a:pt x="97654" y="45984"/>
                    </a:cubicBezTo>
                    <a:lnTo>
                      <a:pt x="97654" y="58789"/>
                    </a:lnTo>
                    <a:lnTo>
                      <a:pt x="96118" y="66984"/>
                    </a:lnTo>
                    <a:cubicBezTo>
                      <a:pt x="94071" y="71904"/>
                      <a:pt x="89941" y="75658"/>
                      <a:pt x="84849" y="77229"/>
                    </a:cubicBezTo>
                    <a:cubicBezTo>
                      <a:pt x="82288" y="78253"/>
                      <a:pt x="79215" y="78765"/>
                      <a:pt x="75629" y="78765"/>
                    </a:cubicBezTo>
                    <a:close/>
                    <a:moveTo>
                      <a:pt x="65385" y="58277"/>
                    </a:moveTo>
                    <a:cubicBezTo>
                      <a:pt x="65385" y="61862"/>
                      <a:pt x="65897" y="63911"/>
                      <a:pt x="67946" y="65960"/>
                    </a:cubicBezTo>
                    <a:cubicBezTo>
                      <a:pt x="69995" y="67497"/>
                      <a:pt x="72556" y="68521"/>
                      <a:pt x="75629" y="68521"/>
                    </a:cubicBezTo>
                    <a:cubicBezTo>
                      <a:pt x="78433" y="68759"/>
                      <a:pt x="81212" y="67833"/>
                      <a:pt x="83312" y="65960"/>
                    </a:cubicBezTo>
                    <a:cubicBezTo>
                      <a:pt x="85361" y="63911"/>
                      <a:pt x="86386" y="61862"/>
                      <a:pt x="86386" y="58789"/>
                    </a:cubicBezTo>
                    <a:lnTo>
                      <a:pt x="86386" y="45984"/>
                    </a:lnTo>
                    <a:cubicBezTo>
                      <a:pt x="86386" y="42910"/>
                      <a:pt x="85361" y="40862"/>
                      <a:pt x="83312" y="38813"/>
                    </a:cubicBezTo>
                    <a:cubicBezTo>
                      <a:pt x="81212" y="36940"/>
                      <a:pt x="78433" y="36014"/>
                      <a:pt x="75629" y="36252"/>
                    </a:cubicBezTo>
                    <a:cubicBezTo>
                      <a:pt x="72825" y="36014"/>
                      <a:pt x="70047" y="36940"/>
                      <a:pt x="67946" y="38813"/>
                    </a:cubicBezTo>
                    <a:cubicBezTo>
                      <a:pt x="65897" y="40862"/>
                      <a:pt x="64873" y="42910"/>
                      <a:pt x="64873" y="45984"/>
                    </a:cubicBezTo>
                    <a:lnTo>
                      <a:pt x="64873" y="58789"/>
                    </a:lnTo>
                    <a:close/>
                    <a:moveTo>
                      <a:pt x="128899" y="78765"/>
                    </a:moveTo>
                    <a:lnTo>
                      <a:pt x="119679" y="77229"/>
                    </a:lnTo>
                    <a:cubicBezTo>
                      <a:pt x="117118" y="76204"/>
                      <a:pt x="114557" y="75180"/>
                      <a:pt x="113021" y="73131"/>
                    </a:cubicBezTo>
                    <a:cubicBezTo>
                      <a:pt x="110972" y="71594"/>
                      <a:pt x="109435" y="69545"/>
                      <a:pt x="108411" y="66984"/>
                    </a:cubicBezTo>
                    <a:cubicBezTo>
                      <a:pt x="107342" y="64387"/>
                      <a:pt x="106819" y="61597"/>
                      <a:pt x="106874" y="58789"/>
                    </a:cubicBezTo>
                    <a:lnTo>
                      <a:pt x="106874" y="45984"/>
                    </a:lnTo>
                    <a:cubicBezTo>
                      <a:pt x="106874" y="42910"/>
                      <a:pt x="107386" y="40349"/>
                      <a:pt x="108411" y="37788"/>
                    </a:cubicBezTo>
                    <a:cubicBezTo>
                      <a:pt x="109435" y="35227"/>
                      <a:pt x="110972" y="33178"/>
                      <a:pt x="113021" y="31642"/>
                    </a:cubicBezTo>
                    <a:cubicBezTo>
                      <a:pt x="114957" y="29861"/>
                      <a:pt x="117217" y="28470"/>
                      <a:pt x="119679" y="27544"/>
                    </a:cubicBezTo>
                    <a:cubicBezTo>
                      <a:pt x="125327" y="25632"/>
                      <a:pt x="131447" y="25632"/>
                      <a:pt x="137095" y="27544"/>
                    </a:cubicBezTo>
                    <a:cubicBezTo>
                      <a:pt x="144424" y="29966"/>
                      <a:pt x="149770" y="36302"/>
                      <a:pt x="150924" y="43935"/>
                    </a:cubicBezTo>
                    <a:lnTo>
                      <a:pt x="139656" y="43935"/>
                    </a:lnTo>
                    <a:cubicBezTo>
                      <a:pt x="139144" y="41886"/>
                      <a:pt x="138119" y="39837"/>
                      <a:pt x="136070" y="38301"/>
                    </a:cubicBezTo>
                    <a:cubicBezTo>
                      <a:pt x="134021" y="36764"/>
                      <a:pt x="131973" y="36252"/>
                      <a:pt x="128899" y="36252"/>
                    </a:cubicBezTo>
                    <a:cubicBezTo>
                      <a:pt x="125826" y="36252"/>
                      <a:pt x="123265" y="36764"/>
                      <a:pt x="121216" y="38813"/>
                    </a:cubicBezTo>
                    <a:cubicBezTo>
                      <a:pt x="119679" y="40349"/>
                      <a:pt x="118655" y="42910"/>
                      <a:pt x="118655" y="45984"/>
                    </a:cubicBezTo>
                    <a:lnTo>
                      <a:pt x="118655" y="58789"/>
                    </a:lnTo>
                    <a:cubicBezTo>
                      <a:pt x="118655" y="61862"/>
                      <a:pt x="119679" y="63911"/>
                      <a:pt x="121216" y="65960"/>
                    </a:cubicBezTo>
                    <a:cubicBezTo>
                      <a:pt x="123265" y="68009"/>
                      <a:pt x="125826" y="68521"/>
                      <a:pt x="128899" y="68521"/>
                    </a:cubicBezTo>
                    <a:cubicBezTo>
                      <a:pt x="131460" y="68521"/>
                      <a:pt x="134021" y="68009"/>
                      <a:pt x="136070" y="66472"/>
                    </a:cubicBezTo>
                    <a:cubicBezTo>
                      <a:pt x="138119" y="64936"/>
                      <a:pt x="139144" y="62887"/>
                      <a:pt x="139656" y="60838"/>
                    </a:cubicBezTo>
                    <a:lnTo>
                      <a:pt x="150924" y="60838"/>
                    </a:lnTo>
                    <a:cubicBezTo>
                      <a:pt x="150924" y="63399"/>
                      <a:pt x="149900" y="65960"/>
                      <a:pt x="148363" y="68009"/>
                    </a:cubicBezTo>
                    <a:cubicBezTo>
                      <a:pt x="145863" y="72358"/>
                      <a:pt x="141853" y="75639"/>
                      <a:pt x="137095" y="77229"/>
                    </a:cubicBezTo>
                    <a:cubicBezTo>
                      <a:pt x="134465" y="78185"/>
                      <a:pt x="131697" y="78704"/>
                      <a:pt x="128899" y="78765"/>
                    </a:cubicBezTo>
                    <a:close/>
                    <a:moveTo>
                      <a:pt x="171413" y="87985"/>
                    </a:moveTo>
                    <a:lnTo>
                      <a:pt x="171413" y="909"/>
                    </a:lnTo>
                    <a:lnTo>
                      <a:pt x="197024" y="909"/>
                    </a:lnTo>
                    <a:lnTo>
                      <a:pt x="197024" y="11665"/>
                    </a:lnTo>
                    <a:lnTo>
                      <a:pt x="182682" y="11665"/>
                    </a:lnTo>
                    <a:lnTo>
                      <a:pt x="182682" y="77741"/>
                    </a:lnTo>
                    <a:lnTo>
                      <a:pt x="197024" y="77741"/>
                    </a:lnTo>
                    <a:lnTo>
                      <a:pt x="197024" y="87985"/>
                    </a:lnTo>
                    <a:lnTo>
                      <a:pt x="171413" y="87985"/>
                    </a:lnTo>
                    <a:close/>
                    <a:moveTo>
                      <a:pt x="214439" y="67497"/>
                    </a:moveTo>
                    <a:lnTo>
                      <a:pt x="232366" y="67497"/>
                    </a:lnTo>
                    <a:lnTo>
                      <a:pt x="232366" y="36764"/>
                    </a:lnTo>
                    <a:lnTo>
                      <a:pt x="217000" y="36764"/>
                    </a:lnTo>
                    <a:lnTo>
                      <a:pt x="217000" y="26520"/>
                    </a:lnTo>
                    <a:lnTo>
                      <a:pt x="243123" y="26520"/>
                    </a:lnTo>
                    <a:lnTo>
                      <a:pt x="243123" y="66472"/>
                    </a:lnTo>
                    <a:lnTo>
                      <a:pt x="257977" y="66472"/>
                    </a:lnTo>
                    <a:lnTo>
                      <a:pt x="257977" y="77741"/>
                    </a:lnTo>
                    <a:lnTo>
                      <a:pt x="213927" y="77741"/>
                    </a:lnTo>
                    <a:lnTo>
                      <a:pt x="213927" y="67497"/>
                    </a:lnTo>
                    <a:close/>
                    <a:moveTo>
                      <a:pt x="229293" y="13202"/>
                    </a:moveTo>
                    <a:cubicBezTo>
                      <a:pt x="229293" y="11665"/>
                      <a:pt x="229805" y="10129"/>
                      <a:pt x="230830" y="9104"/>
                    </a:cubicBezTo>
                    <a:cubicBezTo>
                      <a:pt x="232366" y="7568"/>
                      <a:pt x="233903" y="7056"/>
                      <a:pt x="235952" y="7056"/>
                    </a:cubicBezTo>
                    <a:lnTo>
                      <a:pt x="238001" y="7056"/>
                    </a:lnTo>
                    <a:cubicBezTo>
                      <a:pt x="240049" y="7056"/>
                      <a:pt x="241586" y="7568"/>
                      <a:pt x="243123" y="9104"/>
                    </a:cubicBezTo>
                    <a:cubicBezTo>
                      <a:pt x="244147" y="10129"/>
                      <a:pt x="244659" y="11665"/>
                      <a:pt x="244659" y="13202"/>
                    </a:cubicBezTo>
                    <a:cubicBezTo>
                      <a:pt x="244659" y="15251"/>
                      <a:pt x="244147" y="16788"/>
                      <a:pt x="243123" y="17812"/>
                    </a:cubicBezTo>
                    <a:cubicBezTo>
                      <a:pt x="241586" y="18836"/>
                      <a:pt x="240049" y="19349"/>
                      <a:pt x="238001" y="19349"/>
                    </a:cubicBezTo>
                    <a:lnTo>
                      <a:pt x="235952" y="19349"/>
                    </a:lnTo>
                    <a:cubicBezTo>
                      <a:pt x="233903" y="19349"/>
                      <a:pt x="232366" y="18836"/>
                      <a:pt x="230830" y="17812"/>
                    </a:cubicBezTo>
                    <a:cubicBezTo>
                      <a:pt x="229805" y="16788"/>
                      <a:pt x="229293" y="15251"/>
                      <a:pt x="229293" y="13202"/>
                    </a:cubicBezTo>
                    <a:close/>
                    <a:moveTo>
                      <a:pt x="271294" y="87985"/>
                    </a:moveTo>
                    <a:lnTo>
                      <a:pt x="271294" y="77741"/>
                    </a:lnTo>
                    <a:lnTo>
                      <a:pt x="285636" y="77741"/>
                    </a:lnTo>
                    <a:lnTo>
                      <a:pt x="285636" y="11153"/>
                    </a:lnTo>
                    <a:lnTo>
                      <a:pt x="271294" y="11153"/>
                    </a:lnTo>
                    <a:lnTo>
                      <a:pt x="271294" y="909"/>
                    </a:lnTo>
                    <a:lnTo>
                      <a:pt x="296905" y="909"/>
                    </a:lnTo>
                    <a:lnTo>
                      <a:pt x="296905" y="87985"/>
                    </a:lnTo>
                    <a:lnTo>
                      <a:pt x="271294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2" name="Graphic 9">
              <a:extLst>
                <a:ext uri="{FF2B5EF4-FFF2-40B4-BE49-F238E27FC236}">
                  <a16:creationId xmlns:a16="http://schemas.microsoft.com/office/drawing/2014/main" id="{12244050-A661-64BD-C1C6-9D47F846DB64}"/>
                </a:ext>
              </a:extLst>
            </p:cNvPr>
            <p:cNvGrpSpPr/>
            <p:nvPr/>
          </p:nvGrpSpPr>
          <p:grpSpPr>
            <a:xfrm>
              <a:off x="5731587" y="3704751"/>
              <a:ext cx="886127" cy="312449"/>
              <a:chOff x="5731587" y="3704751"/>
              <a:chExt cx="886127" cy="31244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72BED62-7BC3-F571-9204-597A07DCBF16}"/>
                  </a:ext>
                </a:extLst>
              </p:cNvPr>
              <p:cNvSpPr/>
              <p:nvPr/>
            </p:nvSpPr>
            <p:spPr>
              <a:xfrm>
                <a:off x="5731587" y="3704751"/>
                <a:ext cx="886127" cy="312449"/>
              </a:xfrm>
              <a:custGeom>
                <a:avLst/>
                <a:gdLst>
                  <a:gd name="connsiteX0" fmla="*/ 824820 w 886127"/>
                  <a:gd name="connsiteY0" fmla="*/ 652 h 312449"/>
                  <a:gd name="connsiteX1" fmla="*/ 886285 w 886127"/>
                  <a:gd name="connsiteY1" fmla="*/ 652 h 312449"/>
                  <a:gd name="connsiteX2" fmla="*/ 886285 w 886127"/>
                  <a:gd name="connsiteY2" fmla="*/ 313102 h 312449"/>
                  <a:gd name="connsiteX3" fmla="*/ 824820 w 886127"/>
                  <a:gd name="connsiteY3" fmla="*/ 313102 h 312449"/>
                  <a:gd name="connsiteX4" fmla="*/ 61623 w 886127"/>
                  <a:gd name="connsiteY4" fmla="*/ 313102 h 312449"/>
                  <a:gd name="connsiteX5" fmla="*/ 158 w 886127"/>
                  <a:gd name="connsiteY5" fmla="*/ 313102 h 312449"/>
                  <a:gd name="connsiteX6" fmla="*/ 158 w 886127"/>
                  <a:gd name="connsiteY6" fmla="*/ 652 h 312449"/>
                  <a:gd name="connsiteX7" fmla="*/ 61623 w 886127"/>
                  <a:gd name="connsiteY7" fmla="*/ 652 h 312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6127" h="312449">
                    <a:moveTo>
                      <a:pt x="824820" y="652"/>
                    </a:moveTo>
                    <a:cubicBezTo>
                      <a:pt x="858766" y="652"/>
                      <a:pt x="886285" y="652"/>
                      <a:pt x="886285" y="652"/>
                    </a:cubicBezTo>
                    <a:lnTo>
                      <a:pt x="886285" y="313102"/>
                    </a:lnTo>
                    <a:cubicBezTo>
                      <a:pt x="886285" y="313102"/>
                      <a:pt x="858766" y="313102"/>
                      <a:pt x="824820" y="313102"/>
                    </a:cubicBezTo>
                    <a:lnTo>
                      <a:pt x="61623" y="313102"/>
                    </a:lnTo>
                    <a:cubicBezTo>
                      <a:pt x="27677" y="313102"/>
                      <a:pt x="158" y="313102"/>
                      <a:pt x="158" y="313102"/>
                    </a:cubicBezTo>
                    <a:lnTo>
                      <a:pt x="158" y="652"/>
                    </a:lnTo>
                    <a:cubicBezTo>
                      <a:pt x="158" y="652"/>
                      <a:pt x="27677" y="652"/>
                      <a:pt x="61623" y="65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31091FC-E092-6A1E-5525-4B38D6E686DC}"/>
                  </a:ext>
                </a:extLst>
              </p:cNvPr>
              <p:cNvSpPr/>
              <p:nvPr/>
            </p:nvSpPr>
            <p:spPr>
              <a:xfrm>
                <a:off x="5917008" y="3808730"/>
                <a:ext cx="521577" cy="112174"/>
              </a:xfrm>
              <a:custGeom>
                <a:avLst/>
                <a:gdLst>
                  <a:gd name="connsiteX0" fmla="*/ 20646 w 521577"/>
                  <a:gd name="connsiteY0" fmla="*/ 94899 h 112174"/>
                  <a:gd name="connsiteX1" fmla="*/ 65209 w 521577"/>
                  <a:gd name="connsiteY1" fmla="*/ 94899 h 112174"/>
                  <a:gd name="connsiteX2" fmla="*/ 65209 w 521577"/>
                  <a:gd name="connsiteY2" fmla="*/ 111802 h 112174"/>
                  <a:gd name="connsiteX3" fmla="*/ 158 w 521577"/>
                  <a:gd name="connsiteY3" fmla="*/ 111802 h 112174"/>
                  <a:gd name="connsiteX4" fmla="*/ 158 w 521577"/>
                  <a:gd name="connsiteY4" fmla="*/ 652 h 112174"/>
                  <a:gd name="connsiteX5" fmla="*/ 20646 w 521577"/>
                  <a:gd name="connsiteY5" fmla="*/ 652 h 112174"/>
                  <a:gd name="connsiteX6" fmla="*/ 20646 w 521577"/>
                  <a:gd name="connsiteY6" fmla="*/ 94899 h 112174"/>
                  <a:gd name="connsiteX7" fmla="*/ 110796 w 521577"/>
                  <a:gd name="connsiteY7" fmla="*/ 31897 h 112174"/>
                  <a:gd name="connsiteX8" fmla="*/ 124626 w 521577"/>
                  <a:gd name="connsiteY8" fmla="*/ 33946 h 112174"/>
                  <a:gd name="connsiteX9" fmla="*/ 142553 w 521577"/>
                  <a:gd name="connsiteY9" fmla="*/ 52385 h 112174"/>
                  <a:gd name="connsiteX10" fmla="*/ 144602 w 521577"/>
                  <a:gd name="connsiteY10" fmla="*/ 70825 h 112174"/>
                  <a:gd name="connsiteX11" fmla="*/ 144090 w 521577"/>
                  <a:gd name="connsiteY11" fmla="*/ 73386 h 112174"/>
                  <a:gd name="connsiteX12" fmla="*/ 142553 w 521577"/>
                  <a:gd name="connsiteY12" fmla="*/ 74411 h 112174"/>
                  <a:gd name="connsiteX13" fmla="*/ 91844 w 521577"/>
                  <a:gd name="connsiteY13" fmla="*/ 74411 h 112174"/>
                  <a:gd name="connsiteX14" fmla="*/ 98503 w 521577"/>
                  <a:gd name="connsiteY14" fmla="*/ 92338 h 112174"/>
                  <a:gd name="connsiteX15" fmla="*/ 113869 w 521577"/>
                  <a:gd name="connsiteY15" fmla="*/ 98485 h 112174"/>
                  <a:gd name="connsiteX16" fmla="*/ 121552 w 521577"/>
                  <a:gd name="connsiteY16" fmla="*/ 96948 h 112174"/>
                  <a:gd name="connsiteX17" fmla="*/ 131797 w 521577"/>
                  <a:gd name="connsiteY17" fmla="*/ 91826 h 112174"/>
                  <a:gd name="connsiteX18" fmla="*/ 137431 w 521577"/>
                  <a:gd name="connsiteY18" fmla="*/ 91826 h 112174"/>
                  <a:gd name="connsiteX19" fmla="*/ 138968 w 521577"/>
                  <a:gd name="connsiteY19" fmla="*/ 93362 h 112174"/>
                  <a:gd name="connsiteX20" fmla="*/ 144090 w 521577"/>
                  <a:gd name="connsiteY20" fmla="*/ 100021 h 112174"/>
                  <a:gd name="connsiteX21" fmla="*/ 137431 w 521577"/>
                  <a:gd name="connsiteY21" fmla="*/ 106168 h 112174"/>
                  <a:gd name="connsiteX22" fmla="*/ 120528 w 521577"/>
                  <a:gd name="connsiteY22" fmla="*/ 112314 h 112174"/>
                  <a:gd name="connsiteX23" fmla="*/ 111820 w 521577"/>
                  <a:gd name="connsiteY23" fmla="*/ 112827 h 112174"/>
                  <a:gd name="connsiteX24" fmla="*/ 96454 w 521577"/>
                  <a:gd name="connsiteY24" fmla="*/ 110265 h 112174"/>
                  <a:gd name="connsiteX25" fmla="*/ 84161 w 521577"/>
                  <a:gd name="connsiteY25" fmla="*/ 102070 h 112174"/>
                  <a:gd name="connsiteX26" fmla="*/ 75965 w 521577"/>
                  <a:gd name="connsiteY26" fmla="*/ 88753 h 112174"/>
                  <a:gd name="connsiteX27" fmla="*/ 75965 w 521577"/>
                  <a:gd name="connsiteY27" fmla="*/ 55459 h 112174"/>
                  <a:gd name="connsiteX28" fmla="*/ 83136 w 521577"/>
                  <a:gd name="connsiteY28" fmla="*/ 43166 h 112174"/>
                  <a:gd name="connsiteX29" fmla="*/ 94917 w 521577"/>
                  <a:gd name="connsiteY29" fmla="*/ 34970 h 112174"/>
                  <a:gd name="connsiteX30" fmla="*/ 110796 w 521577"/>
                  <a:gd name="connsiteY30" fmla="*/ 31897 h 112174"/>
                  <a:gd name="connsiteX31" fmla="*/ 110796 w 521577"/>
                  <a:gd name="connsiteY31" fmla="*/ 45214 h 112174"/>
                  <a:gd name="connsiteX32" fmla="*/ 98503 w 521577"/>
                  <a:gd name="connsiteY32" fmla="*/ 50337 h 112174"/>
                  <a:gd name="connsiteX33" fmla="*/ 92356 w 521577"/>
                  <a:gd name="connsiteY33" fmla="*/ 63142 h 112174"/>
                  <a:gd name="connsiteX34" fmla="*/ 128211 w 521577"/>
                  <a:gd name="connsiteY34" fmla="*/ 63142 h 112174"/>
                  <a:gd name="connsiteX35" fmla="*/ 126674 w 521577"/>
                  <a:gd name="connsiteY35" fmla="*/ 56483 h 112174"/>
                  <a:gd name="connsiteX36" fmla="*/ 123601 w 521577"/>
                  <a:gd name="connsiteY36" fmla="*/ 50849 h 112174"/>
                  <a:gd name="connsiteX37" fmla="*/ 118479 w 521577"/>
                  <a:gd name="connsiteY37" fmla="*/ 46751 h 112174"/>
                  <a:gd name="connsiteX38" fmla="*/ 111308 w 521577"/>
                  <a:gd name="connsiteY38" fmla="*/ 45214 h 112174"/>
                  <a:gd name="connsiteX39" fmla="*/ 178920 w 521577"/>
                  <a:gd name="connsiteY39" fmla="*/ 70825 h 112174"/>
                  <a:gd name="connsiteX40" fmla="*/ 153309 w 521577"/>
                  <a:gd name="connsiteY40" fmla="*/ 32921 h 112174"/>
                  <a:gd name="connsiteX41" fmla="*/ 171237 w 521577"/>
                  <a:gd name="connsiteY41" fmla="*/ 32921 h 112174"/>
                  <a:gd name="connsiteX42" fmla="*/ 174310 w 521577"/>
                  <a:gd name="connsiteY42" fmla="*/ 33434 h 112174"/>
                  <a:gd name="connsiteX43" fmla="*/ 176359 w 521577"/>
                  <a:gd name="connsiteY43" fmla="*/ 35482 h 112174"/>
                  <a:gd name="connsiteX44" fmla="*/ 192750 w 521577"/>
                  <a:gd name="connsiteY44" fmla="*/ 61605 h 112174"/>
                  <a:gd name="connsiteX45" fmla="*/ 195311 w 521577"/>
                  <a:gd name="connsiteY45" fmla="*/ 56483 h 112174"/>
                  <a:gd name="connsiteX46" fmla="*/ 208628 w 521577"/>
                  <a:gd name="connsiteY46" fmla="*/ 35995 h 112174"/>
                  <a:gd name="connsiteX47" fmla="*/ 210677 w 521577"/>
                  <a:gd name="connsiteY47" fmla="*/ 33434 h 112174"/>
                  <a:gd name="connsiteX48" fmla="*/ 229629 w 521577"/>
                  <a:gd name="connsiteY48" fmla="*/ 33434 h 112174"/>
                  <a:gd name="connsiteX49" fmla="*/ 204019 w 521577"/>
                  <a:gd name="connsiteY49" fmla="*/ 70313 h 112174"/>
                  <a:gd name="connsiteX50" fmla="*/ 230654 w 521577"/>
                  <a:gd name="connsiteY50" fmla="*/ 111802 h 112174"/>
                  <a:gd name="connsiteX51" fmla="*/ 212726 w 521577"/>
                  <a:gd name="connsiteY51" fmla="*/ 111802 h 112174"/>
                  <a:gd name="connsiteX52" fmla="*/ 209141 w 521577"/>
                  <a:gd name="connsiteY52" fmla="*/ 110778 h 112174"/>
                  <a:gd name="connsiteX53" fmla="*/ 207092 w 521577"/>
                  <a:gd name="connsiteY53" fmla="*/ 108217 h 112174"/>
                  <a:gd name="connsiteX54" fmla="*/ 190701 w 521577"/>
                  <a:gd name="connsiteY54" fmla="*/ 81069 h 112174"/>
                  <a:gd name="connsiteX55" fmla="*/ 189164 w 521577"/>
                  <a:gd name="connsiteY55" fmla="*/ 85679 h 112174"/>
                  <a:gd name="connsiteX56" fmla="*/ 173798 w 521577"/>
                  <a:gd name="connsiteY56" fmla="*/ 108217 h 112174"/>
                  <a:gd name="connsiteX57" fmla="*/ 172261 w 521577"/>
                  <a:gd name="connsiteY57" fmla="*/ 110778 h 112174"/>
                  <a:gd name="connsiteX58" fmla="*/ 169188 w 521577"/>
                  <a:gd name="connsiteY58" fmla="*/ 111802 h 112174"/>
                  <a:gd name="connsiteX59" fmla="*/ 152285 w 521577"/>
                  <a:gd name="connsiteY59" fmla="*/ 111802 h 112174"/>
                  <a:gd name="connsiteX60" fmla="*/ 178920 w 521577"/>
                  <a:gd name="connsiteY60" fmla="*/ 70825 h 112174"/>
                  <a:gd name="connsiteX61" fmla="*/ 276240 w 521577"/>
                  <a:gd name="connsiteY61" fmla="*/ 31897 h 112174"/>
                  <a:gd name="connsiteX62" fmla="*/ 289558 w 521577"/>
                  <a:gd name="connsiteY62" fmla="*/ 33946 h 112174"/>
                  <a:gd name="connsiteX63" fmla="*/ 307485 w 521577"/>
                  <a:gd name="connsiteY63" fmla="*/ 52385 h 112174"/>
                  <a:gd name="connsiteX64" fmla="*/ 310046 w 521577"/>
                  <a:gd name="connsiteY64" fmla="*/ 70825 h 112174"/>
                  <a:gd name="connsiteX65" fmla="*/ 309022 w 521577"/>
                  <a:gd name="connsiteY65" fmla="*/ 73386 h 112174"/>
                  <a:gd name="connsiteX66" fmla="*/ 307998 w 521577"/>
                  <a:gd name="connsiteY66" fmla="*/ 74411 h 112174"/>
                  <a:gd name="connsiteX67" fmla="*/ 256776 w 521577"/>
                  <a:gd name="connsiteY67" fmla="*/ 74411 h 112174"/>
                  <a:gd name="connsiteX68" fmla="*/ 263435 w 521577"/>
                  <a:gd name="connsiteY68" fmla="*/ 92338 h 112174"/>
                  <a:gd name="connsiteX69" fmla="*/ 278802 w 521577"/>
                  <a:gd name="connsiteY69" fmla="*/ 98485 h 112174"/>
                  <a:gd name="connsiteX70" fmla="*/ 285972 w 521577"/>
                  <a:gd name="connsiteY70" fmla="*/ 96436 h 112174"/>
                  <a:gd name="connsiteX71" fmla="*/ 292119 w 521577"/>
                  <a:gd name="connsiteY71" fmla="*/ 94387 h 112174"/>
                  <a:gd name="connsiteX72" fmla="*/ 296217 w 521577"/>
                  <a:gd name="connsiteY72" fmla="*/ 91826 h 112174"/>
                  <a:gd name="connsiteX73" fmla="*/ 299802 w 521577"/>
                  <a:gd name="connsiteY73" fmla="*/ 90801 h 112174"/>
                  <a:gd name="connsiteX74" fmla="*/ 301851 w 521577"/>
                  <a:gd name="connsiteY74" fmla="*/ 91314 h 112174"/>
                  <a:gd name="connsiteX75" fmla="*/ 303388 w 521577"/>
                  <a:gd name="connsiteY75" fmla="*/ 92850 h 112174"/>
                  <a:gd name="connsiteX76" fmla="*/ 308510 w 521577"/>
                  <a:gd name="connsiteY76" fmla="*/ 99509 h 112174"/>
                  <a:gd name="connsiteX77" fmla="*/ 301851 w 521577"/>
                  <a:gd name="connsiteY77" fmla="*/ 105656 h 112174"/>
                  <a:gd name="connsiteX78" fmla="*/ 284948 w 521577"/>
                  <a:gd name="connsiteY78" fmla="*/ 111802 h 112174"/>
                  <a:gd name="connsiteX79" fmla="*/ 276240 w 521577"/>
                  <a:gd name="connsiteY79" fmla="*/ 112314 h 112174"/>
                  <a:gd name="connsiteX80" fmla="*/ 260874 w 521577"/>
                  <a:gd name="connsiteY80" fmla="*/ 109753 h 112174"/>
                  <a:gd name="connsiteX81" fmla="*/ 248581 w 521577"/>
                  <a:gd name="connsiteY81" fmla="*/ 101558 h 112174"/>
                  <a:gd name="connsiteX82" fmla="*/ 240386 w 521577"/>
                  <a:gd name="connsiteY82" fmla="*/ 88240 h 112174"/>
                  <a:gd name="connsiteX83" fmla="*/ 240386 w 521577"/>
                  <a:gd name="connsiteY83" fmla="*/ 54947 h 112174"/>
                  <a:gd name="connsiteX84" fmla="*/ 247557 w 521577"/>
                  <a:gd name="connsiteY84" fmla="*/ 42653 h 112174"/>
                  <a:gd name="connsiteX85" fmla="*/ 275216 w 521577"/>
                  <a:gd name="connsiteY85" fmla="*/ 31385 h 112174"/>
                  <a:gd name="connsiteX86" fmla="*/ 276240 w 521577"/>
                  <a:gd name="connsiteY86" fmla="*/ 45214 h 112174"/>
                  <a:gd name="connsiteX87" fmla="*/ 263435 w 521577"/>
                  <a:gd name="connsiteY87" fmla="*/ 50337 h 112174"/>
                  <a:gd name="connsiteX88" fmla="*/ 257289 w 521577"/>
                  <a:gd name="connsiteY88" fmla="*/ 63142 h 112174"/>
                  <a:gd name="connsiteX89" fmla="*/ 293143 w 521577"/>
                  <a:gd name="connsiteY89" fmla="*/ 63142 h 112174"/>
                  <a:gd name="connsiteX90" fmla="*/ 292119 w 521577"/>
                  <a:gd name="connsiteY90" fmla="*/ 56483 h 112174"/>
                  <a:gd name="connsiteX91" fmla="*/ 289046 w 521577"/>
                  <a:gd name="connsiteY91" fmla="*/ 50849 h 112174"/>
                  <a:gd name="connsiteX92" fmla="*/ 283924 w 521577"/>
                  <a:gd name="connsiteY92" fmla="*/ 46751 h 112174"/>
                  <a:gd name="connsiteX93" fmla="*/ 276240 w 521577"/>
                  <a:gd name="connsiteY93" fmla="*/ 45214 h 112174"/>
                  <a:gd name="connsiteX94" fmla="*/ 325413 w 521577"/>
                  <a:gd name="connsiteY94" fmla="*/ 111802 h 112174"/>
                  <a:gd name="connsiteX95" fmla="*/ 325413 w 521577"/>
                  <a:gd name="connsiteY95" fmla="*/ 32921 h 112174"/>
                  <a:gd name="connsiteX96" fmla="*/ 337194 w 521577"/>
                  <a:gd name="connsiteY96" fmla="*/ 32921 h 112174"/>
                  <a:gd name="connsiteX97" fmla="*/ 342316 w 521577"/>
                  <a:gd name="connsiteY97" fmla="*/ 36507 h 112174"/>
                  <a:gd name="connsiteX98" fmla="*/ 343340 w 521577"/>
                  <a:gd name="connsiteY98" fmla="*/ 42141 h 112174"/>
                  <a:gd name="connsiteX99" fmla="*/ 347438 w 521577"/>
                  <a:gd name="connsiteY99" fmla="*/ 38044 h 112174"/>
                  <a:gd name="connsiteX100" fmla="*/ 357682 w 521577"/>
                  <a:gd name="connsiteY100" fmla="*/ 32921 h 112174"/>
                  <a:gd name="connsiteX101" fmla="*/ 364341 w 521577"/>
                  <a:gd name="connsiteY101" fmla="*/ 31897 h 112174"/>
                  <a:gd name="connsiteX102" fmla="*/ 376634 w 521577"/>
                  <a:gd name="connsiteY102" fmla="*/ 35995 h 112174"/>
                  <a:gd name="connsiteX103" fmla="*/ 383805 w 521577"/>
                  <a:gd name="connsiteY103" fmla="*/ 46239 h 112174"/>
                  <a:gd name="connsiteX104" fmla="*/ 394049 w 521577"/>
                  <a:gd name="connsiteY104" fmla="*/ 34970 h 112174"/>
                  <a:gd name="connsiteX105" fmla="*/ 401732 w 521577"/>
                  <a:gd name="connsiteY105" fmla="*/ 32409 h 112174"/>
                  <a:gd name="connsiteX106" fmla="*/ 420684 w 521577"/>
                  <a:gd name="connsiteY106" fmla="*/ 33946 h 112174"/>
                  <a:gd name="connsiteX107" fmla="*/ 429392 w 521577"/>
                  <a:gd name="connsiteY107" fmla="*/ 39580 h 112174"/>
                  <a:gd name="connsiteX108" fmla="*/ 434514 w 521577"/>
                  <a:gd name="connsiteY108" fmla="*/ 48800 h 112174"/>
                  <a:gd name="connsiteX109" fmla="*/ 436051 w 521577"/>
                  <a:gd name="connsiteY109" fmla="*/ 61605 h 112174"/>
                  <a:gd name="connsiteX110" fmla="*/ 436051 w 521577"/>
                  <a:gd name="connsiteY110" fmla="*/ 111802 h 112174"/>
                  <a:gd name="connsiteX111" fmla="*/ 417099 w 521577"/>
                  <a:gd name="connsiteY111" fmla="*/ 111802 h 112174"/>
                  <a:gd name="connsiteX112" fmla="*/ 417099 w 521577"/>
                  <a:gd name="connsiteY112" fmla="*/ 61605 h 112174"/>
                  <a:gd name="connsiteX113" fmla="*/ 414026 w 521577"/>
                  <a:gd name="connsiteY113" fmla="*/ 50337 h 112174"/>
                  <a:gd name="connsiteX114" fmla="*/ 404294 w 521577"/>
                  <a:gd name="connsiteY114" fmla="*/ 46239 h 112174"/>
                  <a:gd name="connsiteX115" fmla="*/ 399171 w 521577"/>
                  <a:gd name="connsiteY115" fmla="*/ 47263 h 112174"/>
                  <a:gd name="connsiteX116" fmla="*/ 391488 w 521577"/>
                  <a:gd name="connsiteY116" fmla="*/ 54947 h 112174"/>
                  <a:gd name="connsiteX117" fmla="*/ 390464 w 521577"/>
                  <a:gd name="connsiteY117" fmla="*/ 61605 h 112174"/>
                  <a:gd name="connsiteX118" fmla="*/ 390464 w 521577"/>
                  <a:gd name="connsiteY118" fmla="*/ 111802 h 112174"/>
                  <a:gd name="connsiteX119" fmla="*/ 371512 w 521577"/>
                  <a:gd name="connsiteY119" fmla="*/ 111802 h 112174"/>
                  <a:gd name="connsiteX120" fmla="*/ 371512 w 521577"/>
                  <a:gd name="connsiteY120" fmla="*/ 61605 h 112174"/>
                  <a:gd name="connsiteX121" fmla="*/ 368439 w 521577"/>
                  <a:gd name="connsiteY121" fmla="*/ 50337 h 112174"/>
                  <a:gd name="connsiteX122" fmla="*/ 358707 w 521577"/>
                  <a:gd name="connsiteY122" fmla="*/ 46239 h 112174"/>
                  <a:gd name="connsiteX123" fmla="*/ 351023 w 521577"/>
                  <a:gd name="connsiteY123" fmla="*/ 48288 h 112174"/>
                  <a:gd name="connsiteX124" fmla="*/ 344365 w 521577"/>
                  <a:gd name="connsiteY124" fmla="*/ 53922 h 112174"/>
                  <a:gd name="connsiteX125" fmla="*/ 344365 w 521577"/>
                  <a:gd name="connsiteY125" fmla="*/ 111802 h 112174"/>
                  <a:gd name="connsiteX126" fmla="*/ 325413 w 521577"/>
                  <a:gd name="connsiteY126" fmla="*/ 111802 h 112174"/>
                  <a:gd name="connsiteX127" fmla="*/ 487272 w 521577"/>
                  <a:gd name="connsiteY127" fmla="*/ 31897 h 112174"/>
                  <a:gd name="connsiteX128" fmla="*/ 501102 w 521577"/>
                  <a:gd name="connsiteY128" fmla="*/ 33946 h 112174"/>
                  <a:gd name="connsiteX129" fmla="*/ 519029 w 521577"/>
                  <a:gd name="connsiteY129" fmla="*/ 52385 h 112174"/>
                  <a:gd name="connsiteX130" fmla="*/ 521590 w 521577"/>
                  <a:gd name="connsiteY130" fmla="*/ 70825 h 112174"/>
                  <a:gd name="connsiteX131" fmla="*/ 520566 w 521577"/>
                  <a:gd name="connsiteY131" fmla="*/ 73386 h 112174"/>
                  <a:gd name="connsiteX132" fmla="*/ 519541 w 521577"/>
                  <a:gd name="connsiteY132" fmla="*/ 74411 h 112174"/>
                  <a:gd name="connsiteX133" fmla="*/ 468320 w 521577"/>
                  <a:gd name="connsiteY133" fmla="*/ 74411 h 112174"/>
                  <a:gd name="connsiteX134" fmla="*/ 474979 w 521577"/>
                  <a:gd name="connsiteY134" fmla="*/ 92338 h 112174"/>
                  <a:gd name="connsiteX135" fmla="*/ 490345 w 521577"/>
                  <a:gd name="connsiteY135" fmla="*/ 98485 h 112174"/>
                  <a:gd name="connsiteX136" fmla="*/ 498028 w 521577"/>
                  <a:gd name="connsiteY136" fmla="*/ 96948 h 112174"/>
                  <a:gd name="connsiteX137" fmla="*/ 508273 w 521577"/>
                  <a:gd name="connsiteY137" fmla="*/ 91826 h 112174"/>
                  <a:gd name="connsiteX138" fmla="*/ 513907 w 521577"/>
                  <a:gd name="connsiteY138" fmla="*/ 91826 h 112174"/>
                  <a:gd name="connsiteX139" fmla="*/ 515444 w 521577"/>
                  <a:gd name="connsiteY139" fmla="*/ 93362 h 112174"/>
                  <a:gd name="connsiteX140" fmla="*/ 520566 w 521577"/>
                  <a:gd name="connsiteY140" fmla="*/ 100021 h 112174"/>
                  <a:gd name="connsiteX141" fmla="*/ 513907 w 521577"/>
                  <a:gd name="connsiteY141" fmla="*/ 106168 h 112174"/>
                  <a:gd name="connsiteX142" fmla="*/ 497004 w 521577"/>
                  <a:gd name="connsiteY142" fmla="*/ 112314 h 112174"/>
                  <a:gd name="connsiteX143" fmla="*/ 488296 w 521577"/>
                  <a:gd name="connsiteY143" fmla="*/ 112827 h 112174"/>
                  <a:gd name="connsiteX144" fmla="*/ 472930 w 521577"/>
                  <a:gd name="connsiteY144" fmla="*/ 110265 h 112174"/>
                  <a:gd name="connsiteX145" fmla="*/ 460637 w 521577"/>
                  <a:gd name="connsiteY145" fmla="*/ 102070 h 112174"/>
                  <a:gd name="connsiteX146" fmla="*/ 452441 w 521577"/>
                  <a:gd name="connsiteY146" fmla="*/ 88753 h 112174"/>
                  <a:gd name="connsiteX147" fmla="*/ 452441 w 521577"/>
                  <a:gd name="connsiteY147" fmla="*/ 55459 h 112174"/>
                  <a:gd name="connsiteX148" fmla="*/ 459612 w 521577"/>
                  <a:gd name="connsiteY148" fmla="*/ 43166 h 112174"/>
                  <a:gd name="connsiteX149" fmla="*/ 471393 w 521577"/>
                  <a:gd name="connsiteY149" fmla="*/ 34970 h 112174"/>
                  <a:gd name="connsiteX150" fmla="*/ 487272 w 521577"/>
                  <a:gd name="connsiteY150" fmla="*/ 31897 h 112174"/>
                  <a:gd name="connsiteX151" fmla="*/ 487784 w 521577"/>
                  <a:gd name="connsiteY151" fmla="*/ 45214 h 112174"/>
                  <a:gd name="connsiteX152" fmla="*/ 474979 w 521577"/>
                  <a:gd name="connsiteY152" fmla="*/ 50337 h 112174"/>
                  <a:gd name="connsiteX153" fmla="*/ 468832 w 521577"/>
                  <a:gd name="connsiteY153" fmla="*/ 63142 h 112174"/>
                  <a:gd name="connsiteX154" fmla="*/ 504687 w 521577"/>
                  <a:gd name="connsiteY154" fmla="*/ 63142 h 112174"/>
                  <a:gd name="connsiteX155" fmla="*/ 503663 w 521577"/>
                  <a:gd name="connsiteY155" fmla="*/ 56483 h 112174"/>
                  <a:gd name="connsiteX156" fmla="*/ 500589 w 521577"/>
                  <a:gd name="connsiteY156" fmla="*/ 50849 h 112174"/>
                  <a:gd name="connsiteX157" fmla="*/ 495467 w 521577"/>
                  <a:gd name="connsiteY157" fmla="*/ 46751 h 112174"/>
                  <a:gd name="connsiteX158" fmla="*/ 487784 w 521577"/>
                  <a:gd name="connsiteY158" fmla="*/ 45214 h 11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</a:cxnLst>
                <a:rect l="l" t="t" r="r" b="b"/>
                <a:pathLst>
                  <a:path w="521577" h="112174">
                    <a:moveTo>
                      <a:pt x="20646" y="94899"/>
                    </a:moveTo>
                    <a:lnTo>
                      <a:pt x="65209" y="94899"/>
                    </a:lnTo>
                    <a:lnTo>
                      <a:pt x="65209" y="111802"/>
                    </a:lnTo>
                    <a:lnTo>
                      <a:pt x="158" y="111802"/>
                    </a:lnTo>
                    <a:lnTo>
                      <a:pt x="158" y="652"/>
                    </a:lnTo>
                    <a:lnTo>
                      <a:pt x="20646" y="652"/>
                    </a:lnTo>
                    <a:lnTo>
                      <a:pt x="20646" y="94899"/>
                    </a:lnTo>
                    <a:close/>
                    <a:moveTo>
                      <a:pt x="110796" y="31897"/>
                    </a:moveTo>
                    <a:cubicBezTo>
                      <a:pt x="115918" y="31897"/>
                      <a:pt x="120528" y="32409"/>
                      <a:pt x="124626" y="33946"/>
                    </a:cubicBezTo>
                    <a:cubicBezTo>
                      <a:pt x="133049" y="37116"/>
                      <a:pt x="139621" y="43876"/>
                      <a:pt x="142553" y="52385"/>
                    </a:cubicBezTo>
                    <a:cubicBezTo>
                      <a:pt x="144585" y="58306"/>
                      <a:pt x="145285" y="64603"/>
                      <a:pt x="144602" y="70825"/>
                    </a:cubicBezTo>
                    <a:lnTo>
                      <a:pt x="144090" y="73386"/>
                    </a:lnTo>
                    <a:lnTo>
                      <a:pt x="142553" y="74411"/>
                    </a:lnTo>
                    <a:lnTo>
                      <a:pt x="91844" y="74411"/>
                    </a:lnTo>
                    <a:cubicBezTo>
                      <a:pt x="92356" y="83118"/>
                      <a:pt x="94405" y="88753"/>
                      <a:pt x="98503" y="92338"/>
                    </a:cubicBezTo>
                    <a:cubicBezTo>
                      <a:pt x="102533" y="96457"/>
                      <a:pt x="108111" y="98688"/>
                      <a:pt x="113869" y="98485"/>
                    </a:cubicBezTo>
                    <a:cubicBezTo>
                      <a:pt x="116494" y="98370"/>
                      <a:pt x="119085" y="97851"/>
                      <a:pt x="121552" y="96948"/>
                    </a:cubicBezTo>
                    <a:cubicBezTo>
                      <a:pt x="125038" y="95385"/>
                      <a:pt x="128455" y="93677"/>
                      <a:pt x="131797" y="91826"/>
                    </a:cubicBezTo>
                    <a:lnTo>
                      <a:pt x="137431" y="91826"/>
                    </a:lnTo>
                    <a:lnTo>
                      <a:pt x="138968" y="93362"/>
                    </a:lnTo>
                    <a:lnTo>
                      <a:pt x="144090" y="100021"/>
                    </a:lnTo>
                    <a:cubicBezTo>
                      <a:pt x="142041" y="102582"/>
                      <a:pt x="139992" y="104631"/>
                      <a:pt x="137431" y="106168"/>
                    </a:cubicBezTo>
                    <a:cubicBezTo>
                      <a:pt x="132345" y="109491"/>
                      <a:pt x="126560" y="111595"/>
                      <a:pt x="120528" y="112314"/>
                    </a:cubicBezTo>
                    <a:lnTo>
                      <a:pt x="111820" y="112827"/>
                    </a:lnTo>
                    <a:cubicBezTo>
                      <a:pt x="106698" y="112827"/>
                      <a:pt x="101576" y="111802"/>
                      <a:pt x="96454" y="110265"/>
                    </a:cubicBezTo>
                    <a:cubicBezTo>
                      <a:pt x="91332" y="108217"/>
                      <a:pt x="87746" y="105656"/>
                      <a:pt x="84161" y="102070"/>
                    </a:cubicBezTo>
                    <a:cubicBezTo>
                      <a:pt x="80533" y="98249"/>
                      <a:pt x="77742" y="93713"/>
                      <a:pt x="75965" y="88753"/>
                    </a:cubicBezTo>
                    <a:cubicBezTo>
                      <a:pt x="72258" y="77964"/>
                      <a:pt x="72258" y="66247"/>
                      <a:pt x="75965" y="55459"/>
                    </a:cubicBezTo>
                    <a:cubicBezTo>
                      <a:pt x="77502" y="50337"/>
                      <a:pt x="80063" y="46751"/>
                      <a:pt x="83136" y="43166"/>
                    </a:cubicBezTo>
                    <a:cubicBezTo>
                      <a:pt x="86210" y="39580"/>
                      <a:pt x="90307" y="37019"/>
                      <a:pt x="94917" y="34970"/>
                    </a:cubicBezTo>
                    <a:cubicBezTo>
                      <a:pt x="100039" y="32921"/>
                      <a:pt x="105162" y="31897"/>
                      <a:pt x="110796" y="31897"/>
                    </a:cubicBezTo>
                    <a:close/>
                    <a:moveTo>
                      <a:pt x="110796" y="45214"/>
                    </a:moveTo>
                    <a:cubicBezTo>
                      <a:pt x="105674" y="45214"/>
                      <a:pt x="101576" y="46751"/>
                      <a:pt x="98503" y="50337"/>
                    </a:cubicBezTo>
                    <a:cubicBezTo>
                      <a:pt x="94917" y="53410"/>
                      <a:pt x="93381" y="57508"/>
                      <a:pt x="92356" y="63142"/>
                    </a:cubicBezTo>
                    <a:lnTo>
                      <a:pt x="128211" y="63142"/>
                    </a:lnTo>
                    <a:cubicBezTo>
                      <a:pt x="128211" y="61093"/>
                      <a:pt x="127699" y="58532"/>
                      <a:pt x="126674" y="56483"/>
                    </a:cubicBezTo>
                    <a:cubicBezTo>
                      <a:pt x="126674" y="54434"/>
                      <a:pt x="125138" y="52385"/>
                      <a:pt x="123601" y="50849"/>
                    </a:cubicBezTo>
                    <a:cubicBezTo>
                      <a:pt x="122577" y="48800"/>
                      <a:pt x="120528" y="47776"/>
                      <a:pt x="118479" y="46751"/>
                    </a:cubicBezTo>
                    <a:cubicBezTo>
                      <a:pt x="116430" y="45727"/>
                      <a:pt x="113869" y="45214"/>
                      <a:pt x="111308" y="45214"/>
                    </a:cubicBezTo>
                    <a:close/>
                    <a:moveTo>
                      <a:pt x="178920" y="70825"/>
                    </a:moveTo>
                    <a:lnTo>
                      <a:pt x="153309" y="32921"/>
                    </a:lnTo>
                    <a:lnTo>
                      <a:pt x="171237" y="32921"/>
                    </a:lnTo>
                    <a:lnTo>
                      <a:pt x="174310" y="33434"/>
                    </a:lnTo>
                    <a:lnTo>
                      <a:pt x="176359" y="35482"/>
                    </a:lnTo>
                    <a:lnTo>
                      <a:pt x="192750" y="61605"/>
                    </a:lnTo>
                    <a:cubicBezTo>
                      <a:pt x="193371" y="59791"/>
                      <a:pt x="194233" y="58069"/>
                      <a:pt x="195311" y="56483"/>
                    </a:cubicBezTo>
                    <a:lnTo>
                      <a:pt x="208628" y="35995"/>
                    </a:lnTo>
                    <a:lnTo>
                      <a:pt x="210677" y="33434"/>
                    </a:lnTo>
                    <a:lnTo>
                      <a:pt x="229629" y="33434"/>
                    </a:lnTo>
                    <a:lnTo>
                      <a:pt x="204019" y="70313"/>
                    </a:lnTo>
                    <a:lnTo>
                      <a:pt x="230654" y="111802"/>
                    </a:lnTo>
                    <a:lnTo>
                      <a:pt x="212726" y="111802"/>
                    </a:lnTo>
                    <a:cubicBezTo>
                      <a:pt x="211445" y="111923"/>
                      <a:pt x="210165" y="111558"/>
                      <a:pt x="209141" y="110778"/>
                    </a:cubicBezTo>
                    <a:cubicBezTo>
                      <a:pt x="208325" y="110040"/>
                      <a:pt x="207633" y="109175"/>
                      <a:pt x="207092" y="108217"/>
                    </a:cubicBezTo>
                    <a:lnTo>
                      <a:pt x="190701" y="81069"/>
                    </a:lnTo>
                    <a:lnTo>
                      <a:pt x="189164" y="85679"/>
                    </a:lnTo>
                    <a:lnTo>
                      <a:pt x="173798" y="108217"/>
                    </a:lnTo>
                    <a:cubicBezTo>
                      <a:pt x="173798" y="109241"/>
                      <a:pt x="172774" y="109753"/>
                      <a:pt x="172261" y="110778"/>
                    </a:cubicBezTo>
                    <a:lnTo>
                      <a:pt x="169188" y="111802"/>
                    </a:lnTo>
                    <a:lnTo>
                      <a:pt x="152285" y="111802"/>
                    </a:lnTo>
                    <a:lnTo>
                      <a:pt x="178920" y="70825"/>
                    </a:lnTo>
                    <a:close/>
                    <a:moveTo>
                      <a:pt x="276240" y="31897"/>
                    </a:moveTo>
                    <a:cubicBezTo>
                      <a:pt x="281363" y="31897"/>
                      <a:pt x="285460" y="32409"/>
                      <a:pt x="289558" y="33946"/>
                    </a:cubicBezTo>
                    <a:cubicBezTo>
                      <a:pt x="297981" y="37116"/>
                      <a:pt x="304554" y="43876"/>
                      <a:pt x="307485" y="52385"/>
                    </a:cubicBezTo>
                    <a:cubicBezTo>
                      <a:pt x="309691" y="58267"/>
                      <a:pt x="310566" y="64565"/>
                      <a:pt x="310046" y="70825"/>
                    </a:cubicBezTo>
                    <a:lnTo>
                      <a:pt x="309022" y="73386"/>
                    </a:lnTo>
                    <a:lnTo>
                      <a:pt x="307998" y="74411"/>
                    </a:lnTo>
                    <a:lnTo>
                      <a:pt x="256776" y="74411"/>
                    </a:lnTo>
                    <a:cubicBezTo>
                      <a:pt x="257801" y="83118"/>
                      <a:pt x="259850" y="88753"/>
                      <a:pt x="263435" y="92338"/>
                    </a:cubicBezTo>
                    <a:cubicBezTo>
                      <a:pt x="267465" y="96457"/>
                      <a:pt x="273043" y="98688"/>
                      <a:pt x="278802" y="98485"/>
                    </a:cubicBezTo>
                    <a:cubicBezTo>
                      <a:pt x="281279" y="98155"/>
                      <a:pt x="283695" y="97465"/>
                      <a:pt x="285972" y="96436"/>
                    </a:cubicBezTo>
                    <a:cubicBezTo>
                      <a:pt x="288021" y="96436"/>
                      <a:pt x="290070" y="95411"/>
                      <a:pt x="292119" y="94387"/>
                    </a:cubicBezTo>
                    <a:lnTo>
                      <a:pt x="296217" y="91826"/>
                    </a:lnTo>
                    <a:lnTo>
                      <a:pt x="299802" y="90801"/>
                    </a:lnTo>
                    <a:lnTo>
                      <a:pt x="301851" y="91314"/>
                    </a:lnTo>
                    <a:lnTo>
                      <a:pt x="303388" y="92850"/>
                    </a:lnTo>
                    <a:lnTo>
                      <a:pt x="308510" y="99509"/>
                    </a:lnTo>
                    <a:cubicBezTo>
                      <a:pt x="306973" y="102070"/>
                      <a:pt x="304412" y="104119"/>
                      <a:pt x="301851" y="105656"/>
                    </a:cubicBezTo>
                    <a:cubicBezTo>
                      <a:pt x="296765" y="108979"/>
                      <a:pt x="290981" y="111082"/>
                      <a:pt x="284948" y="111802"/>
                    </a:cubicBezTo>
                    <a:lnTo>
                      <a:pt x="276240" y="112314"/>
                    </a:lnTo>
                    <a:cubicBezTo>
                      <a:pt x="271118" y="112314"/>
                      <a:pt x="265996" y="111290"/>
                      <a:pt x="260874" y="109753"/>
                    </a:cubicBezTo>
                    <a:cubicBezTo>
                      <a:pt x="256264" y="107704"/>
                      <a:pt x="252166" y="105143"/>
                      <a:pt x="248581" y="101558"/>
                    </a:cubicBezTo>
                    <a:cubicBezTo>
                      <a:pt x="244953" y="97737"/>
                      <a:pt x="242162" y="93201"/>
                      <a:pt x="240386" y="88240"/>
                    </a:cubicBezTo>
                    <a:cubicBezTo>
                      <a:pt x="236678" y="77452"/>
                      <a:pt x="236678" y="65735"/>
                      <a:pt x="240386" y="54947"/>
                    </a:cubicBezTo>
                    <a:cubicBezTo>
                      <a:pt x="241922" y="49824"/>
                      <a:pt x="244483" y="46239"/>
                      <a:pt x="247557" y="42653"/>
                    </a:cubicBezTo>
                    <a:cubicBezTo>
                      <a:pt x="254943" y="35417"/>
                      <a:pt x="264875" y="31370"/>
                      <a:pt x="275216" y="31385"/>
                    </a:cubicBezTo>
                    <a:close/>
                    <a:moveTo>
                      <a:pt x="276240" y="45214"/>
                    </a:moveTo>
                    <a:cubicBezTo>
                      <a:pt x="271118" y="45214"/>
                      <a:pt x="266508" y="46751"/>
                      <a:pt x="263435" y="50337"/>
                    </a:cubicBezTo>
                    <a:cubicBezTo>
                      <a:pt x="260362" y="53410"/>
                      <a:pt x="258313" y="57508"/>
                      <a:pt x="257289" y="63142"/>
                    </a:cubicBezTo>
                    <a:lnTo>
                      <a:pt x="293143" y="63142"/>
                    </a:lnTo>
                    <a:cubicBezTo>
                      <a:pt x="293143" y="61093"/>
                      <a:pt x="293143" y="58532"/>
                      <a:pt x="292119" y="56483"/>
                    </a:cubicBezTo>
                    <a:cubicBezTo>
                      <a:pt x="291607" y="54434"/>
                      <a:pt x="290582" y="52385"/>
                      <a:pt x="289046" y="50849"/>
                    </a:cubicBezTo>
                    <a:cubicBezTo>
                      <a:pt x="287509" y="48800"/>
                      <a:pt x="285972" y="47776"/>
                      <a:pt x="283924" y="46751"/>
                    </a:cubicBezTo>
                    <a:cubicBezTo>
                      <a:pt x="281875" y="45727"/>
                      <a:pt x="278802" y="45214"/>
                      <a:pt x="276240" y="45214"/>
                    </a:cubicBezTo>
                    <a:close/>
                    <a:moveTo>
                      <a:pt x="325413" y="111802"/>
                    </a:moveTo>
                    <a:lnTo>
                      <a:pt x="325413" y="32921"/>
                    </a:lnTo>
                    <a:lnTo>
                      <a:pt x="337194" y="32921"/>
                    </a:lnTo>
                    <a:cubicBezTo>
                      <a:pt x="339755" y="32921"/>
                      <a:pt x="341291" y="33946"/>
                      <a:pt x="342316" y="36507"/>
                    </a:cubicBezTo>
                    <a:lnTo>
                      <a:pt x="343340" y="42141"/>
                    </a:lnTo>
                    <a:lnTo>
                      <a:pt x="347438" y="38044"/>
                    </a:lnTo>
                    <a:cubicBezTo>
                      <a:pt x="350458" y="35640"/>
                      <a:pt x="353947" y="33895"/>
                      <a:pt x="357682" y="32921"/>
                    </a:cubicBezTo>
                    <a:cubicBezTo>
                      <a:pt x="359731" y="31897"/>
                      <a:pt x="362292" y="31897"/>
                      <a:pt x="364341" y="31897"/>
                    </a:cubicBezTo>
                    <a:cubicBezTo>
                      <a:pt x="369463" y="31897"/>
                      <a:pt x="373561" y="32921"/>
                      <a:pt x="376634" y="35995"/>
                    </a:cubicBezTo>
                    <a:cubicBezTo>
                      <a:pt x="379707" y="38556"/>
                      <a:pt x="382268" y="42141"/>
                      <a:pt x="383805" y="46239"/>
                    </a:cubicBezTo>
                    <a:cubicBezTo>
                      <a:pt x="385910" y="41473"/>
                      <a:pt x="389505" y="37519"/>
                      <a:pt x="394049" y="34970"/>
                    </a:cubicBezTo>
                    <a:lnTo>
                      <a:pt x="401732" y="32409"/>
                    </a:lnTo>
                    <a:cubicBezTo>
                      <a:pt x="408067" y="31098"/>
                      <a:pt x="414644" y="31631"/>
                      <a:pt x="420684" y="33946"/>
                    </a:cubicBezTo>
                    <a:cubicBezTo>
                      <a:pt x="424270" y="34970"/>
                      <a:pt x="426831" y="37019"/>
                      <a:pt x="429392" y="39580"/>
                    </a:cubicBezTo>
                    <a:cubicBezTo>
                      <a:pt x="431720" y="42265"/>
                      <a:pt x="433465" y="45405"/>
                      <a:pt x="434514" y="48800"/>
                    </a:cubicBezTo>
                    <a:cubicBezTo>
                      <a:pt x="435538" y="52898"/>
                      <a:pt x="436051" y="56995"/>
                      <a:pt x="436051" y="61605"/>
                    </a:cubicBezTo>
                    <a:lnTo>
                      <a:pt x="436051" y="111802"/>
                    </a:lnTo>
                    <a:lnTo>
                      <a:pt x="417099" y="111802"/>
                    </a:lnTo>
                    <a:lnTo>
                      <a:pt x="417099" y="61605"/>
                    </a:lnTo>
                    <a:cubicBezTo>
                      <a:pt x="417099" y="56483"/>
                      <a:pt x="416074" y="52898"/>
                      <a:pt x="414026" y="50337"/>
                    </a:cubicBezTo>
                    <a:cubicBezTo>
                      <a:pt x="411977" y="47776"/>
                      <a:pt x="408903" y="46239"/>
                      <a:pt x="404294" y="46239"/>
                    </a:cubicBezTo>
                    <a:lnTo>
                      <a:pt x="399171" y="47263"/>
                    </a:lnTo>
                    <a:cubicBezTo>
                      <a:pt x="395597" y="48557"/>
                      <a:pt x="392782" y="51372"/>
                      <a:pt x="391488" y="54947"/>
                    </a:cubicBezTo>
                    <a:lnTo>
                      <a:pt x="390464" y="61605"/>
                    </a:lnTo>
                    <a:lnTo>
                      <a:pt x="390464" y="111802"/>
                    </a:lnTo>
                    <a:lnTo>
                      <a:pt x="371512" y="111802"/>
                    </a:lnTo>
                    <a:lnTo>
                      <a:pt x="371512" y="61605"/>
                    </a:lnTo>
                    <a:cubicBezTo>
                      <a:pt x="371512" y="56483"/>
                      <a:pt x="370488" y="52385"/>
                      <a:pt x="368439" y="50337"/>
                    </a:cubicBezTo>
                    <a:cubicBezTo>
                      <a:pt x="365878" y="47776"/>
                      <a:pt x="363317" y="46239"/>
                      <a:pt x="358707" y="46239"/>
                    </a:cubicBezTo>
                    <a:cubicBezTo>
                      <a:pt x="356010" y="46236"/>
                      <a:pt x="353360" y="46943"/>
                      <a:pt x="351023" y="48288"/>
                    </a:cubicBezTo>
                    <a:cubicBezTo>
                      <a:pt x="348498" y="49771"/>
                      <a:pt x="346246" y="51677"/>
                      <a:pt x="344365" y="53922"/>
                    </a:cubicBezTo>
                    <a:lnTo>
                      <a:pt x="344365" y="111802"/>
                    </a:lnTo>
                    <a:lnTo>
                      <a:pt x="325413" y="111802"/>
                    </a:lnTo>
                    <a:close/>
                    <a:moveTo>
                      <a:pt x="487272" y="31897"/>
                    </a:moveTo>
                    <a:cubicBezTo>
                      <a:pt x="492394" y="31897"/>
                      <a:pt x="497004" y="32409"/>
                      <a:pt x="501102" y="33946"/>
                    </a:cubicBezTo>
                    <a:cubicBezTo>
                      <a:pt x="509525" y="37116"/>
                      <a:pt x="516097" y="43876"/>
                      <a:pt x="519029" y="52385"/>
                    </a:cubicBezTo>
                    <a:cubicBezTo>
                      <a:pt x="521235" y="58267"/>
                      <a:pt x="522109" y="64565"/>
                      <a:pt x="521590" y="70825"/>
                    </a:cubicBezTo>
                    <a:lnTo>
                      <a:pt x="520566" y="73386"/>
                    </a:lnTo>
                    <a:lnTo>
                      <a:pt x="519541" y="74411"/>
                    </a:lnTo>
                    <a:lnTo>
                      <a:pt x="468320" y="74411"/>
                    </a:lnTo>
                    <a:cubicBezTo>
                      <a:pt x="468832" y="83118"/>
                      <a:pt x="471393" y="88753"/>
                      <a:pt x="474979" y="92338"/>
                    </a:cubicBezTo>
                    <a:cubicBezTo>
                      <a:pt x="479009" y="96457"/>
                      <a:pt x="484587" y="98688"/>
                      <a:pt x="490345" y="98485"/>
                    </a:cubicBezTo>
                    <a:cubicBezTo>
                      <a:pt x="492970" y="98370"/>
                      <a:pt x="495561" y="97851"/>
                      <a:pt x="498028" y="96948"/>
                    </a:cubicBezTo>
                    <a:cubicBezTo>
                      <a:pt x="501514" y="95385"/>
                      <a:pt x="504931" y="93677"/>
                      <a:pt x="508273" y="91826"/>
                    </a:cubicBezTo>
                    <a:lnTo>
                      <a:pt x="513907" y="91826"/>
                    </a:lnTo>
                    <a:lnTo>
                      <a:pt x="515444" y="93362"/>
                    </a:lnTo>
                    <a:lnTo>
                      <a:pt x="520566" y="100021"/>
                    </a:lnTo>
                    <a:cubicBezTo>
                      <a:pt x="519029" y="102582"/>
                      <a:pt x="516468" y="104631"/>
                      <a:pt x="513907" y="106168"/>
                    </a:cubicBezTo>
                    <a:cubicBezTo>
                      <a:pt x="508821" y="109491"/>
                      <a:pt x="503037" y="111595"/>
                      <a:pt x="497004" y="112314"/>
                    </a:cubicBezTo>
                    <a:lnTo>
                      <a:pt x="488296" y="112827"/>
                    </a:lnTo>
                    <a:cubicBezTo>
                      <a:pt x="483174" y="112827"/>
                      <a:pt x="478052" y="111802"/>
                      <a:pt x="472930" y="110265"/>
                    </a:cubicBezTo>
                    <a:cubicBezTo>
                      <a:pt x="468320" y="108217"/>
                      <a:pt x="464222" y="105656"/>
                      <a:pt x="460637" y="102070"/>
                    </a:cubicBezTo>
                    <a:cubicBezTo>
                      <a:pt x="457009" y="98249"/>
                      <a:pt x="454218" y="93713"/>
                      <a:pt x="452441" y="88753"/>
                    </a:cubicBezTo>
                    <a:cubicBezTo>
                      <a:pt x="448734" y="77964"/>
                      <a:pt x="448734" y="66247"/>
                      <a:pt x="452441" y="55459"/>
                    </a:cubicBezTo>
                    <a:cubicBezTo>
                      <a:pt x="453978" y="50337"/>
                      <a:pt x="456539" y="46751"/>
                      <a:pt x="459612" y="43166"/>
                    </a:cubicBezTo>
                    <a:cubicBezTo>
                      <a:pt x="463198" y="39580"/>
                      <a:pt x="466783" y="37019"/>
                      <a:pt x="471393" y="34970"/>
                    </a:cubicBezTo>
                    <a:cubicBezTo>
                      <a:pt x="476515" y="32921"/>
                      <a:pt x="481638" y="31897"/>
                      <a:pt x="487272" y="31897"/>
                    </a:cubicBezTo>
                    <a:close/>
                    <a:moveTo>
                      <a:pt x="487784" y="45214"/>
                    </a:moveTo>
                    <a:cubicBezTo>
                      <a:pt x="482662" y="45214"/>
                      <a:pt x="477540" y="46751"/>
                      <a:pt x="474979" y="50337"/>
                    </a:cubicBezTo>
                    <a:cubicBezTo>
                      <a:pt x="471906" y="53410"/>
                      <a:pt x="469857" y="57508"/>
                      <a:pt x="468832" y="63142"/>
                    </a:cubicBezTo>
                    <a:lnTo>
                      <a:pt x="504687" y="63142"/>
                    </a:lnTo>
                    <a:cubicBezTo>
                      <a:pt x="504687" y="61093"/>
                      <a:pt x="504687" y="58532"/>
                      <a:pt x="503663" y="56483"/>
                    </a:cubicBezTo>
                    <a:lnTo>
                      <a:pt x="500589" y="50849"/>
                    </a:lnTo>
                    <a:cubicBezTo>
                      <a:pt x="499053" y="48800"/>
                      <a:pt x="497516" y="47776"/>
                      <a:pt x="495467" y="46751"/>
                    </a:cubicBezTo>
                    <a:lnTo>
                      <a:pt x="487784" y="45214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5" name="Graphic 9">
              <a:extLst>
                <a:ext uri="{FF2B5EF4-FFF2-40B4-BE49-F238E27FC236}">
                  <a16:creationId xmlns:a16="http://schemas.microsoft.com/office/drawing/2014/main" id="{3A9A67E6-26C0-8714-BE97-04DFEA5AA881}"/>
                </a:ext>
              </a:extLst>
            </p:cNvPr>
            <p:cNvGrpSpPr/>
            <p:nvPr/>
          </p:nvGrpSpPr>
          <p:grpSpPr>
            <a:xfrm>
              <a:off x="5863738" y="3642261"/>
              <a:ext cx="596727" cy="120369"/>
              <a:chOff x="5863738" y="3642261"/>
              <a:chExt cx="596727" cy="120369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A9C0EFE-0665-B60C-9EE0-8B16B259563C}"/>
                  </a:ext>
                </a:extLst>
              </p:cNvPr>
              <p:cNvSpPr/>
              <p:nvPr/>
            </p:nvSpPr>
            <p:spPr>
              <a:xfrm>
                <a:off x="5863738" y="3642261"/>
                <a:ext cx="596727" cy="120369"/>
              </a:xfrm>
              <a:custGeom>
                <a:avLst/>
                <a:gdLst>
                  <a:gd name="connsiteX0" fmla="*/ 536465 w 596727"/>
                  <a:gd name="connsiteY0" fmla="*/ 638 h 120369"/>
                  <a:gd name="connsiteX1" fmla="*/ 596906 w 596727"/>
                  <a:gd name="connsiteY1" fmla="*/ 638 h 120369"/>
                  <a:gd name="connsiteX2" fmla="*/ 596906 w 596727"/>
                  <a:gd name="connsiteY2" fmla="*/ 121008 h 120369"/>
                  <a:gd name="connsiteX3" fmla="*/ 536465 w 596727"/>
                  <a:gd name="connsiteY3" fmla="*/ 121008 h 120369"/>
                  <a:gd name="connsiteX4" fmla="*/ 60620 w 596727"/>
                  <a:gd name="connsiteY4" fmla="*/ 121008 h 120369"/>
                  <a:gd name="connsiteX5" fmla="*/ 179 w 596727"/>
                  <a:gd name="connsiteY5" fmla="*/ 121008 h 120369"/>
                  <a:gd name="connsiteX6" fmla="*/ 179 w 596727"/>
                  <a:gd name="connsiteY6" fmla="*/ 638 h 120369"/>
                  <a:gd name="connsiteX7" fmla="*/ 60620 w 596727"/>
                  <a:gd name="connsiteY7" fmla="*/ 638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6727" h="120369">
                    <a:moveTo>
                      <a:pt x="536465" y="638"/>
                    </a:moveTo>
                    <a:cubicBezTo>
                      <a:pt x="569846" y="638"/>
                      <a:pt x="596906" y="638"/>
                      <a:pt x="596906" y="638"/>
                    </a:cubicBezTo>
                    <a:lnTo>
                      <a:pt x="596906" y="121008"/>
                    </a:lnTo>
                    <a:cubicBezTo>
                      <a:pt x="596906" y="121008"/>
                      <a:pt x="569846" y="121008"/>
                      <a:pt x="536465" y="121008"/>
                    </a:cubicBezTo>
                    <a:lnTo>
                      <a:pt x="60620" y="121008"/>
                    </a:lnTo>
                    <a:cubicBezTo>
                      <a:pt x="27239" y="121008"/>
                      <a:pt x="179" y="121008"/>
                      <a:pt x="179" y="121008"/>
                    </a:cubicBezTo>
                    <a:lnTo>
                      <a:pt x="179" y="638"/>
                    </a:lnTo>
                    <a:cubicBezTo>
                      <a:pt x="179" y="638"/>
                      <a:pt x="27239" y="638"/>
                      <a:pt x="60620" y="638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4309406-96FD-E2B3-5EE0-CB902D831A2E}"/>
                  </a:ext>
                </a:extLst>
              </p:cNvPr>
              <p:cNvSpPr/>
              <p:nvPr/>
            </p:nvSpPr>
            <p:spPr>
              <a:xfrm>
                <a:off x="5913935" y="3658651"/>
                <a:ext cx="521432" cy="87076"/>
              </a:xfrm>
              <a:custGeom>
                <a:avLst/>
                <a:gdLst>
                  <a:gd name="connsiteX0" fmla="*/ 179 w 521432"/>
                  <a:gd name="connsiteY0" fmla="*/ 45713 h 87076"/>
                  <a:gd name="connsiteX1" fmla="*/ 1203 w 521432"/>
                  <a:gd name="connsiteY1" fmla="*/ 37517 h 87076"/>
                  <a:gd name="connsiteX2" fmla="*/ 4789 w 521432"/>
                  <a:gd name="connsiteY2" fmla="*/ 31371 h 87076"/>
                  <a:gd name="connsiteX3" fmla="*/ 10423 w 521432"/>
                  <a:gd name="connsiteY3" fmla="*/ 27273 h 87076"/>
                  <a:gd name="connsiteX4" fmla="*/ 17594 w 521432"/>
                  <a:gd name="connsiteY4" fmla="*/ 25736 h 87076"/>
                  <a:gd name="connsiteX5" fmla="*/ 26814 w 521432"/>
                  <a:gd name="connsiteY5" fmla="*/ 28297 h 87076"/>
                  <a:gd name="connsiteX6" fmla="*/ 30912 w 521432"/>
                  <a:gd name="connsiteY6" fmla="*/ 35468 h 87076"/>
                  <a:gd name="connsiteX7" fmla="*/ 31936 w 521432"/>
                  <a:gd name="connsiteY7" fmla="*/ 35468 h 87076"/>
                  <a:gd name="connsiteX8" fmla="*/ 31936 w 521432"/>
                  <a:gd name="connsiteY8" fmla="*/ 32395 h 87076"/>
                  <a:gd name="connsiteX9" fmla="*/ 31936 w 521432"/>
                  <a:gd name="connsiteY9" fmla="*/ 26761 h 87076"/>
                  <a:gd name="connsiteX10" fmla="*/ 31936 w 521432"/>
                  <a:gd name="connsiteY10" fmla="*/ 11394 h 87076"/>
                  <a:gd name="connsiteX11" fmla="*/ 43205 w 521432"/>
                  <a:gd name="connsiteY11" fmla="*/ 11394 h 87076"/>
                  <a:gd name="connsiteX12" fmla="*/ 43205 w 521432"/>
                  <a:gd name="connsiteY12" fmla="*/ 77470 h 87076"/>
                  <a:gd name="connsiteX13" fmla="*/ 31936 w 521432"/>
                  <a:gd name="connsiteY13" fmla="*/ 77470 h 87076"/>
                  <a:gd name="connsiteX14" fmla="*/ 31936 w 521432"/>
                  <a:gd name="connsiteY14" fmla="*/ 68762 h 87076"/>
                  <a:gd name="connsiteX15" fmla="*/ 30912 w 521432"/>
                  <a:gd name="connsiteY15" fmla="*/ 68762 h 87076"/>
                  <a:gd name="connsiteX16" fmla="*/ 26814 w 521432"/>
                  <a:gd name="connsiteY16" fmla="*/ 75933 h 87076"/>
                  <a:gd name="connsiteX17" fmla="*/ 17594 w 521432"/>
                  <a:gd name="connsiteY17" fmla="*/ 78494 h 87076"/>
                  <a:gd name="connsiteX18" fmla="*/ 10423 w 521432"/>
                  <a:gd name="connsiteY18" fmla="*/ 76958 h 87076"/>
                  <a:gd name="connsiteX19" fmla="*/ 5301 w 521432"/>
                  <a:gd name="connsiteY19" fmla="*/ 72860 h 87076"/>
                  <a:gd name="connsiteX20" fmla="*/ 1203 w 521432"/>
                  <a:gd name="connsiteY20" fmla="*/ 66713 h 87076"/>
                  <a:gd name="connsiteX21" fmla="*/ 179 w 521432"/>
                  <a:gd name="connsiteY21" fmla="*/ 58518 h 87076"/>
                  <a:gd name="connsiteX22" fmla="*/ 179 w 521432"/>
                  <a:gd name="connsiteY22" fmla="*/ 45713 h 87076"/>
                  <a:gd name="connsiteX23" fmla="*/ 11448 w 521432"/>
                  <a:gd name="connsiteY23" fmla="*/ 45713 h 87076"/>
                  <a:gd name="connsiteX24" fmla="*/ 11448 w 521432"/>
                  <a:gd name="connsiteY24" fmla="*/ 58006 h 87076"/>
                  <a:gd name="connsiteX25" fmla="*/ 14521 w 521432"/>
                  <a:gd name="connsiteY25" fmla="*/ 65689 h 87076"/>
                  <a:gd name="connsiteX26" fmla="*/ 21692 w 521432"/>
                  <a:gd name="connsiteY26" fmla="*/ 68250 h 87076"/>
                  <a:gd name="connsiteX27" fmla="*/ 28863 w 521432"/>
                  <a:gd name="connsiteY27" fmla="*/ 65689 h 87076"/>
                  <a:gd name="connsiteX28" fmla="*/ 31424 w 521432"/>
                  <a:gd name="connsiteY28" fmla="*/ 58518 h 87076"/>
                  <a:gd name="connsiteX29" fmla="*/ 31424 w 521432"/>
                  <a:gd name="connsiteY29" fmla="*/ 45713 h 87076"/>
                  <a:gd name="connsiteX30" fmla="*/ 28863 w 521432"/>
                  <a:gd name="connsiteY30" fmla="*/ 38542 h 87076"/>
                  <a:gd name="connsiteX31" fmla="*/ 21692 w 521432"/>
                  <a:gd name="connsiteY31" fmla="*/ 35981 h 87076"/>
                  <a:gd name="connsiteX32" fmla="*/ 14521 w 521432"/>
                  <a:gd name="connsiteY32" fmla="*/ 38542 h 87076"/>
                  <a:gd name="connsiteX33" fmla="*/ 11448 w 521432"/>
                  <a:gd name="connsiteY33" fmla="*/ 45713 h 87076"/>
                  <a:gd name="connsiteX34" fmla="*/ 74962 w 521432"/>
                  <a:gd name="connsiteY34" fmla="*/ 78494 h 87076"/>
                  <a:gd name="connsiteX35" fmla="*/ 65742 w 521432"/>
                  <a:gd name="connsiteY35" fmla="*/ 76958 h 87076"/>
                  <a:gd name="connsiteX36" fmla="*/ 59083 w 521432"/>
                  <a:gd name="connsiteY36" fmla="*/ 72860 h 87076"/>
                  <a:gd name="connsiteX37" fmla="*/ 54474 w 521432"/>
                  <a:gd name="connsiteY37" fmla="*/ 66713 h 87076"/>
                  <a:gd name="connsiteX38" fmla="*/ 52937 w 521432"/>
                  <a:gd name="connsiteY38" fmla="*/ 58518 h 87076"/>
                  <a:gd name="connsiteX39" fmla="*/ 52937 w 521432"/>
                  <a:gd name="connsiteY39" fmla="*/ 45713 h 87076"/>
                  <a:gd name="connsiteX40" fmla="*/ 54474 w 521432"/>
                  <a:gd name="connsiteY40" fmla="*/ 37517 h 87076"/>
                  <a:gd name="connsiteX41" fmla="*/ 65742 w 521432"/>
                  <a:gd name="connsiteY41" fmla="*/ 27273 h 87076"/>
                  <a:gd name="connsiteX42" fmla="*/ 74962 w 521432"/>
                  <a:gd name="connsiteY42" fmla="*/ 25736 h 87076"/>
                  <a:gd name="connsiteX43" fmla="*/ 84182 w 521432"/>
                  <a:gd name="connsiteY43" fmla="*/ 27273 h 87076"/>
                  <a:gd name="connsiteX44" fmla="*/ 90841 w 521432"/>
                  <a:gd name="connsiteY44" fmla="*/ 31371 h 87076"/>
                  <a:gd name="connsiteX45" fmla="*/ 95450 w 521432"/>
                  <a:gd name="connsiteY45" fmla="*/ 37517 h 87076"/>
                  <a:gd name="connsiteX46" fmla="*/ 96987 w 521432"/>
                  <a:gd name="connsiteY46" fmla="*/ 45713 h 87076"/>
                  <a:gd name="connsiteX47" fmla="*/ 96987 w 521432"/>
                  <a:gd name="connsiteY47" fmla="*/ 58518 h 87076"/>
                  <a:gd name="connsiteX48" fmla="*/ 95450 w 521432"/>
                  <a:gd name="connsiteY48" fmla="*/ 66713 h 87076"/>
                  <a:gd name="connsiteX49" fmla="*/ 84182 w 521432"/>
                  <a:gd name="connsiteY49" fmla="*/ 76958 h 87076"/>
                  <a:gd name="connsiteX50" fmla="*/ 74962 w 521432"/>
                  <a:gd name="connsiteY50" fmla="*/ 78494 h 87076"/>
                  <a:gd name="connsiteX51" fmla="*/ 64718 w 521432"/>
                  <a:gd name="connsiteY51" fmla="*/ 58006 h 87076"/>
                  <a:gd name="connsiteX52" fmla="*/ 67279 w 521432"/>
                  <a:gd name="connsiteY52" fmla="*/ 65689 h 87076"/>
                  <a:gd name="connsiteX53" fmla="*/ 74962 w 521432"/>
                  <a:gd name="connsiteY53" fmla="*/ 68250 h 87076"/>
                  <a:gd name="connsiteX54" fmla="*/ 82645 w 521432"/>
                  <a:gd name="connsiteY54" fmla="*/ 65689 h 87076"/>
                  <a:gd name="connsiteX55" fmla="*/ 85718 w 521432"/>
                  <a:gd name="connsiteY55" fmla="*/ 58518 h 87076"/>
                  <a:gd name="connsiteX56" fmla="*/ 85718 w 521432"/>
                  <a:gd name="connsiteY56" fmla="*/ 45713 h 87076"/>
                  <a:gd name="connsiteX57" fmla="*/ 82645 w 521432"/>
                  <a:gd name="connsiteY57" fmla="*/ 38542 h 87076"/>
                  <a:gd name="connsiteX58" fmla="*/ 74962 w 521432"/>
                  <a:gd name="connsiteY58" fmla="*/ 35981 h 87076"/>
                  <a:gd name="connsiteX59" fmla="*/ 67279 w 521432"/>
                  <a:gd name="connsiteY59" fmla="*/ 38542 h 87076"/>
                  <a:gd name="connsiteX60" fmla="*/ 64206 w 521432"/>
                  <a:gd name="connsiteY60" fmla="*/ 45713 h 87076"/>
                  <a:gd name="connsiteX61" fmla="*/ 64206 w 521432"/>
                  <a:gd name="connsiteY61" fmla="*/ 58518 h 87076"/>
                  <a:gd name="connsiteX62" fmla="*/ 128232 w 521432"/>
                  <a:gd name="connsiteY62" fmla="*/ 78494 h 87076"/>
                  <a:gd name="connsiteX63" fmla="*/ 119012 w 521432"/>
                  <a:gd name="connsiteY63" fmla="*/ 76958 h 87076"/>
                  <a:gd name="connsiteX64" fmla="*/ 112353 w 521432"/>
                  <a:gd name="connsiteY64" fmla="*/ 72860 h 87076"/>
                  <a:gd name="connsiteX65" fmla="*/ 107744 w 521432"/>
                  <a:gd name="connsiteY65" fmla="*/ 66713 h 87076"/>
                  <a:gd name="connsiteX66" fmla="*/ 106207 w 521432"/>
                  <a:gd name="connsiteY66" fmla="*/ 58518 h 87076"/>
                  <a:gd name="connsiteX67" fmla="*/ 106207 w 521432"/>
                  <a:gd name="connsiteY67" fmla="*/ 45713 h 87076"/>
                  <a:gd name="connsiteX68" fmla="*/ 107744 w 521432"/>
                  <a:gd name="connsiteY68" fmla="*/ 37517 h 87076"/>
                  <a:gd name="connsiteX69" fmla="*/ 112353 w 521432"/>
                  <a:gd name="connsiteY69" fmla="*/ 31371 h 87076"/>
                  <a:gd name="connsiteX70" fmla="*/ 119012 w 521432"/>
                  <a:gd name="connsiteY70" fmla="*/ 27273 h 87076"/>
                  <a:gd name="connsiteX71" fmla="*/ 136427 w 521432"/>
                  <a:gd name="connsiteY71" fmla="*/ 27273 h 87076"/>
                  <a:gd name="connsiteX72" fmla="*/ 150257 w 521432"/>
                  <a:gd name="connsiteY72" fmla="*/ 43664 h 87076"/>
                  <a:gd name="connsiteX73" fmla="*/ 138989 w 521432"/>
                  <a:gd name="connsiteY73" fmla="*/ 43664 h 87076"/>
                  <a:gd name="connsiteX74" fmla="*/ 135403 w 521432"/>
                  <a:gd name="connsiteY74" fmla="*/ 38030 h 87076"/>
                  <a:gd name="connsiteX75" fmla="*/ 128232 w 521432"/>
                  <a:gd name="connsiteY75" fmla="*/ 35981 h 87076"/>
                  <a:gd name="connsiteX76" fmla="*/ 120549 w 521432"/>
                  <a:gd name="connsiteY76" fmla="*/ 38542 h 87076"/>
                  <a:gd name="connsiteX77" fmla="*/ 117988 w 521432"/>
                  <a:gd name="connsiteY77" fmla="*/ 45713 h 87076"/>
                  <a:gd name="connsiteX78" fmla="*/ 117988 w 521432"/>
                  <a:gd name="connsiteY78" fmla="*/ 58518 h 87076"/>
                  <a:gd name="connsiteX79" fmla="*/ 120549 w 521432"/>
                  <a:gd name="connsiteY79" fmla="*/ 65689 h 87076"/>
                  <a:gd name="connsiteX80" fmla="*/ 128232 w 521432"/>
                  <a:gd name="connsiteY80" fmla="*/ 68250 h 87076"/>
                  <a:gd name="connsiteX81" fmla="*/ 135403 w 521432"/>
                  <a:gd name="connsiteY81" fmla="*/ 66201 h 87076"/>
                  <a:gd name="connsiteX82" fmla="*/ 138989 w 521432"/>
                  <a:gd name="connsiteY82" fmla="*/ 60567 h 87076"/>
                  <a:gd name="connsiteX83" fmla="*/ 150257 w 521432"/>
                  <a:gd name="connsiteY83" fmla="*/ 60567 h 87076"/>
                  <a:gd name="connsiteX84" fmla="*/ 147696 w 521432"/>
                  <a:gd name="connsiteY84" fmla="*/ 67738 h 87076"/>
                  <a:gd name="connsiteX85" fmla="*/ 136427 w 521432"/>
                  <a:gd name="connsiteY85" fmla="*/ 76958 h 87076"/>
                  <a:gd name="connsiteX86" fmla="*/ 128232 w 521432"/>
                  <a:gd name="connsiteY86" fmla="*/ 78494 h 87076"/>
                  <a:gd name="connsiteX87" fmla="*/ 170233 w 521432"/>
                  <a:gd name="connsiteY87" fmla="*/ 87714 h 87076"/>
                  <a:gd name="connsiteX88" fmla="*/ 170233 w 521432"/>
                  <a:gd name="connsiteY88" fmla="*/ 638 h 87076"/>
                  <a:gd name="connsiteX89" fmla="*/ 195844 w 521432"/>
                  <a:gd name="connsiteY89" fmla="*/ 638 h 87076"/>
                  <a:gd name="connsiteX90" fmla="*/ 195844 w 521432"/>
                  <a:gd name="connsiteY90" fmla="*/ 11394 h 87076"/>
                  <a:gd name="connsiteX91" fmla="*/ 181502 w 521432"/>
                  <a:gd name="connsiteY91" fmla="*/ 11394 h 87076"/>
                  <a:gd name="connsiteX92" fmla="*/ 181502 w 521432"/>
                  <a:gd name="connsiteY92" fmla="*/ 77470 h 87076"/>
                  <a:gd name="connsiteX93" fmla="*/ 195844 w 521432"/>
                  <a:gd name="connsiteY93" fmla="*/ 77470 h 87076"/>
                  <a:gd name="connsiteX94" fmla="*/ 195844 w 521432"/>
                  <a:gd name="connsiteY94" fmla="*/ 87714 h 87076"/>
                  <a:gd name="connsiteX95" fmla="*/ 170233 w 521432"/>
                  <a:gd name="connsiteY95" fmla="*/ 87714 h 87076"/>
                  <a:gd name="connsiteX96" fmla="*/ 213259 w 521432"/>
                  <a:gd name="connsiteY96" fmla="*/ 67226 h 87076"/>
                  <a:gd name="connsiteX97" fmla="*/ 231187 w 521432"/>
                  <a:gd name="connsiteY97" fmla="*/ 67226 h 87076"/>
                  <a:gd name="connsiteX98" fmla="*/ 231187 w 521432"/>
                  <a:gd name="connsiteY98" fmla="*/ 36493 h 87076"/>
                  <a:gd name="connsiteX99" fmla="*/ 215820 w 521432"/>
                  <a:gd name="connsiteY99" fmla="*/ 36493 h 87076"/>
                  <a:gd name="connsiteX100" fmla="*/ 215820 w 521432"/>
                  <a:gd name="connsiteY100" fmla="*/ 26249 h 87076"/>
                  <a:gd name="connsiteX101" fmla="*/ 242455 w 521432"/>
                  <a:gd name="connsiteY101" fmla="*/ 26249 h 87076"/>
                  <a:gd name="connsiteX102" fmla="*/ 242455 w 521432"/>
                  <a:gd name="connsiteY102" fmla="*/ 66201 h 87076"/>
                  <a:gd name="connsiteX103" fmla="*/ 257310 w 521432"/>
                  <a:gd name="connsiteY103" fmla="*/ 66201 h 87076"/>
                  <a:gd name="connsiteX104" fmla="*/ 257310 w 521432"/>
                  <a:gd name="connsiteY104" fmla="*/ 77470 h 87076"/>
                  <a:gd name="connsiteX105" fmla="*/ 213259 w 521432"/>
                  <a:gd name="connsiteY105" fmla="*/ 77470 h 87076"/>
                  <a:gd name="connsiteX106" fmla="*/ 213259 w 521432"/>
                  <a:gd name="connsiteY106" fmla="*/ 67226 h 87076"/>
                  <a:gd name="connsiteX107" fmla="*/ 227601 w 521432"/>
                  <a:gd name="connsiteY107" fmla="*/ 12419 h 87076"/>
                  <a:gd name="connsiteX108" fmla="*/ 229138 w 521432"/>
                  <a:gd name="connsiteY108" fmla="*/ 8321 h 87076"/>
                  <a:gd name="connsiteX109" fmla="*/ 234260 w 521432"/>
                  <a:gd name="connsiteY109" fmla="*/ 6272 h 87076"/>
                  <a:gd name="connsiteX110" fmla="*/ 236309 w 521432"/>
                  <a:gd name="connsiteY110" fmla="*/ 6272 h 87076"/>
                  <a:gd name="connsiteX111" fmla="*/ 241431 w 521432"/>
                  <a:gd name="connsiteY111" fmla="*/ 8321 h 87076"/>
                  <a:gd name="connsiteX112" fmla="*/ 242968 w 521432"/>
                  <a:gd name="connsiteY112" fmla="*/ 12419 h 87076"/>
                  <a:gd name="connsiteX113" fmla="*/ 241431 w 521432"/>
                  <a:gd name="connsiteY113" fmla="*/ 17029 h 87076"/>
                  <a:gd name="connsiteX114" fmla="*/ 236309 w 521432"/>
                  <a:gd name="connsiteY114" fmla="*/ 18565 h 87076"/>
                  <a:gd name="connsiteX115" fmla="*/ 234260 w 521432"/>
                  <a:gd name="connsiteY115" fmla="*/ 18565 h 87076"/>
                  <a:gd name="connsiteX116" fmla="*/ 229138 w 521432"/>
                  <a:gd name="connsiteY116" fmla="*/ 17029 h 87076"/>
                  <a:gd name="connsiteX117" fmla="*/ 227601 w 521432"/>
                  <a:gd name="connsiteY117" fmla="*/ 12419 h 87076"/>
                  <a:gd name="connsiteX118" fmla="*/ 270627 w 521432"/>
                  <a:gd name="connsiteY118" fmla="*/ 87714 h 87076"/>
                  <a:gd name="connsiteX119" fmla="*/ 270627 w 521432"/>
                  <a:gd name="connsiteY119" fmla="*/ 77470 h 87076"/>
                  <a:gd name="connsiteX120" fmla="*/ 284969 w 521432"/>
                  <a:gd name="connsiteY120" fmla="*/ 77470 h 87076"/>
                  <a:gd name="connsiteX121" fmla="*/ 284969 w 521432"/>
                  <a:gd name="connsiteY121" fmla="*/ 10882 h 87076"/>
                  <a:gd name="connsiteX122" fmla="*/ 270627 w 521432"/>
                  <a:gd name="connsiteY122" fmla="*/ 10882 h 87076"/>
                  <a:gd name="connsiteX123" fmla="*/ 270627 w 521432"/>
                  <a:gd name="connsiteY123" fmla="*/ 638 h 87076"/>
                  <a:gd name="connsiteX124" fmla="*/ 296238 w 521432"/>
                  <a:gd name="connsiteY124" fmla="*/ 638 h 87076"/>
                  <a:gd name="connsiteX125" fmla="*/ 296238 w 521432"/>
                  <a:gd name="connsiteY125" fmla="*/ 87714 h 87076"/>
                  <a:gd name="connsiteX126" fmla="*/ 270627 w 521432"/>
                  <a:gd name="connsiteY126" fmla="*/ 87714 h 87076"/>
                  <a:gd name="connsiteX127" fmla="*/ 330044 w 521432"/>
                  <a:gd name="connsiteY127" fmla="*/ 69274 h 87076"/>
                  <a:gd name="connsiteX128" fmla="*/ 332093 w 521432"/>
                  <a:gd name="connsiteY128" fmla="*/ 62616 h 87076"/>
                  <a:gd name="connsiteX129" fmla="*/ 338751 w 521432"/>
                  <a:gd name="connsiteY129" fmla="*/ 60567 h 87076"/>
                  <a:gd name="connsiteX130" fmla="*/ 345410 w 521432"/>
                  <a:gd name="connsiteY130" fmla="*/ 62616 h 87076"/>
                  <a:gd name="connsiteX131" fmla="*/ 347459 w 521432"/>
                  <a:gd name="connsiteY131" fmla="*/ 69274 h 87076"/>
                  <a:gd name="connsiteX132" fmla="*/ 345410 w 521432"/>
                  <a:gd name="connsiteY132" fmla="*/ 75933 h 87076"/>
                  <a:gd name="connsiteX133" fmla="*/ 338751 w 521432"/>
                  <a:gd name="connsiteY133" fmla="*/ 78494 h 87076"/>
                  <a:gd name="connsiteX134" fmla="*/ 332093 w 521432"/>
                  <a:gd name="connsiteY134" fmla="*/ 75933 h 87076"/>
                  <a:gd name="connsiteX135" fmla="*/ 330044 w 521432"/>
                  <a:gd name="connsiteY135" fmla="*/ 69274 h 87076"/>
                  <a:gd name="connsiteX136" fmla="*/ 366923 w 521432"/>
                  <a:gd name="connsiteY136" fmla="*/ 21126 h 87076"/>
                  <a:gd name="connsiteX137" fmla="*/ 366923 w 521432"/>
                  <a:gd name="connsiteY137" fmla="*/ 10882 h 87076"/>
                  <a:gd name="connsiteX138" fmla="*/ 394582 w 521432"/>
                  <a:gd name="connsiteY138" fmla="*/ 10882 h 87076"/>
                  <a:gd name="connsiteX139" fmla="*/ 394582 w 521432"/>
                  <a:gd name="connsiteY139" fmla="*/ 61079 h 87076"/>
                  <a:gd name="connsiteX140" fmla="*/ 396119 w 521432"/>
                  <a:gd name="connsiteY140" fmla="*/ 65689 h 87076"/>
                  <a:gd name="connsiteX141" fmla="*/ 400217 w 521432"/>
                  <a:gd name="connsiteY141" fmla="*/ 67226 h 87076"/>
                  <a:gd name="connsiteX142" fmla="*/ 415583 w 521432"/>
                  <a:gd name="connsiteY142" fmla="*/ 67226 h 87076"/>
                  <a:gd name="connsiteX143" fmla="*/ 415583 w 521432"/>
                  <a:gd name="connsiteY143" fmla="*/ 77470 h 87076"/>
                  <a:gd name="connsiteX144" fmla="*/ 399192 w 521432"/>
                  <a:gd name="connsiteY144" fmla="*/ 77470 h 87076"/>
                  <a:gd name="connsiteX145" fmla="*/ 387412 w 521432"/>
                  <a:gd name="connsiteY145" fmla="*/ 73372 h 87076"/>
                  <a:gd name="connsiteX146" fmla="*/ 382802 w 521432"/>
                  <a:gd name="connsiteY146" fmla="*/ 61079 h 87076"/>
                  <a:gd name="connsiteX147" fmla="*/ 382802 w 521432"/>
                  <a:gd name="connsiteY147" fmla="*/ 21126 h 87076"/>
                  <a:gd name="connsiteX148" fmla="*/ 366923 w 521432"/>
                  <a:gd name="connsiteY148" fmla="*/ 21126 h 87076"/>
                  <a:gd name="connsiteX149" fmla="*/ 422242 w 521432"/>
                  <a:gd name="connsiteY149" fmla="*/ 45713 h 87076"/>
                  <a:gd name="connsiteX150" fmla="*/ 423779 w 521432"/>
                  <a:gd name="connsiteY150" fmla="*/ 37517 h 87076"/>
                  <a:gd name="connsiteX151" fmla="*/ 428388 w 521432"/>
                  <a:gd name="connsiteY151" fmla="*/ 31371 h 87076"/>
                  <a:gd name="connsiteX152" fmla="*/ 435047 w 521432"/>
                  <a:gd name="connsiteY152" fmla="*/ 27273 h 87076"/>
                  <a:gd name="connsiteX153" fmla="*/ 444267 w 521432"/>
                  <a:gd name="connsiteY153" fmla="*/ 25736 h 87076"/>
                  <a:gd name="connsiteX154" fmla="*/ 453487 w 521432"/>
                  <a:gd name="connsiteY154" fmla="*/ 27273 h 87076"/>
                  <a:gd name="connsiteX155" fmla="*/ 460146 w 521432"/>
                  <a:gd name="connsiteY155" fmla="*/ 31371 h 87076"/>
                  <a:gd name="connsiteX156" fmla="*/ 464756 w 521432"/>
                  <a:gd name="connsiteY156" fmla="*/ 37517 h 87076"/>
                  <a:gd name="connsiteX157" fmla="*/ 466292 w 521432"/>
                  <a:gd name="connsiteY157" fmla="*/ 45713 h 87076"/>
                  <a:gd name="connsiteX158" fmla="*/ 466292 w 521432"/>
                  <a:gd name="connsiteY158" fmla="*/ 54933 h 87076"/>
                  <a:gd name="connsiteX159" fmla="*/ 433511 w 521432"/>
                  <a:gd name="connsiteY159" fmla="*/ 54933 h 87076"/>
                  <a:gd name="connsiteX160" fmla="*/ 433511 w 521432"/>
                  <a:gd name="connsiteY160" fmla="*/ 58518 h 87076"/>
                  <a:gd name="connsiteX161" fmla="*/ 436584 w 521432"/>
                  <a:gd name="connsiteY161" fmla="*/ 66201 h 87076"/>
                  <a:gd name="connsiteX162" fmla="*/ 444267 w 521432"/>
                  <a:gd name="connsiteY162" fmla="*/ 69274 h 87076"/>
                  <a:gd name="connsiteX163" fmla="*/ 450414 w 521432"/>
                  <a:gd name="connsiteY163" fmla="*/ 67738 h 87076"/>
                  <a:gd name="connsiteX164" fmla="*/ 454511 w 521432"/>
                  <a:gd name="connsiteY164" fmla="*/ 64665 h 87076"/>
                  <a:gd name="connsiteX165" fmla="*/ 465780 w 521432"/>
                  <a:gd name="connsiteY165" fmla="*/ 64665 h 87076"/>
                  <a:gd name="connsiteX166" fmla="*/ 463219 w 521432"/>
                  <a:gd name="connsiteY166" fmla="*/ 70299 h 87076"/>
                  <a:gd name="connsiteX167" fmla="*/ 458097 w 521432"/>
                  <a:gd name="connsiteY167" fmla="*/ 74909 h 87076"/>
                  <a:gd name="connsiteX168" fmla="*/ 451950 w 521432"/>
                  <a:gd name="connsiteY168" fmla="*/ 77470 h 87076"/>
                  <a:gd name="connsiteX169" fmla="*/ 435047 w 521432"/>
                  <a:gd name="connsiteY169" fmla="*/ 77470 h 87076"/>
                  <a:gd name="connsiteX170" fmla="*/ 428388 w 521432"/>
                  <a:gd name="connsiteY170" fmla="*/ 72860 h 87076"/>
                  <a:gd name="connsiteX171" fmla="*/ 423779 w 521432"/>
                  <a:gd name="connsiteY171" fmla="*/ 66713 h 87076"/>
                  <a:gd name="connsiteX172" fmla="*/ 422242 w 521432"/>
                  <a:gd name="connsiteY172" fmla="*/ 58518 h 87076"/>
                  <a:gd name="connsiteX173" fmla="*/ 422242 w 521432"/>
                  <a:gd name="connsiteY173" fmla="*/ 45713 h 87076"/>
                  <a:gd name="connsiteX174" fmla="*/ 433511 w 521432"/>
                  <a:gd name="connsiteY174" fmla="*/ 47249 h 87076"/>
                  <a:gd name="connsiteX175" fmla="*/ 455024 w 521432"/>
                  <a:gd name="connsiteY175" fmla="*/ 47249 h 87076"/>
                  <a:gd name="connsiteX176" fmla="*/ 455024 w 521432"/>
                  <a:gd name="connsiteY176" fmla="*/ 45713 h 87076"/>
                  <a:gd name="connsiteX177" fmla="*/ 451950 w 521432"/>
                  <a:gd name="connsiteY177" fmla="*/ 38030 h 87076"/>
                  <a:gd name="connsiteX178" fmla="*/ 444267 w 521432"/>
                  <a:gd name="connsiteY178" fmla="*/ 34956 h 87076"/>
                  <a:gd name="connsiteX179" fmla="*/ 436584 w 521432"/>
                  <a:gd name="connsiteY179" fmla="*/ 38030 h 87076"/>
                  <a:gd name="connsiteX180" fmla="*/ 433511 w 521432"/>
                  <a:gd name="connsiteY180" fmla="*/ 45713 h 87076"/>
                  <a:gd name="connsiteX181" fmla="*/ 433511 w 521432"/>
                  <a:gd name="connsiteY181" fmla="*/ 47249 h 87076"/>
                  <a:gd name="connsiteX182" fmla="*/ 490366 w 521432"/>
                  <a:gd name="connsiteY182" fmla="*/ 51347 h 87076"/>
                  <a:gd name="connsiteX183" fmla="*/ 473463 w 521432"/>
                  <a:gd name="connsiteY183" fmla="*/ 26249 h 87076"/>
                  <a:gd name="connsiteX184" fmla="*/ 486781 w 521432"/>
                  <a:gd name="connsiteY184" fmla="*/ 26249 h 87076"/>
                  <a:gd name="connsiteX185" fmla="*/ 494976 w 521432"/>
                  <a:gd name="connsiteY185" fmla="*/ 39054 h 87076"/>
                  <a:gd name="connsiteX186" fmla="*/ 496513 w 521432"/>
                  <a:gd name="connsiteY186" fmla="*/ 41615 h 87076"/>
                  <a:gd name="connsiteX187" fmla="*/ 496513 w 521432"/>
                  <a:gd name="connsiteY187" fmla="*/ 42639 h 87076"/>
                  <a:gd name="connsiteX188" fmla="*/ 497537 w 521432"/>
                  <a:gd name="connsiteY188" fmla="*/ 42639 h 87076"/>
                  <a:gd name="connsiteX189" fmla="*/ 497537 w 521432"/>
                  <a:gd name="connsiteY189" fmla="*/ 41615 h 87076"/>
                  <a:gd name="connsiteX190" fmla="*/ 498049 w 521432"/>
                  <a:gd name="connsiteY190" fmla="*/ 40591 h 87076"/>
                  <a:gd name="connsiteX191" fmla="*/ 499074 w 521432"/>
                  <a:gd name="connsiteY191" fmla="*/ 39054 h 87076"/>
                  <a:gd name="connsiteX192" fmla="*/ 507781 w 521432"/>
                  <a:gd name="connsiteY192" fmla="*/ 26249 h 87076"/>
                  <a:gd name="connsiteX193" fmla="*/ 520587 w 521432"/>
                  <a:gd name="connsiteY193" fmla="*/ 26249 h 87076"/>
                  <a:gd name="connsiteX194" fmla="*/ 503684 w 521432"/>
                  <a:gd name="connsiteY194" fmla="*/ 50835 h 87076"/>
                  <a:gd name="connsiteX195" fmla="*/ 521611 w 521432"/>
                  <a:gd name="connsiteY195" fmla="*/ 76958 h 87076"/>
                  <a:gd name="connsiteX196" fmla="*/ 508294 w 521432"/>
                  <a:gd name="connsiteY196" fmla="*/ 76958 h 87076"/>
                  <a:gd name="connsiteX197" fmla="*/ 499074 w 521432"/>
                  <a:gd name="connsiteY197" fmla="*/ 62616 h 87076"/>
                  <a:gd name="connsiteX198" fmla="*/ 497537 w 521432"/>
                  <a:gd name="connsiteY198" fmla="*/ 59030 h 87076"/>
                  <a:gd name="connsiteX199" fmla="*/ 496513 w 521432"/>
                  <a:gd name="connsiteY199" fmla="*/ 59030 h 87076"/>
                  <a:gd name="connsiteX200" fmla="*/ 496513 w 521432"/>
                  <a:gd name="connsiteY200" fmla="*/ 60055 h 87076"/>
                  <a:gd name="connsiteX201" fmla="*/ 494976 w 521432"/>
                  <a:gd name="connsiteY201" fmla="*/ 62616 h 87076"/>
                  <a:gd name="connsiteX202" fmla="*/ 485244 w 521432"/>
                  <a:gd name="connsiteY202" fmla="*/ 76958 h 87076"/>
                  <a:gd name="connsiteX203" fmla="*/ 472439 w 521432"/>
                  <a:gd name="connsiteY203" fmla="*/ 76958 h 87076"/>
                  <a:gd name="connsiteX204" fmla="*/ 490366 w 521432"/>
                  <a:gd name="connsiteY204" fmla="*/ 5083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521432" h="87076">
                    <a:moveTo>
                      <a:pt x="179" y="45713"/>
                    </a:moveTo>
                    <a:cubicBezTo>
                      <a:pt x="179" y="42639"/>
                      <a:pt x="179" y="40078"/>
                      <a:pt x="1203" y="37517"/>
                    </a:cubicBezTo>
                    <a:cubicBezTo>
                      <a:pt x="2228" y="34956"/>
                      <a:pt x="3252" y="32907"/>
                      <a:pt x="4789" y="31371"/>
                    </a:cubicBezTo>
                    <a:cubicBezTo>
                      <a:pt x="6329" y="29591"/>
                      <a:pt x="8256" y="28190"/>
                      <a:pt x="10423" y="27273"/>
                    </a:cubicBezTo>
                    <a:cubicBezTo>
                      <a:pt x="12472" y="26249"/>
                      <a:pt x="15033" y="25736"/>
                      <a:pt x="17594" y="25736"/>
                    </a:cubicBezTo>
                    <a:cubicBezTo>
                      <a:pt x="20862" y="25587"/>
                      <a:pt x="24092" y="26484"/>
                      <a:pt x="26814" y="28297"/>
                    </a:cubicBezTo>
                    <a:cubicBezTo>
                      <a:pt x="29375" y="30346"/>
                      <a:pt x="30400" y="32395"/>
                      <a:pt x="30912" y="35468"/>
                    </a:cubicBezTo>
                    <a:lnTo>
                      <a:pt x="31936" y="35468"/>
                    </a:lnTo>
                    <a:lnTo>
                      <a:pt x="31936" y="32395"/>
                    </a:lnTo>
                    <a:cubicBezTo>
                      <a:pt x="31751" y="30522"/>
                      <a:pt x="31751" y="28634"/>
                      <a:pt x="31936" y="26761"/>
                    </a:cubicBezTo>
                    <a:lnTo>
                      <a:pt x="31936" y="11394"/>
                    </a:lnTo>
                    <a:lnTo>
                      <a:pt x="43205" y="11394"/>
                    </a:lnTo>
                    <a:lnTo>
                      <a:pt x="43205" y="77470"/>
                    </a:lnTo>
                    <a:lnTo>
                      <a:pt x="31936" y="77470"/>
                    </a:lnTo>
                    <a:lnTo>
                      <a:pt x="31936" y="68762"/>
                    </a:lnTo>
                    <a:lnTo>
                      <a:pt x="30912" y="68762"/>
                    </a:lnTo>
                    <a:cubicBezTo>
                      <a:pt x="30912" y="71836"/>
                      <a:pt x="29375" y="73884"/>
                      <a:pt x="26814" y="75933"/>
                    </a:cubicBezTo>
                    <a:cubicBezTo>
                      <a:pt x="24092" y="77746"/>
                      <a:pt x="20862" y="78644"/>
                      <a:pt x="17594" y="78494"/>
                    </a:cubicBezTo>
                    <a:cubicBezTo>
                      <a:pt x="15033" y="78494"/>
                      <a:pt x="12472" y="77982"/>
                      <a:pt x="10423" y="76958"/>
                    </a:cubicBezTo>
                    <a:cubicBezTo>
                      <a:pt x="8441" y="75976"/>
                      <a:pt x="6694" y="74579"/>
                      <a:pt x="5301" y="72860"/>
                    </a:cubicBezTo>
                    <a:cubicBezTo>
                      <a:pt x="3252" y="71323"/>
                      <a:pt x="2228" y="69274"/>
                      <a:pt x="1203" y="66713"/>
                    </a:cubicBezTo>
                    <a:lnTo>
                      <a:pt x="179" y="58518"/>
                    </a:lnTo>
                    <a:lnTo>
                      <a:pt x="179" y="45713"/>
                    </a:lnTo>
                    <a:close/>
                    <a:moveTo>
                      <a:pt x="11448" y="45713"/>
                    </a:moveTo>
                    <a:lnTo>
                      <a:pt x="11448" y="58006"/>
                    </a:lnTo>
                    <a:cubicBezTo>
                      <a:pt x="11448" y="61079"/>
                      <a:pt x="12472" y="63640"/>
                      <a:pt x="14521" y="65689"/>
                    </a:cubicBezTo>
                    <a:cubicBezTo>
                      <a:pt x="16058" y="67226"/>
                      <a:pt x="18619" y="68250"/>
                      <a:pt x="21692" y="68250"/>
                    </a:cubicBezTo>
                    <a:cubicBezTo>
                      <a:pt x="24765" y="68250"/>
                      <a:pt x="26814" y="67226"/>
                      <a:pt x="28863" y="65689"/>
                    </a:cubicBezTo>
                    <a:cubicBezTo>
                      <a:pt x="30912" y="63640"/>
                      <a:pt x="31424" y="61079"/>
                      <a:pt x="31424" y="58518"/>
                    </a:cubicBezTo>
                    <a:lnTo>
                      <a:pt x="31424" y="45713"/>
                    </a:lnTo>
                    <a:cubicBezTo>
                      <a:pt x="31424" y="42639"/>
                      <a:pt x="30912" y="40591"/>
                      <a:pt x="28863" y="38542"/>
                    </a:cubicBezTo>
                    <a:cubicBezTo>
                      <a:pt x="27326" y="36493"/>
                      <a:pt x="24765" y="35981"/>
                      <a:pt x="21692" y="35981"/>
                    </a:cubicBezTo>
                    <a:cubicBezTo>
                      <a:pt x="19061" y="35881"/>
                      <a:pt x="16493" y="36798"/>
                      <a:pt x="14521" y="38542"/>
                    </a:cubicBezTo>
                    <a:cubicBezTo>
                      <a:pt x="12591" y="40433"/>
                      <a:pt x="11486" y="43011"/>
                      <a:pt x="11448" y="45713"/>
                    </a:cubicBezTo>
                    <a:close/>
                    <a:moveTo>
                      <a:pt x="74962" y="78494"/>
                    </a:moveTo>
                    <a:lnTo>
                      <a:pt x="65742" y="76958"/>
                    </a:lnTo>
                    <a:cubicBezTo>
                      <a:pt x="63280" y="76032"/>
                      <a:pt x="61019" y="74641"/>
                      <a:pt x="59083" y="72860"/>
                    </a:cubicBezTo>
                    <a:lnTo>
                      <a:pt x="54474" y="66713"/>
                    </a:lnTo>
                    <a:cubicBezTo>
                      <a:pt x="53405" y="64116"/>
                      <a:pt x="52882" y="61326"/>
                      <a:pt x="52937" y="58518"/>
                    </a:cubicBezTo>
                    <a:lnTo>
                      <a:pt x="52937" y="45713"/>
                    </a:lnTo>
                    <a:cubicBezTo>
                      <a:pt x="52937" y="42639"/>
                      <a:pt x="53449" y="40078"/>
                      <a:pt x="54474" y="37517"/>
                    </a:cubicBezTo>
                    <a:cubicBezTo>
                      <a:pt x="56521" y="32598"/>
                      <a:pt x="60650" y="28843"/>
                      <a:pt x="65742" y="27273"/>
                    </a:cubicBezTo>
                    <a:lnTo>
                      <a:pt x="74962" y="25736"/>
                    </a:lnTo>
                    <a:lnTo>
                      <a:pt x="84182" y="27273"/>
                    </a:lnTo>
                    <a:cubicBezTo>
                      <a:pt x="86743" y="28297"/>
                      <a:pt x="89304" y="29322"/>
                      <a:pt x="90841" y="31371"/>
                    </a:cubicBezTo>
                    <a:cubicBezTo>
                      <a:pt x="92889" y="32907"/>
                      <a:pt x="94426" y="34956"/>
                      <a:pt x="95450" y="37517"/>
                    </a:cubicBezTo>
                    <a:cubicBezTo>
                      <a:pt x="96475" y="40078"/>
                      <a:pt x="96987" y="42639"/>
                      <a:pt x="96987" y="45713"/>
                    </a:cubicBezTo>
                    <a:lnTo>
                      <a:pt x="96987" y="58518"/>
                    </a:lnTo>
                    <a:lnTo>
                      <a:pt x="95450" y="66713"/>
                    </a:lnTo>
                    <a:cubicBezTo>
                      <a:pt x="93403" y="71633"/>
                      <a:pt x="89274" y="75387"/>
                      <a:pt x="84182" y="76958"/>
                    </a:cubicBezTo>
                    <a:cubicBezTo>
                      <a:pt x="81621" y="77982"/>
                      <a:pt x="78547" y="78494"/>
                      <a:pt x="74962" y="78494"/>
                    </a:cubicBezTo>
                    <a:close/>
                    <a:moveTo>
                      <a:pt x="64718" y="58006"/>
                    </a:moveTo>
                    <a:cubicBezTo>
                      <a:pt x="64718" y="61591"/>
                      <a:pt x="65230" y="63640"/>
                      <a:pt x="67279" y="65689"/>
                    </a:cubicBezTo>
                    <a:cubicBezTo>
                      <a:pt x="69328" y="67226"/>
                      <a:pt x="71889" y="68250"/>
                      <a:pt x="74962" y="68250"/>
                    </a:cubicBezTo>
                    <a:cubicBezTo>
                      <a:pt x="77766" y="68488"/>
                      <a:pt x="80545" y="67562"/>
                      <a:pt x="82645" y="65689"/>
                    </a:cubicBezTo>
                    <a:cubicBezTo>
                      <a:pt x="84694" y="63640"/>
                      <a:pt x="85718" y="61591"/>
                      <a:pt x="85718" y="58518"/>
                    </a:cubicBezTo>
                    <a:lnTo>
                      <a:pt x="85718" y="45713"/>
                    </a:lnTo>
                    <a:cubicBezTo>
                      <a:pt x="85718" y="42639"/>
                      <a:pt x="84694" y="40591"/>
                      <a:pt x="82645" y="38542"/>
                    </a:cubicBezTo>
                    <a:cubicBezTo>
                      <a:pt x="80545" y="36669"/>
                      <a:pt x="77766" y="35743"/>
                      <a:pt x="74962" y="35981"/>
                    </a:cubicBezTo>
                    <a:cubicBezTo>
                      <a:pt x="72158" y="35743"/>
                      <a:pt x="69379" y="36669"/>
                      <a:pt x="67279" y="38542"/>
                    </a:cubicBezTo>
                    <a:cubicBezTo>
                      <a:pt x="65230" y="40591"/>
                      <a:pt x="64206" y="42639"/>
                      <a:pt x="64206" y="45713"/>
                    </a:cubicBezTo>
                    <a:lnTo>
                      <a:pt x="64206" y="58518"/>
                    </a:lnTo>
                    <a:close/>
                    <a:moveTo>
                      <a:pt x="128232" y="78494"/>
                    </a:moveTo>
                    <a:lnTo>
                      <a:pt x="119012" y="76958"/>
                    </a:lnTo>
                    <a:cubicBezTo>
                      <a:pt x="116451" y="75933"/>
                      <a:pt x="113890" y="74909"/>
                      <a:pt x="112353" y="72860"/>
                    </a:cubicBezTo>
                    <a:cubicBezTo>
                      <a:pt x="110305" y="71323"/>
                      <a:pt x="108768" y="69274"/>
                      <a:pt x="107744" y="66713"/>
                    </a:cubicBezTo>
                    <a:cubicBezTo>
                      <a:pt x="106675" y="64116"/>
                      <a:pt x="106152" y="61326"/>
                      <a:pt x="106207" y="58518"/>
                    </a:cubicBezTo>
                    <a:lnTo>
                      <a:pt x="106207" y="45713"/>
                    </a:lnTo>
                    <a:cubicBezTo>
                      <a:pt x="106207" y="42639"/>
                      <a:pt x="106719" y="40078"/>
                      <a:pt x="107744" y="37517"/>
                    </a:cubicBezTo>
                    <a:cubicBezTo>
                      <a:pt x="108768" y="34956"/>
                      <a:pt x="110305" y="32907"/>
                      <a:pt x="112353" y="31371"/>
                    </a:cubicBezTo>
                    <a:cubicBezTo>
                      <a:pt x="114289" y="29590"/>
                      <a:pt x="116550" y="28199"/>
                      <a:pt x="119012" y="27273"/>
                    </a:cubicBezTo>
                    <a:cubicBezTo>
                      <a:pt x="124660" y="25361"/>
                      <a:pt x="130780" y="25361"/>
                      <a:pt x="136427" y="27273"/>
                    </a:cubicBezTo>
                    <a:cubicBezTo>
                      <a:pt x="143757" y="29695"/>
                      <a:pt x="149103" y="36031"/>
                      <a:pt x="150257" y="43664"/>
                    </a:cubicBezTo>
                    <a:lnTo>
                      <a:pt x="138989" y="43664"/>
                    </a:lnTo>
                    <a:cubicBezTo>
                      <a:pt x="138476" y="41615"/>
                      <a:pt x="137452" y="39566"/>
                      <a:pt x="135403" y="38030"/>
                    </a:cubicBezTo>
                    <a:cubicBezTo>
                      <a:pt x="133354" y="36493"/>
                      <a:pt x="131305" y="35981"/>
                      <a:pt x="128232" y="35981"/>
                    </a:cubicBezTo>
                    <a:cubicBezTo>
                      <a:pt x="125159" y="35981"/>
                      <a:pt x="122598" y="36493"/>
                      <a:pt x="120549" y="38542"/>
                    </a:cubicBezTo>
                    <a:cubicBezTo>
                      <a:pt x="119012" y="40078"/>
                      <a:pt x="117988" y="42639"/>
                      <a:pt x="117988" y="45713"/>
                    </a:cubicBezTo>
                    <a:lnTo>
                      <a:pt x="117988" y="58518"/>
                    </a:lnTo>
                    <a:cubicBezTo>
                      <a:pt x="117988" y="61591"/>
                      <a:pt x="119012" y="63640"/>
                      <a:pt x="120549" y="65689"/>
                    </a:cubicBezTo>
                    <a:cubicBezTo>
                      <a:pt x="122598" y="67738"/>
                      <a:pt x="125159" y="68250"/>
                      <a:pt x="128232" y="68250"/>
                    </a:cubicBezTo>
                    <a:cubicBezTo>
                      <a:pt x="130793" y="68250"/>
                      <a:pt x="133354" y="67738"/>
                      <a:pt x="135403" y="66201"/>
                    </a:cubicBezTo>
                    <a:cubicBezTo>
                      <a:pt x="137452" y="64665"/>
                      <a:pt x="138476" y="62616"/>
                      <a:pt x="138989" y="60567"/>
                    </a:cubicBezTo>
                    <a:lnTo>
                      <a:pt x="150257" y="60567"/>
                    </a:lnTo>
                    <a:cubicBezTo>
                      <a:pt x="150257" y="63128"/>
                      <a:pt x="149233" y="65689"/>
                      <a:pt x="147696" y="67738"/>
                    </a:cubicBezTo>
                    <a:cubicBezTo>
                      <a:pt x="145195" y="72087"/>
                      <a:pt x="141186" y="75368"/>
                      <a:pt x="136427" y="76958"/>
                    </a:cubicBezTo>
                    <a:cubicBezTo>
                      <a:pt x="133798" y="77914"/>
                      <a:pt x="131029" y="78433"/>
                      <a:pt x="128232" y="78494"/>
                    </a:cubicBezTo>
                    <a:close/>
                    <a:moveTo>
                      <a:pt x="170233" y="87714"/>
                    </a:moveTo>
                    <a:lnTo>
                      <a:pt x="170233" y="638"/>
                    </a:lnTo>
                    <a:lnTo>
                      <a:pt x="195844" y="638"/>
                    </a:lnTo>
                    <a:lnTo>
                      <a:pt x="195844" y="11394"/>
                    </a:lnTo>
                    <a:lnTo>
                      <a:pt x="181502" y="11394"/>
                    </a:lnTo>
                    <a:lnTo>
                      <a:pt x="181502" y="77470"/>
                    </a:lnTo>
                    <a:lnTo>
                      <a:pt x="195844" y="77470"/>
                    </a:lnTo>
                    <a:lnTo>
                      <a:pt x="195844" y="87714"/>
                    </a:lnTo>
                    <a:lnTo>
                      <a:pt x="170233" y="87714"/>
                    </a:lnTo>
                    <a:close/>
                    <a:moveTo>
                      <a:pt x="213259" y="67226"/>
                    </a:moveTo>
                    <a:lnTo>
                      <a:pt x="231187" y="67226"/>
                    </a:lnTo>
                    <a:lnTo>
                      <a:pt x="231187" y="36493"/>
                    </a:lnTo>
                    <a:lnTo>
                      <a:pt x="215820" y="36493"/>
                    </a:lnTo>
                    <a:lnTo>
                      <a:pt x="215820" y="26249"/>
                    </a:lnTo>
                    <a:lnTo>
                      <a:pt x="242455" y="26249"/>
                    </a:lnTo>
                    <a:lnTo>
                      <a:pt x="242455" y="66201"/>
                    </a:lnTo>
                    <a:lnTo>
                      <a:pt x="257310" y="66201"/>
                    </a:lnTo>
                    <a:lnTo>
                      <a:pt x="257310" y="77470"/>
                    </a:lnTo>
                    <a:lnTo>
                      <a:pt x="213259" y="77470"/>
                    </a:lnTo>
                    <a:lnTo>
                      <a:pt x="213259" y="67226"/>
                    </a:lnTo>
                    <a:close/>
                    <a:moveTo>
                      <a:pt x="227601" y="12419"/>
                    </a:moveTo>
                    <a:cubicBezTo>
                      <a:pt x="227601" y="10882"/>
                      <a:pt x="228113" y="9346"/>
                      <a:pt x="229138" y="8321"/>
                    </a:cubicBezTo>
                    <a:cubicBezTo>
                      <a:pt x="230675" y="6785"/>
                      <a:pt x="232211" y="6272"/>
                      <a:pt x="234260" y="6272"/>
                    </a:cubicBezTo>
                    <a:lnTo>
                      <a:pt x="236309" y="6272"/>
                    </a:lnTo>
                    <a:cubicBezTo>
                      <a:pt x="238358" y="6272"/>
                      <a:pt x="239894" y="6785"/>
                      <a:pt x="241431" y="8321"/>
                    </a:cubicBezTo>
                    <a:cubicBezTo>
                      <a:pt x="242455" y="9346"/>
                      <a:pt x="242968" y="10882"/>
                      <a:pt x="242968" y="12419"/>
                    </a:cubicBezTo>
                    <a:cubicBezTo>
                      <a:pt x="242968" y="14468"/>
                      <a:pt x="242455" y="16004"/>
                      <a:pt x="241431" y="17029"/>
                    </a:cubicBezTo>
                    <a:cubicBezTo>
                      <a:pt x="239894" y="18053"/>
                      <a:pt x="238358" y="18565"/>
                      <a:pt x="236309" y="18565"/>
                    </a:cubicBezTo>
                    <a:lnTo>
                      <a:pt x="234260" y="18565"/>
                    </a:lnTo>
                    <a:cubicBezTo>
                      <a:pt x="232211" y="18565"/>
                      <a:pt x="230675" y="18053"/>
                      <a:pt x="229138" y="17029"/>
                    </a:cubicBezTo>
                    <a:cubicBezTo>
                      <a:pt x="228113" y="16004"/>
                      <a:pt x="227601" y="14468"/>
                      <a:pt x="227601" y="12419"/>
                    </a:cubicBezTo>
                    <a:close/>
                    <a:moveTo>
                      <a:pt x="270627" y="87714"/>
                    </a:moveTo>
                    <a:lnTo>
                      <a:pt x="270627" y="77470"/>
                    </a:lnTo>
                    <a:lnTo>
                      <a:pt x="284969" y="77470"/>
                    </a:lnTo>
                    <a:lnTo>
                      <a:pt x="284969" y="10882"/>
                    </a:lnTo>
                    <a:lnTo>
                      <a:pt x="270627" y="10882"/>
                    </a:lnTo>
                    <a:lnTo>
                      <a:pt x="270627" y="638"/>
                    </a:lnTo>
                    <a:lnTo>
                      <a:pt x="296238" y="638"/>
                    </a:lnTo>
                    <a:lnTo>
                      <a:pt x="296238" y="87714"/>
                    </a:lnTo>
                    <a:lnTo>
                      <a:pt x="270627" y="87714"/>
                    </a:lnTo>
                    <a:close/>
                    <a:moveTo>
                      <a:pt x="330044" y="69274"/>
                    </a:moveTo>
                    <a:cubicBezTo>
                      <a:pt x="330044" y="66713"/>
                      <a:pt x="330556" y="64152"/>
                      <a:pt x="332093" y="62616"/>
                    </a:cubicBezTo>
                    <a:cubicBezTo>
                      <a:pt x="333629" y="61079"/>
                      <a:pt x="336190" y="60567"/>
                      <a:pt x="338751" y="60567"/>
                    </a:cubicBezTo>
                    <a:cubicBezTo>
                      <a:pt x="341312" y="60567"/>
                      <a:pt x="343873" y="61079"/>
                      <a:pt x="345410" y="62616"/>
                    </a:cubicBezTo>
                    <a:cubicBezTo>
                      <a:pt x="346947" y="64152"/>
                      <a:pt x="347459" y="66713"/>
                      <a:pt x="347459" y="69274"/>
                    </a:cubicBezTo>
                    <a:cubicBezTo>
                      <a:pt x="347459" y="71836"/>
                      <a:pt x="346947" y="74397"/>
                      <a:pt x="345410" y="75933"/>
                    </a:cubicBezTo>
                    <a:cubicBezTo>
                      <a:pt x="343873" y="77470"/>
                      <a:pt x="341312" y="78494"/>
                      <a:pt x="338751" y="78494"/>
                    </a:cubicBezTo>
                    <a:cubicBezTo>
                      <a:pt x="336190" y="78494"/>
                      <a:pt x="333629" y="77470"/>
                      <a:pt x="332093" y="75933"/>
                    </a:cubicBezTo>
                    <a:cubicBezTo>
                      <a:pt x="330556" y="74397"/>
                      <a:pt x="330044" y="71836"/>
                      <a:pt x="330044" y="69274"/>
                    </a:cubicBezTo>
                    <a:close/>
                    <a:moveTo>
                      <a:pt x="366923" y="21126"/>
                    </a:moveTo>
                    <a:lnTo>
                      <a:pt x="366923" y="10882"/>
                    </a:lnTo>
                    <a:lnTo>
                      <a:pt x="394582" y="10882"/>
                    </a:lnTo>
                    <a:lnTo>
                      <a:pt x="394582" y="61079"/>
                    </a:lnTo>
                    <a:cubicBezTo>
                      <a:pt x="394582" y="63128"/>
                      <a:pt x="394582" y="64665"/>
                      <a:pt x="396119" y="65689"/>
                    </a:cubicBezTo>
                    <a:cubicBezTo>
                      <a:pt x="397144" y="66713"/>
                      <a:pt x="398680" y="67226"/>
                      <a:pt x="400217" y="67226"/>
                    </a:cubicBezTo>
                    <a:lnTo>
                      <a:pt x="415583" y="67226"/>
                    </a:lnTo>
                    <a:lnTo>
                      <a:pt x="415583" y="77470"/>
                    </a:lnTo>
                    <a:lnTo>
                      <a:pt x="399192" y="77470"/>
                    </a:lnTo>
                    <a:cubicBezTo>
                      <a:pt x="394070" y="77470"/>
                      <a:pt x="389973" y="75933"/>
                      <a:pt x="387412" y="73372"/>
                    </a:cubicBezTo>
                    <a:cubicBezTo>
                      <a:pt x="384338" y="70299"/>
                      <a:pt x="382802" y="66201"/>
                      <a:pt x="382802" y="61079"/>
                    </a:cubicBezTo>
                    <a:lnTo>
                      <a:pt x="382802" y="21126"/>
                    </a:lnTo>
                    <a:lnTo>
                      <a:pt x="366923" y="21126"/>
                    </a:lnTo>
                    <a:close/>
                    <a:moveTo>
                      <a:pt x="422242" y="45713"/>
                    </a:moveTo>
                    <a:cubicBezTo>
                      <a:pt x="422242" y="42639"/>
                      <a:pt x="422754" y="40078"/>
                      <a:pt x="423779" y="37517"/>
                    </a:cubicBezTo>
                    <a:cubicBezTo>
                      <a:pt x="424803" y="34956"/>
                      <a:pt x="426340" y="32907"/>
                      <a:pt x="428388" y="31371"/>
                    </a:cubicBezTo>
                    <a:cubicBezTo>
                      <a:pt x="429925" y="29322"/>
                      <a:pt x="432486" y="28297"/>
                      <a:pt x="435047" y="27273"/>
                    </a:cubicBezTo>
                    <a:cubicBezTo>
                      <a:pt x="437608" y="26249"/>
                      <a:pt x="440682" y="25736"/>
                      <a:pt x="444267" y="25736"/>
                    </a:cubicBezTo>
                    <a:lnTo>
                      <a:pt x="453487" y="27273"/>
                    </a:lnTo>
                    <a:cubicBezTo>
                      <a:pt x="456048" y="28297"/>
                      <a:pt x="458609" y="29322"/>
                      <a:pt x="460146" y="31371"/>
                    </a:cubicBezTo>
                    <a:cubicBezTo>
                      <a:pt x="462195" y="32907"/>
                      <a:pt x="463731" y="34956"/>
                      <a:pt x="464756" y="37517"/>
                    </a:cubicBezTo>
                    <a:cubicBezTo>
                      <a:pt x="465780" y="40078"/>
                      <a:pt x="466292" y="42639"/>
                      <a:pt x="466292" y="45713"/>
                    </a:cubicBezTo>
                    <a:lnTo>
                      <a:pt x="466292" y="54933"/>
                    </a:lnTo>
                    <a:lnTo>
                      <a:pt x="433511" y="54933"/>
                    </a:lnTo>
                    <a:lnTo>
                      <a:pt x="433511" y="58518"/>
                    </a:lnTo>
                    <a:cubicBezTo>
                      <a:pt x="433511" y="61591"/>
                      <a:pt x="434535" y="64152"/>
                      <a:pt x="436584" y="66201"/>
                    </a:cubicBezTo>
                    <a:cubicBezTo>
                      <a:pt x="438121" y="68250"/>
                      <a:pt x="441194" y="69274"/>
                      <a:pt x="444267" y="69274"/>
                    </a:cubicBezTo>
                    <a:cubicBezTo>
                      <a:pt x="446828" y="69274"/>
                      <a:pt x="448877" y="68762"/>
                      <a:pt x="450414" y="67738"/>
                    </a:cubicBezTo>
                    <a:cubicBezTo>
                      <a:pt x="452462" y="67226"/>
                      <a:pt x="453487" y="66201"/>
                      <a:pt x="454511" y="64665"/>
                    </a:cubicBezTo>
                    <a:lnTo>
                      <a:pt x="465780" y="64665"/>
                    </a:lnTo>
                    <a:lnTo>
                      <a:pt x="463219" y="70299"/>
                    </a:lnTo>
                    <a:lnTo>
                      <a:pt x="458097" y="74909"/>
                    </a:lnTo>
                    <a:lnTo>
                      <a:pt x="451950" y="77470"/>
                    </a:lnTo>
                    <a:cubicBezTo>
                      <a:pt x="446444" y="79168"/>
                      <a:pt x="440554" y="79168"/>
                      <a:pt x="435047" y="77470"/>
                    </a:cubicBezTo>
                    <a:cubicBezTo>
                      <a:pt x="432486" y="75933"/>
                      <a:pt x="429925" y="74909"/>
                      <a:pt x="428388" y="72860"/>
                    </a:cubicBezTo>
                    <a:cubicBezTo>
                      <a:pt x="426340" y="71323"/>
                      <a:pt x="424803" y="69274"/>
                      <a:pt x="423779" y="66713"/>
                    </a:cubicBezTo>
                    <a:cubicBezTo>
                      <a:pt x="422710" y="64116"/>
                      <a:pt x="422187" y="61326"/>
                      <a:pt x="422242" y="58518"/>
                    </a:cubicBezTo>
                    <a:lnTo>
                      <a:pt x="422242" y="45713"/>
                    </a:lnTo>
                    <a:close/>
                    <a:moveTo>
                      <a:pt x="433511" y="47249"/>
                    </a:moveTo>
                    <a:lnTo>
                      <a:pt x="455024" y="47249"/>
                    </a:lnTo>
                    <a:lnTo>
                      <a:pt x="455024" y="45713"/>
                    </a:lnTo>
                    <a:cubicBezTo>
                      <a:pt x="455125" y="42833"/>
                      <a:pt x="454010" y="40044"/>
                      <a:pt x="451950" y="38030"/>
                    </a:cubicBezTo>
                    <a:cubicBezTo>
                      <a:pt x="449935" y="35970"/>
                      <a:pt x="447146" y="34855"/>
                      <a:pt x="444267" y="34956"/>
                    </a:cubicBezTo>
                    <a:cubicBezTo>
                      <a:pt x="441388" y="34855"/>
                      <a:pt x="438599" y="35970"/>
                      <a:pt x="436584" y="38030"/>
                    </a:cubicBezTo>
                    <a:cubicBezTo>
                      <a:pt x="434525" y="40044"/>
                      <a:pt x="433409" y="42833"/>
                      <a:pt x="433511" y="45713"/>
                    </a:cubicBezTo>
                    <a:lnTo>
                      <a:pt x="433511" y="47249"/>
                    </a:lnTo>
                    <a:close/>
                    <a:moveTo>
                      <a:pt x="490366" y="51347"/>
                    </a:moveTo>
                    <a:lnTo>
                      <a:pt x="473463" y="26249"/>
                    </a:lnTo>
                    <a:lnTo>
                      <a:pt x="486781" y="26249"/>
                    </a:lnTo>
                    <a:lnTo>
                      <a:pt x="494976" y="39054"/>
                    </a:lnTo>
                    <a:lnTo>
                      <a:pt x="496513" y="41615"/>
                    </a:lnTo>
                    <a:lnTo>
                      <a:pt x="496513" y="42639"/>
                    </a:lnTo>
                    <a:lnTo>
                      <a:pt x="497537" y="42639"/>
                    </a:lnTo>
                    <a:lnTo>
                      <a:pt x="497537" y="41615"/>
                    </a:lnTo>
                    <a:lnTo>
                      <a:pt x="498049" y="40591"/>
                    </a:lnTo>
                    <a:lnTo>
                      <a:pt x="499074" y="39054"/>
                    </a:lnTo>
                    <a:lnTo>
                      <a:pt x="507781" y="26249"/>
                    </a:lnTo>
                    <a:lnTo>
                      <a:pt x="520587" y="26249"/>
                    </a:lnTo>
                    <a:lnTo>
                      <a:pt x="503684" y="50835"/>
                    </a:lnTo>
                    <a:lnTo>
                      <a:pt x="521611" y="76958"/>
                    </a:lnTo>
                    <a:lnTo>
                      <a:pt x="508294" y="76958"/>
                    </a:lnTo>
                    <a:lnTo>
                      <a:pt x="499074" y="62616"/>
                    </a:lnTo>
                    <a:cubicBezTo>
                      <a:pt x="498473" y="61461"/>
                      <a:pt x="497959" y="60262"/>
                      <a:pt x="497537" y="59030"/>
                    </a:cubicBezTo>
                    <a:lnTo>
                      <a:pt x="496513" y="59030"/>
                    </a:lnTo>
                    <a:lnTo>
                      <a:pt x="496513" y="60055"/>
                    </a:lnTo>
                    <a:cubicBezTo>
                      <a:pt x="496128" y="60979"/>
                      <a:pt x="495611" y="61842"/>
                      <a:pt x="494976" y="62616"/>
                    </a:cubicBezTo>
                    <a:lnTo>
                      <a:pt x="485244" y="76958"/>
                    </a:lnTo>
                    <a:lnTo>
                      <a:pt x="472439" y="76958"/>
                    </a:lnTo>
                    <a:lnTo>
                      <a:pt x="490366" y="5083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8" name="Graphic 9">
              <a:extLst>
                <a:ext uri="{FF2B5EF4-FFF2-40B4-BE49-F238E27FC236}">
                  <a16:creationId xmlns:a16="http://schemas.microsoft.com/office/drawing/2014/main" id="{3FF30E81-096F-287F-A5B0-EE9F1B0E31FF}"/>
                </a:ext>
              </a:extLst>
            </p:cNvPr>
            <p:cNvGrpSpPr/>
            <p:nvPr/>
          </p:nvGrpSpPr>
          <p:grpSpPr>
            <a:xfrm>
              <a:off x="5741831" y="1857200"/>
              <a:ext cx="901493" cy="589044"/>
              <a:chOff x="5741831" y="1857200"/>
              <a:chExt cx="901493" cy="589044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F9E5E1C-E75D-E4D4-BC9C-5F8157A7A49D}"/>
                  </a:ext>
                </a:extLst>
              </p:cNvPr>
              <p:cNvSpPr/>
              <p:nvPr/>
            </p:nvSpPr>
            <p:spPr>
              <a:xfrm>
                <a:off x="5741831" y="1857200"/>
                <a:ext cx="901493" cy="589044"/>
              </a:xfrm>
              <a:custGeom>
                <a:avLst/>
                <a:gdLst>
                  <a:gd name="connsiteX0" fmla="*/ 840188 w 901493"/>
                  <a:gd name="connsiteY0" fmla="*/ 291 h 589044"/>
                  <a:gd name="connsiteX1" fmla="*/ 901654 w 901493"/>
                  <a:gd name="connsiteY1" fmla="*/ 291 h 589044"/>
                  <a:gd name="connsiteX2" fmla="*/ 901654 w 901493"/>
                  <a:gd name="connsiteY2" fmla="*/ 589336 h 589044"/>
                  <a:gd name="connsiteX3" fmla="*/ 840188 w 901493"/>
                  <a:gd name="connsiteY3" fmla="*/ 589336 h 589044"/>
                  <a:gd name="connsiteX4" fmla="*/ 61625 w 901493"/>
                  <a:gd name="connsiteY4" fmla="*/ 589336 h 589044"/>
                  <a:gd name="connsiteX5" fmla="*/ 160 w 901493"/>
                  <a:gd name="connsiteY5" fmla="*/ 589336 h 589044"/>
                  <a:gd name="connsiteX6" fmla="*/ 160 w 901493"/>
                  <a:gd name="connsiteY6" fmla="*/ 291 h 589044"/>
                  <a:gd name="connsiteX7" fmla="*/ 61625 w 901493"/>
                  <a:gd name="connsiteY7" fmla="*/ 291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493" h="589044">
                    <a:moveTo>
                      <a:pt x="840188" y="291"/>
                    </a:moveTo>
                    <a:cubicBezTo>
                      <a:pt x="874135" y="291"/>
                      <a:pt x="901654" y="291"/>
                      <a:pt x="901654" y="291"/>
                    </a:cubicBezTo>
                    <a:lnTo>
                      <a:pt x="901654" y="589336"/>
                    </a:lnTo>
                    <a:cubicBezTo>
                      <a:pt x="901654" y="589336"/>
                      <a:pt x="874135" y="589336"/>
                      <a:pt x="840188" y="589336"/>
                    </a:cubicBezTo>
                    <a:lnTo>
                      <a:pt x="61625" y="589336"/>
                    </a:lnTo>
                    <a:cubicBezTo>
                      <a:pt x="27679" y="589336"/>
                      <a:pt x="160" y="589336"/>
                      <a:pt x="160" y="589336"/>
                    </a:cubicBezTo>
                    <a:lnTo>
                      <a:pt x="160" y="291"/>
                    </a:lnTo>
                    <a:cubicBezTo>
                      <a:pt x="160" y="291"/>
                      <a:pt x="27679" y="291"/>
                      <a:pt x="61625" y="291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3AE6304-9493-2401-F6A8-4131CDF1CF0B}"/>
                  </a:ext>
                </a:extLst>
              </p:cNvPr>
              <p:cNvSpPr/>
              <p:nvPr/>
            </p:nvSpPr>
            <p:spPr>
              <a:xfrm>
                <a:off x="5871933" y="2048256"/>
                <a:ext cx="634896" cy="169377"/>
              </a:xfrm>
              <a:custGeom>
                <a:avLst/>
                <a:gdLst>
                  <a:gd name="connsiteX0" fmla="*/ 160 w 634896"/>
                  <a:gd name="connsiteY0" fmla="*/ 4901 h 169377"/>
                  <a:gd name="connsiteX1" fmla="*/ 24746 w 634896"/>
                  <a:gd name="connsiteY1" fmla="*/ 4901 h 169377"/>
                  <a:gd name="connsiteX2" fmla="*/ 34990 w 634896"/>
                  <a:gd name="connsiteY2" fmla="*/ 11560 h 169377"/>
                  <a:gd name="connsiteX3" fmla="*/ 72894 w 634896"/>
                  <a:gd name="connsiteY3" fmla="*/ 111441 h 169377"/>
                  <a:gd name="connsiteX4" fmla="*/ 80065 w 634896"/>
                  <a:gd name="connsiteY4" fmla="*/ 134491 h 169377"/>
                  <a:gd name="connsiteX5" fmla="*/ 86724 w 634896"/>
                  <a:gd name="connsiteY5" fmla="*/ 111441 h 169377"/>
                  <a:gd name="connsiteX6" fmla="*/ 124628 w 634896"/>
                  <a:gd name="connsiteY6" fmla="*/ 12072 h 169377"/>
                  <a:gd name="connsiteX7" fmla="*/ 128213 w 634896"/>
                  <a:gd name="connsiteY7" fmla="*/ 7462 h 169377"/>
                  <a:gd name="connsiteX8" fmla="*/ 134872 w 634896"/>
                  <a:gd name="connsiteY8" fmla="*/ 5413 h 169377"/>
                  <a:gd name="connsiteX9" fmla="*/ 159458 w 634896"/>
                  <a:gd name="connsiteY9" fmla="*/ 5413 h 169377"/>
                  <a:gd name="connsiteX10" fmla="*/ 93383 w 634896"/>
                  <a:gd name="connsiteY10" fmla="*/ 167785 h 169377"/>
                  <a:gd name="connsiteX11" fmla="*/ 66235 w 634896"/>
                  <a:gd name="connsiteY11" fmla="*/ 167785 h 169377"/>
                  <a:gd name="connsiteX12" fmla="*/ 160 w 634896"/>
                  <a:gd name="connsiteY12" fmla="*/ 4901 h 169377"/>
                  <a:gd name="connsiteX13" fmla="*/ 223997 w 634896"/>
                  <a:gd name="connsiteY13" fmla="*/ 49976 h 169377"/>
                  <a:gd name="connsiteX14" fmla="*/ 247559 w 634896"/>
                  <a:gd name="connsiteY14" fmla="*/ 54074 h 169377"/>
                  <a:gd name="connsiteX15" fmla="*/ 276755 w 634896"/>
                  <a:gd name="connsiteY15" fmla="*/ 84806 h 169377"/>
                  <a:gd name="connsiteX16" fmla="*/ 280852 w 634896"/>
                  <a:gd name="connsiteY16" fmla="*/ 109393 h 169377"/>
                  <a:gd name="connsiteX17" fmla="*/ 276755 w 634896"/>
                  <a:gd name="connsiteY17" fmla="*/ 133979 h 169377"/>
                  <a:gd name="connsiteX18" fmla="*/ 247046 w 634896"/>
                  <a:gd name="connsiteY18" fmla="*/ 164711 h 169377"/>
                  <a:gd name="connsiteX19" fmla="*/ 223997 w 634896"/>
                  <a:gd name="connsiteY19" fmla="*/ 168809 h 169377"/>
                  <a:gd name="connsiteX20" fmla="*/ 200435 w 634896"/>
                  <a:gd name="connsiteY20" fmla="*/ 164712 h 169377"/>
                  <a:gd name="connsiteX21" fmla="*/ 170727 w 634896"/>
                  <a:gd name="connsiteY21" fmla="*/ 133979 h 169377"/>
                  <a:gd name="connsiteX22" fmla="*/ 166629 w 634896"/>
                  <a:gd name="connsiteY22" fmla="*/ 109393 h 169377"/>
                  <a:gd name="connsiteX23" fmla="*/ 170727 w 634896"/>
                  <a:gd name="connsiteY23" fmla="*/ 84806 h 169377"/>
                  <a:gd name="connsiteX24" fmla="*/ 200435 w 634896"/>
                  <a:gd name="connsiteY24" fmla="*/ 54074 h 169377"/>
                  <a:gd name="connsiteX25" fmla="*/ 223997 w 634896"/>
                  <a:gd name="connsiteY25" fmla="*/ 49976 h 169377"/>
                  <a:gd name="connsiteX26" fmla="*/ 223997 w 634896"/>
                  <a:gd name="connsiteY26" fmla="*/ 147296 h 169377"/>
                  <a:gd name="connsiteX27" fmla="*/ 245510 w 634896"/>
                  <a:gd name="connsiteY27" fmla="*/ 138076 h 169377"/>
                  <a:gd name="connsiteX28" fmla="*/ 252168 w 634896"/>
                  <a:gd name="connsiteY28" fmla="*/ 109393 h 169377"/>
                  <a:gd name="connsiteX29" fmla="*/ 245510 w 634896"/>
                  <a:gd name="connsiteY29" fmla="*/ 80709 h 169377"/>
                  <a:gd name="connsiteX30" fmla="*/ 223997 w 634896"/>
                  <a:gd name="connsiteY30" fmla="*/ 70977 h 169377"/>
                  <a:gd name="connsiteX31" fmla="*/ 202484 w 634896"/>
                  <a:gd name="connsiteY31" fmla="*/ 81221 h 169377"/>
                  <a:gd name="connsiteX32" fmla="*/ 195313 w 634896"/>
                  <a:gd name="connsiteY32" fmla="*/ 109393 h 169377"/>
                  <a:gd name="connsiteX33" fmla="*/ 202484 w 634896"/>
                  <a:gd name="connsiteY33" fmla="*/ 137564 h 169377"/>
                  <a:gd name="connsiteX34" fmla="*/ 223997 w 634896"/>
                  <a:gd name="connsiteY34" fmla="*/ 147808 h 169377"/>
                  <a:gd name="connsiteX35" fmla="*/ 383807 w 634896"/>
                  <a:gd name="connsiteY35" fmla="*/ 76099 h 169377"/>
                  <a:gd name="connsiteX36" fmla="*/ 381758 w 634896"/>
                  <a:gd name="connsiteY36" fmla="*/ 78660 h 169377"/>
                  <a:gd name="connsiteX37" fmla="*/ 378173 w 634896"/>
                  <a:gd name="connsiteY37" fmla="*/ 79684 h 169377"/>
                  <a:gd name="connsiteX38" fmla="*/ 374075 w 634896"/>
                  <a:gd name="connsiteY38" fmla="*/ 78148 h 169377"/>
                  <a:gd name="connsiteX39" fmla="*/ 362294 w 634896"/>
                  <a:gd name="connsiteY39" fmla="*/ 72513 h 169377"/>
                  <a:gd name="connsiteX40" fmla="*/ 352562 w 634896"/>
                  <a:gd name="connsiteY40" fmla="*/ 70977 h 169377"/>
                  <a:gd name="connsiteX41" fmla="*/ 339757 w 634896"/>
                  <a:gd name="connsiteY41" fmla="*/ 73538 h 169377"/>
                  <a:gd name="connsiteX42" fmla="*/ 330537 w 634896"/>
                  <a:gd name="connsiteY42" fmla="*/ 81221 h 169377"/>
                  <a:gd name="connsiteX43" fmla="*/ 325415 w 634896"/>
                  <a:gd name="connsiteY43" fmla="*/ 93514 h 169377"/>
                  <a:gd name="connsiteX44" fmla="*/ 325415 w 634896"/>
                  <a:gd name="connsiteY44" fmla="*/ 125783 h 169377"/>
                  <a:gd name="connsiteX45" fmla="*/ 331049 w 634896"/>
                  <a:gd name="connsiteY45" fmla="*/ 137564 h 169377"/>
                  <a:gd name="connsiteX46" fmla="*/ 340269 w 634896"/>
                  <a:gd name="connsiteY46" fmla="*/ 145247 h 169377"/>
                  <a:gd name="connsiteX47" fmla="*/ 352050 w 634896"/>
                  <a:gd name="connsiteY47" fmla="*/ 147808 h 169377"/>
                  <a:gd name="connsiteX48" fmla="*/ 369977 w 634896"/>
                  <a:gd name="connsiteY48" fmla="*/ 142686 h 169377"/>
                  <a:gd name="connsiteX49" fmla="*/ 375099 w 634896"/>
                  <a:gd name="connsiteY49" fmla="*/ 139101 h 169377"/>
                  <a:gd name="connsiteX50" fmla="*/ 379197 w 634896"/>
                  <a:gd name="connsiteY50" fmla="*/ 137052 h 169377"/>
                  <a:gd name="connsiteX51" fmla="*/ 384319 w 634896"/>
                  <a:gd name="connsiteY51" fmla="*/ 140125 h 169377"/>
                  <a:gd name="connsiteX52" fmla="*/ 392515 w 634896"/>
                  <a:gd name="connsiteY52" fmla="*/ 150370 h 169377"/>
                  <a:gd name="connsiteX53" fmla="*/ 371002 w 634896"/>
                  <a:gd name="connsiteY53" fmla="*/ 164712 h 169377"/>
                  <a:gd name="connsiteX54" fmla="*/ 359221 w 634896"/>
                  <a:gd name="connsiteY54" fmla="*/ 168297 h 169377"/>
                  <a:gd name="connsiteX55" fmla="*/ 346928 w 634896"/>
                  <a:gd name="connsiteY55" fmla="*/ 168809 h 169377"/>
                  <a:gd name="connsiteX56" fmla="*/ 326439 w 634896"/>
                  <a:gd name="connsiteY56" fmla="*/ 164711 h 169377"/>
                  <a:gd name="connsiteX57" fmla="*/ 310048 w 634896"/>
                  <a:gd name="connsiteY57" fmla="*/ 153443 h 169377"/>
                  <a:gd name="connsiteX58" fmla="*/ 299292 w 634896"/>
                  <a:gd name="connsiteY58" fmla="*/ 134491 h 169377"/>
                  <a:gd name="connsiteX59" fmla="*/ 295194 w 634896"/>
                  <a:gd name="connsiteY59" fmla="*/ 108880 h 169377"/>
                  <a:gd name="connsiteX60" fmla="*/ 298780 w 634896"/>
                  <a:gd name="connsiteY60" fmla="*/ 85831 h 169377"/>
                  <a:gd name="connsiteX61" fmla="*/ 309024 w 634896"/>
                  <a:gd name="connsiteY61" fmla="*/ 66879 h 169377"/>
                  <a:gd name="connsiteX62" fmla="*/ 326951 w 634896"/>
                  <a:gd name="connsiteY62" fmla="*/ 54586 h 169377"/>
                  <a:gd name="connsiteX63" fmla="*/ 351025 w 634896"/>
                  <a:gd name="connsiteY63" fmla="*/ 49464 h 169377"/>
                  <a:gd name="connsiteX64" fmla="*/ 391490 w 634896"/>
                  <a:gd name="connsiteY64" fmla="*/ 65342 h 169377"/>
                  <a:gd name="connsiteX65" fmla="*/ 383807 w 634896"/>
                  <a:gd name="connsiteY65" fmla="*/ 76099 h 169377"/>
                  <a:gd name="connsiteX66" fmla="*/ 501104 w 634896"/>
                  <a:gd name="connsiteY66" fmla="*/ 167785 h 169377"/>
                  <a:gd name="connsiteX67" fmla="*/ 488298 w 634896"/>
                  <a:gd name="connsiteY67" fmla="*/ 167785 h 169377"/>
                  <a:gd name="connsiteX68" fmla="*/ 482152 w 634896"/>
                  <a:gd name="connsiteY68" fmla="*/ 166760 h 169377"/>
                  <a:gd name="connsiteX69" fmla="*/ 478566 w 634896"/>
                  <a:gd name="connsiteY69" fmla="*/ 161638 h 169377"/>
                  <a:gd name="connsiteX70" fmla="*/ 476517 w 634896"/>
                  <a:gd name="connsiteY70" fmla="*/ 153443 h 169377"/>
                  <a:gd name="connsiteX71" fmla="*/ 459102 w 634896"/>
                  <a:gd name="connsiteY71" fmla="*/ 165736 h 169377"/>
                  <a:gd name="connsiteX72" fmla="*/ 449370 w 634896"/>
                  <a:gd name="connsiteY72" fmla="*/ 168809 h 169377"/>
                  <a:gd name="connsiteX73" fmla="*/ 424784 w 634896"/>
                  <a:gd name="connsiteY73" fmla="*/ 167785 h 169377"/>
                  <a:gd name="connsiteX74" fmla="*/ 414028 w 634896"/>
                  <a:gd name="connsiteY74" fmla="*/ 161638 h 169377"/>
                  <a:gd name="connsiteX75" fmla="*/ 406857 w 634896"/>
                  <a:gd name="connsiteY75" fmla="*/ 151906 h 169377"/>
                  <a:gd name="connsiteX76" fmla="*/ 404296 w 634896"/>
                  <a:gd name="connsiteY76" fmla="*/ 138076 h 169377"/>
                  <a:gd name="connsiteX77" fmla="*/ 407881 w 634896"/>
                  <a:gd name="connsiteY77" fmla="*/ 125271 h 169377"/>
                  <a:gd name="connsiteX78" fmla="*/ 419662 w 634896"/>
                  <a:gd name="connsiteY78" fmla="*/ 114002 h 169377"/>
                  <a:gd name="connsiteX79" fmla="*/ 440663 w 634896"/>
                  <a:gd name="connsiteY79" fmla="*/ 105295 h 169377"/>
                  <a:gd name="connsiteX80" fmla="*/ 473956 w 634896"/>
                  <a:gd name="connsiteY80" fmla="*/ 101709 h 169377"/>
                  <a:gd name="connsiteX81" fmla="*/ 473956 w 634896"/>
                  <a:gd name="connsiteY81" fmla="*/ 94538 h 169377"/>
                  <a:gd name="connsiteX82" fmla="*/ 468834 w 634896"/>
                  <a:gd name="connsiteY82" fmla="*/ 77635 h 169377"/>
                  <a:gd name="connsiteX83" fmla="*/ 454492 w 634896"/>
                  <a:gd name="connsiteY83" fmla="*/ 72001 h 169377"/>
                  <a:gd name="connsiteX84" fmla="*/ 435540 w 634896"/>
                  <a:gd name="connsiteY84" fmla="*/ 77123 h 169377"/>
                  <a:gd name="connsiteX85" fmla="*/ 429394 w 634896"/>
                  <a:gd name="connsiteY85" fmla="*/ 80709 h 169377"/>
                  <a:gd name="connsiteX86" fmla="*/ 423247 w 634896"/>
                  <a:gd name="connsiteY86" fmla="*/ 82245 h 169377"/>
                  <a:gd name="connsiteX87" fmla="*/ 418125 w 634896"/>
                  <a:gd name="connsiteY87" fmla="*/ 80709 h 169377"/>
                  <a:gd name="connsiteX88" fmla="*/ 415052 w 634896"/>
                  <a:gd name="connsiteY88" fmla="*/ 77123 h 169377"/>
                  <a:gd name="connsiteX89" fmla="*/ 409930 w 634896"/>
                  <a:gd name="connsiteY89" fmla="*/ 68416 h 169377"/>
                  <a:gd name="connsiteX90" fmla="*/ 458078 w 634896"/>
                  <a:gd name="connsiteY90" fmla="*/ 49976 h 169377"/>
                  <a:gd name="connsiteX91" fmla="*/ 476005 w 634896"/>
                  <a:gd name="connsiteY91" fmla="*/ 53561 h 169377"/>
                  <a:gd name="connsiteX92" fmla="*/ 498030 w 634896"/>
                  <a:gd name="connsiteY92" fmla="*/ 76611 h 169377"/>
                  <a:gd name="connsiteX93" fmla="*/ 501104 w 634896"/>
                  <a:gd name="connsiteY93" fmla="*/ 94538 h 169377"/>
                  <a:gd name="connsiteX94" fmla="*/ 501104 w 634896"/>
                  <a:gd name="connsiteY94" fmla="*/ 167785 h 169377"/>
                  <a:gd name="connsiteX95" fmla="*/ 446809 w 634896"/>
                  <a:gd name="connsiteY95" fmla="*/ 150370 h 169377"/>
                  <a:gd name="connsiteX96" fmla="*/ 454492 w 634896"/>
                  <a:gd name="connsiteY96" fmla="*/ 149857 h 169377"/>
                  <a:gd name="connsiteX97" fmla="*/ 467810 w 634896"/>
                  <a:gd name="connsiteY97" fmla="*/ 143199 h 169377"/>
                  <a:gd name="connsiteX98" fmla="*/ 473956 w 634896"/>
                  <a:gd name="connsiteY98" fmla="*/ 138076 h 169377"/>
                  <a:gd name="connsiteX99" fmla="*/ 473956 w 634896"/>
                  <a:gd name="connsiteY99" fmla="*/ 118612 h 169377"/>
                  <a:gd name="connsiteX100" fmla="*/ 453468 w 634896"/>
                  <a:gd name="connsiteY100" fmla="*/ 120661 h 169377"/>
                  <a:gd name="connsiteX101" fmla="*/ 440150 w 634896"/>
                  <a:gd name="connsiteY101" fmla="*/ 124247 h 169377"/>
                  <a:gd name="connsiteX102" fmla="*/ 432979 w 634896"/>
                  <a:gd name="connsiteY102" fmla="*/ 129881 h 169377"/>
                  <a:gd name="connsiteX103" fmla="*/ 430931 w 634896"/>
                  <a:gd name="connsiteY103" fmla="*/ 137052 h 169377"/>
                  <a:gd name="connsiteX104" fmla="*/ 435540 w 634896"/>
                  <a:gd name="connsiteY104" fmla="*/ 147296 h 169377"/>
                  <a:gd name="connsiteX105" fmla="*/ 446809 w 634896"/>
                  <a:gd name="connsiteY105" fmla="*/ 150370 h 169377"/>
                  <a:gd name="connsiteX106" fmla="*/ 528763 w 634896"/>
                  <a:gd name="connsiteY106" fmla="*/ 167785 h 169377"/>
                  <a:gd name="connsiteX107" fmla="*/ 528763 w 634896"/>
                  <a:gd name="connsiteY107" fmla="*/ 291 h 169377"/>
                  <a:gd name="connsiteX108" fmla="*/ 556423 w 634896"/>
                  <a:gd name="connsiteY108" fmla="*/ 291 h 169377"/>
                  <a:gd name="connsiteX109" fmla="*/ 556423 w 634896"/>
                  <a:gd name="connsiteY109" fmla="*/ 66367 h 169377"/>
                  <a:gd name="connsiteX110" fmla="*/ 571789 w 634896"/>
                  <a:gd name="connsiteY110" fmla="*/ 54586 h 169377"/>
                  <a:gd name="connsiteX111" fmla="*/ 609693 w 634896"/>
                  <a:gd name="connsiteY111" fmla="*/ 54586 h 169377"/>
                  <a:gd name="connsiteX112" fmla="*/ 623010 w 634896"/>
                  <a:gd name="connsiteY112" fmla="*/ 65342 h 169377"/>
                  <a:gd name="connsiteX113" fmla="*/ 631718 w 634896"/>
                  <a:gd name="connsiteY113" fmla="*/ 83782 h 169377"/>
                  <a:gd name="connsiteX114" fmla="*/ 631718 w 634896"/>
                  <a:gd name="connsiteY114" fmla="*/ 132954 h 169377"/>
                  <a:gd name="connsiteX115" fmla="*/ 621474 w 634896"/>
                  <a:gd name="connsiteY115" fmla="*/ 152418 h 169377"/>
                  <a:gd name="connsiteX116" fmla="*/ 585619 w 634896"/>
                  <a:gd name="connsiteY116" fmla="*/ 169321 h 169377"/>
                  <a:gd name="connsiteX117" fmla="*/ 567691 w 634896"/>
                  <a:gd name="connsiteY117" fmla="*/ 165224 h 169377"/>
                  <a:gd name="connsiteX118" fmla="*/ 561032 w 634896"/>
                  <a:gd name="connsiteY118" fmla="*/ 160614 h 169377"/>
                  <a:gd name="connsiteX119" fmla="*/ 554886 w 634896"/>
                  <a:gd name="connsiteY119" fmla="*/ 154467 h 169377"/>
                  <a:gd name="connsiteX120" fmla="*/ 553862 w 634896"/>
                  <a:gd name="connsiteY120" fmla="*/ 162150 h 169377"/>
                  <a:gd name="connsiteX121" fmla="*/ 551300 w 634896"/>
                  <a:gd name="connsiteY121" fmla="*/ 166760 h 169377"/>
                  <a:gd name="connsiteX122" fmla="*/ 547203 w 634896"/>
                  <a:gd name="connsiteY122" fmla="*/ 167785 h 169377"/>
                  <a:gd name="connsiteX123" fmla="*/ 528763 w 634896"/>
                  <a:gd name="connsiteY123" fmla="*/ 167785 h 169377"/>
                  <a:gd name="connsiteX124" fmla="*/ 582033 w 634896"/>
                  <a:gd name="connsiteY124" fmla="*/ 72001 h 169377"/>
                  <a:gd name="connsiteX125" fmla="*/ 567179 w 634896"/>
                  <a:gd name="connsiteY125" fmla="*/ 75587 h 169377"/>
                  <a:gd name="connsiteX126" fmla="*/ 555910 w 634896"/>
                  <a:gd name="connsiteY126" fmla="*/ 85831 h 169377"/>
                  <a:gd name="connsiteX127" fmla="*/ 555910 w 634896"/>
                  <a:gd name="connsiteY127" fmla="*/ 137564 h 169377"/>
                  <a:gd name="connsiteX128" fmla="*/ 578448 w 634896"/>
                  <a:gd name="connsiteY128" fmla="*/ 147808 h 169377"/>
                  <a:gd name="connsiteX129" fmla="*/ 589716 w 634896"/>
                  <a:gd name="connsiteY129" fmla="*/ 145760 h 169377"/>
                  <a:gd name="connsiteX130" fmla="*/ 598424 w 634896"/>
                  <a:gd name="connsiteY130" fmla="*/ 138589 h 169377"/>
                  <a:gd name="connsiteX131" fmla="*/ 603546 w 634896"/>
                  <a:gd name="connsiteY131" fmla="*/ 126296 h 169377"/>
                  <a:gd name="connsiteX132" fmla="*/ 603546 w 634896"/>
                  <a:gd name="connsiteY132" fmla="*/ 91465 h 169377"/>
                  <a:gd name="connsiteX133" fmla="*/ 599448 w 634896"/>
                  <a:gd name="connsiteY133" fmla="*/ 80709 h 169377"/>
                  <a:gd name="connsiteX134" fmla="*/ 592277 w 634896"/>
                  <a:gd name="connsiteY134" fmla="*/ 74050 h 169377"/>
                  <a:gd name="connsiteX135" fmla="*/ 582033 w 634896"/>
                  <a:gd name="connsiteY135" fmla="*/ 72001 h 16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634896" h="169377">
                    <a:moveTo>
                      <a:pt x="160" y="4901"/>
                    </a:moveTo>
                    <a:lnTo>
                      <a:pt x="24746" y="4901"/>
                    </a:lnTo>
                    <a:cubicBezTo>
                      <a:pt x="29256" y="4619"/>
                      <a:pt x="33418" y="7324"/>
                      <a:pt x="34990" y="11560"/>
                    </a:cubicBezTo>
                    <a:lnTo>
                      <a:pt x="72894" y="111441"/>
                    </a:lnTo>
                    <a:cubicBezTo>
                      <a:pt x="75972" y="118894"/>
                      <a:pt x="78372" y="126608"/>
                      <a:pt x="80065" y="134491"/>
                    </a:cubicBezTo>
                    <a:cubicBezTo>
                      <a:pt x="81602" y="125783"/>
                      <a:pt x="84163" y="118100"/>
                      <a:pt x="86724" y="111441"/>
                    </a:cubicBezTo>
                    <a:lnTo>
                      <a:pt x="124628" y="12072"/>
                    </a:lnTo>
                    <a:lnTo>
                      <a:pt x="128213" y="7462"/>
                    </a:lnTo>
                    <a:cubicBezTo>
                      <a:pt x="130262" y="5926"/>
                      <a:pt x="132311" y="5413"/>
                      <a:pt x="134872" y="5413"/>
                    </a:cubicBezTo>
                    <a:lnTo>
                      <a:pt x="159458" y="5413"/>
                    </a:lnTo>
                    <a:lnTo>
                      <a:pt x="93383" y="167785"/>
                    </a:lnTo>
                    <a:lnTo>
                      <a:pt x="66235" y="167785"/>
                    </a:lnTo>
                    <a:lnTo>
                      <a:pt x="160" y="4901"/>
                    </a:lnTo>
                    <a:close/>
                    <a:moveTo>
                      <a:pt x="223997" y="49976"/>
                    </a:moveTo>
                    <a:cubicBezTo>
                      <a:pt x="232704" y="49976"/>
                      <a:pt x="240388" y="51000"/>
                      <a:pt x="247559" y="54074"/>
                    </a:cubicBezTo>
                    <a:cubicBezTo>
                      <a:pt x="261311" y="59564"/>
                      <a:pt x="271977" y="70791"/>
                      <a:pt x="276755" y="84806"/>
                    </a:cubicBezTo>
                    <a:cubicBezTo>
                      <a:pt x="279828" y="91977"/>
                      <a:pt x="280852" y="100173"/>
                      <a:pt x="280852" y="109393"/>
                    </a:cubicBezTo>
                    <a:cubicBezTo>
                      <a:pt x="280932" y="117764"/>
                      <a:pt x="279545" y="126085"/>
                      <a:pt x="276755" y="133979"/>
                    </a:cubicBezTo>
                    <a:cubicBezTo>
                      <a:pt x="271990" y="148177"/>
                      <a:pt x="261075" y="159468"/>
                      <a:pt x="247046" y="164711"/>
                    </a:cubicBezTo>
                    <a:cubicBezTo>
                      <a:pt x="240388" y="167785"/>
                      <a:pt x="232704" y="168809"/>
                      <a:pt x="223997" y="168809"/>
                    </a:cubicBezTo>
                    <a:cubicBezTo>
                      <a:pt x="215289" y="168809"/>
                      <a:pt x="207606" y="167785"/>
                      <a:pt x="200435" y="164712"/>
                    </a:cubicBezTo>
                    <a:cubicBezTo>
                      <a:pt x="186447" y="159406"/>
                      <a:pt x="175555" y="148138"/>
                      <a:pt x="170727" y="133979"/>
                    </a:cubicBezTo>
                    <a:cubicBezTo>
                      <a:pt x="168166" y="126808"/>
                      <a:pt x="166629" y="118612"/>
                      <a:pt x="166629" y="109393"/>
                    </a:cubicBezTo>
                    <a:cubicBezTo>
                      <a:pt x="166629" y="100173"/>
                      <a:pt x="168166" y="91977"/>
                      <a:pt x="170727" y="84806"/>
                    </a:cubicBezTo>
                    <a:cubicBezTo>
                      <a:pt x="175678" y="70722"/>
                      <a:pt x="186527" y="59499"/>
                      <a:pt x="200435" y="54074"/>
                    </a:cubicBezTo>
                    <a:cubicBezTo>
                      <a:pt x="207606" y="51000"/>
                      <a:pt x="215801" y="49976"/>
                      <a:pt x="223997" y="49976"/>
                    </a:cubicBezTo>
                    <a:close/>
                    <a:moveTo>
                      <a:pt x="223997" y="147296"/>
                    </a:moveTo>
                    <a:cubicBezTo>
                      <a:pt x="233729" y="147296"/>
                      <a:pt x="240900" y="144223"/>
                      <a:pt x="245510" y="138076"/>
                    </a:cubicBezTo>
                    <a:cubicBezTo>
                      <a:pt x="250638" y="129432"/>
                      <a:pt x="252965" y="119412"/>
                      <a:pt x="252168" y="109393"/>
                    </a:cubicBezTo>
                    <a:cubicBezTo>
                      <a:pt x="252168" y="97099"/>
                      <a:pt x="250120" y="87367"/>
                      <a:pt x="245510" y="80709"/>
                    </a:cubicBezTo>
                    <a:cubicBezTo>
                      <a:pt x="240388" y="74562"/>
                      <a:pt x="233729" y="70977"/>
                      <a:pt x="223997" y="70977"/>
                    </a:cubicBezTo>
                    <a:cubicBezTo>
                      <a:pt x="214265" y="70977"/>
                      <a:pt x="207094" y="74562"/>
                      <a:pt x="202484" y="81221"/>
                    </a:cubicBezTo>
                    <a:cubicBezTo>
                      <a:pt x="197279" y="89661"/>
                      <a:pt x="194777" y="99491"/>
                      <a:pt x="195313" y="109393"/>
                    </a:cubicBezTo>
                    <a:cubicBezTo>
                      <a:pt x="195313" y="121686"/>
                      <a:pt x="197874" y="131418"/>
                      <a:pt x="202484" y="137564"/>
                    </a:cubicBezTo>
                    <a:cubicBezTo>
                      <a:pt x="207094" y="144223"/>
                      <a:pt x="214265" y="147808"/>
                      <a:pt x="223997" y="147808"/>
                    </a:cubicBezTo>
                    <a:close/>
                    <a:moveTo>
                      <a:pt x="383807" y="76099"/>
                    </a:moveTo>
                    <a:lnTo>
                      <a:pt x="381758" y="78660"/>
                    </a:lnTo>
                    <a:cubicBezTo>
                      <a:pt x="380734" y="79440"/>
                      <a:pt x="379454" y="79805"/>
                      <a:pt x="378173" y="79684"/>
                    </a:cubicBezTo>
                    <a:cubicBezTo>
                      <a:pt x="376636" y="79684"/>
                      <a:pt x="375099" y="79172"/>
                      <a:pt x="374075" y="78148"/>
                    </a:cubicBezTo>
                    <a:cubicBezTo>
                      <a:pt x="370242" y="76079"/>
                      <a:pt x="366310" y="74199"/>
                      <a:pt x="362294" y="72513"/>
                    </a:cubicBezTo>
                    <a:cubicBezTo>
                      <a:pt x="359154" y="71481"/>
                      <a:pt x="355868" y="70962"/>
                      <a:pt x="352562" y="70977"/>
                    </a:cubicBezTo>
                    <a:cubicBezTo>
                      <a:pt x="347440" y="70977"/>
                      <a:pt x="343854" y="72001"/>
                      <a:pt x="339757" y="73538"/>
                    </a:cubicBezTo>
                    <a:cubicBezTo>
                      <a:pt x="336171" y="75587"/>
                      <a:pt x="333098" y="78148"/>
                      <a:pt x="330537" y="81221"/>
                    </a:cubicBezTo>
                    <a:cubicBezTo>
                      <a:pt x="328488" y="84806"/>
                      <a:pt x="326439" y="88392"/>
                      <a:pt x="325415" y="93514"/>
                    </a:cubicBezTo>
                    <a:cubicBezTo>
                      <a:pt x="322590" y="104085"/>
                      <a:pt x="322590" y="115212"/>
                      <a:pt x="325415" y="125783"/>
                    </a:cubicBezTo>
                    <a:cubicBezTo>
                      <a:pt x="326951" y="130905"/>
                      <a:pt x="328488" y="134491"/>
                      <a:pt x="331049" y="137564"/>
                    </a:cubicBezTo>
                    <a:cubicBezTo>
                      <a:pt x="333610" y="141150"/>
                      <a:pt x="336171" y="143711"/>
                      <a:pt x="340269" y="145247"/>
                    </a:cubicBezTo>
                    <a:cubicBezTo>
                      <a:pt x="343854" y="146784"/>
                      <a:pt x="347952" y="147808"/>
                      <a:pt x="352050" y="147808"/>
                    </a:cubicBezTo>
                    <a:cubicBezTo>
                      <a:pt x="358421" y="148069"/>
                      <a:pt x="364706" y="146273"/>
                      <a:pt x="369977" y="142686"/>
                    </a:cubicBezTo>
                    <a:lnTo>
                      <a:pt x="375099" y="139101"/>
                    </a:lnTo>
                    <a:cubicBezTo>
                      <a:pt x="376124" y="138076"/>
                      <a:pt x="377660" y="137052"/>
                      <a:pt x="379197" y="137052"/>
                    </a:cubicBezTo>
                    <a:cubicBezTo>
                      <a:pt x="381758" y="137052"/>
                      <a:pt x="383295" y="138076"/>
                      <a:pt x="384319" y="140125"/>
                    </a:cubicBezTo>
                    <a:lnTo>
                      <a:pt x="392515" y="150370"/>
                    </a:lnTo>
                    <a:cubicBezTo>
                      <a:pt x="386719" y="156947"/>
                      <a:pt x="379302" y="161891"/>
                      <a:pt x="371002" y="164712"/>
                    </a:cubicBezTo>
                    <a:lnTo>
                      <a:pt x="359221" y="168297"/>
                    </a:lnTo>
                    <a:lnTo>
                      <a:pt x="346928" y="168809"/>
                    </a:lnTo>
                    <a:cubicBezTo>
                      <a:pt x="339889" y="168866"/>
                      <a:pt x="332915" y="167471"/>
                      <a:pt x="326439" y="164711"/>
                    </a:cubicBezTo>
                    <a:cubicBezTo>
                      <a:pt x="320236" y="162164"/>
                      <a:pt x="314648" y="158322"/>
                      <a:pt x="310048" y="153443"/>
                    </a:cubicBezTo>
                    <a:cubicBezTo>
                      <a:pt x="305264" y="147886"/>
                      <a:pt x="301610" y="141448"/>
                      <a:pt x="299292" y="134491"/>
                    </a:cubicBezTo>
                    <a:cubicBezTo>
                      <a:pt x="296219" y="127320"/>
                      <a:pt x="295194" y="119125"/>
                      <a:pt x="295194" y="108880"/>
                    </a:cubicBezTo>
                    <a:cubicBezTo>
                      <a:pt x="295194" y="100685"/>
                      <a:pt x="296219" y="93002"/>
                      <a:pt x="298780" y="85831"/>
                    </a:cubicBezTo>
                    <a:cubicBezTo>
                      <a:pt x="301341" y="78148"/>
                      <a:pt x="304926" y="72001"/>
                      <a:pt x="309024" y="66879"/>
                    </a:cubicBezTo>
                    <a:cubicBezTo>
                      <a:pt x="314146" y="61757"/>
                      <a:pt x="319781" y="57147"/>
                      <a:pt x="326951" y="54586"/>
                    </a:cubicBezTo>
                    <a:cubicBezTo>
                      <a:pt x="334122" y="51513"/>
                      <a:pt x="342318" y="49464"/>
                      <a:pt x="351025" y="49464"/>
                    </a:cubicBezTo>
                    <a:cubicBezTo>
                      <a:pt x="366115" y="49013"/>
                      <a:pt x="380734" y="54750"/>
                      <a:pt x="391490" y="65342"/>
                    </a:cubicBezTo>
                    <a:lnTo>
                      <a:pt x="383807" y="76099"/>
                    </a:lnTo>
                    <a:close/>
                    <a:moveTo>
                      <a:pt x="501104" y="167785"/>
                    </a:moveTo>
                    <a:lnTo>
                      <a:pt x="488298" y="167785"/>
                    </a:lnTo>
                    <a:cubicBezTo>
                      <a:pt x="485737" y="167785"/>
                      <a:pt x="483688" y="167785"/>
                      <a:pt x="482152" y="166760"/>
                    </a:cubicBezTo>
                    <a:cubicBezTo>
                      <a:pt x="480615" y="165736"/>
                      <a:pt x="479591" y="164199"/>
                      <a:pt x="478566" y="161638"/>
                    </a:cubicBezTo>
                    <a:lnTo>
                      <a:pt x="476517" y="153443"/>
                    </a:lnTo>
                    <a:cubicBezTo>
                      <a:pt x="471191" y="158179"/>
                      <a:pt x="465349" y="162303"/>
                      <a:pt x="459102" y="165736"/>
                    </a:cubicBezTo>
                    <a:lnTo>
                      <a:pt x="449370" y="168809"/>
                    </a:lnTo>
                    <a:cubicBezTo>
                      <a:pt x="441196" y="170234"/>
                      <a:pt x="432811" y="169885"/>
                      <a:pt x="424784" y="167785"/>
                    </a:cubicBezTo>
                    <a:cubicBezTo>
                      <a:pt x="420686" y="166248"/>
                      <a:pt x="417101" y="164199"/>
                      <a:pt x="414028" y="161638"/>
                    </a:cubicBezTo>
                    <a:cubicBezTo>
                      <a:pt x="410954" y="159077"/>
                      <a:pt x="408905" y="156004"/>
                      <a:pt x="406857" y="151906"/>
                    </a:cubicBezTo>
                    <a:cubicBezTo>
                      <a:pt x="405320" y="147808"/>
                      <a:pt x="404296" y="143199"/>
                      <a:pt x="404296" y="138076"/>
                    </a:cubicBezTo>
                    <a:cubicBezTo>
                      <a:pt x="404296" y="133979"/>
                      <a:pt x="405832" y="129369"/>
                      <a:pt x="407881" y="125271"/>
                    </a:cubicBezTo>
                    <a:cubicBezTo>
                      <a:pt x="410442" y="121173"/>
                      <a:pt x="414028" y="117076"/>
                      <a:pt x="419662" y="114002"/>
                    </a:cubicBezTo>
                    <a:cubicBezTo>
                      <a:pt x="424784" y="110417"/>
                      <a:pt x="431955" y="107856"/>
                      <a:pt x="440663" y="105295"/>
                    </a:cubicBezTo>
                    <a:cubicBezTo>
                      <a:pt x="449370" y="103246"/>
                      <a:pt x="460639" y="101709"/>
                      <a:pt x="473956" y="101709"/>
                    </a:cubicBezTo>
                    <a:lnTo>
                      <a:pt x="473956" y="94538"/>
                    </a:lnTo>
                    <a:cubicBezTo>
                      <a:pt x="473956" y="86855"/>
                      <a:pt x="471908" y="81221"/>
                      <a:pt x="468834" y="77635"/>
                    </a:cubicBezTo>
                    <a:cubicBezTo>
                      <a:pt x="465761" y="74050"/>
                      <a:pt x="460639" y="72001"/>
                      <a:pt x="454492" y="72001"/>
                    </a:cubicBezTo>
                    <a:cubicBezTo>
                      <a:pt x="447811" y="71827"/>
                      <a:pt x="441224" y="73607"/>
                      <a:pt x="435540" y="77123"/>
                    </a:cubicBezTo>
                    <a:lnTo>
                      <a:pt x="429394" y="80709"/>
                    </a:lnTo>
                    <a:lnTo>
                      <a:pt x="423247" y="82245"/>
                    </a:lnTo>
                    <a:cubicBezTo>
                      <a:pt x="421199" y="82245"/>
                      <a:pt x="419662" y="82245"/>
                      <a:pt x="418125" y="80709"/>
                    </a:cubicBezTo>
                    <a:lnTo>
                      <a:pt x="415052" y="77123"/>
                    </a:lnTo>
                    <a:lnTo>
                      <a:pt x="409930" y="68416"/>
                    </a:lnTo>
                    <a:cubicBezTo>
                      <a:pt x="423247" y="56122"/>
                      <a:pt x="439126" y="49976"/>
                      <a:pt x="458078" y="49976"/>
                    </a:cubicBezTo>
                    <a:cubicBezTo>
                      <a:pt x="464233" y="49962"/>
                      <a:pt x="470329" y="51181"/>
                      <a:pt x="476005" y="53561"/>
                    </a:cubicBezTo>
                    <a:cubicBezTo>
                      <a:pt x="486339" y="57692"/>
                      <a:pt x="494374" y="66100"/>
                      <a:pt x="498030" y="76611"/>
                    </a:cubicBezTo>
                    <a:cubicBezTo>
                      <a:pt x="500079" y="81733"/>
                      <a:pt x="501104" y="88392"/>
                      <a:pt x="501104" y="94538"/>
                    </a:cubicBezTo>
                    <a:lnTo>
                      <a:pt x="501104" y="167785"/>
                    </a:lnTo>
                    <a:close/>
                    <a:moveTo>
                      <a:pt x="446809" y="150370"/>
                    </a:moveTo>
                    <a:lnTo>
                      <a:pt x="454492" y="149857"/>
                    </a:lnTo>
                    <a:cubicBezTo>
                      <a:pt x="459425" y="148804"/>
                      <a:pt x="464008" y="146513"/>
                      <a:pt x="467810" y="143199"/>
                    </a:cubicBezTo>
                    <a:lnTo>
                      <a:pt x="473956" y="138076"/>
                    </a:lnTo>
                    <a:lnTo>
                      <a:pt x="473956" y="118612"/>
                    </a:lnTo>
                    <a:cubicBezTo>
                      <a:pt x="465761" y="118612"/>
                      <a:pt x="458590" y="119637"/>
                      <a:pt x="453468" y="120661"/>
                    </a:cubicBezTo>
                    <a:cubicBezTo>
                      <a:pt x="448346" y="121686"/>
                      <a:pt x="443224" y="122710"/>
                      <a:pt x="440150" y="124247"/>
                    </a:cubicBezTo>
                    <a:cubicBezTo>
                      <a:pt x="437077" y="125783"/>
                      <a:pt x="435028" y="127832"/>
                      <a:pt x="432979" y="129881"/>
                    </a:cubicBezTo>
                    <a:cubicBezTo>
                      <a:pt x="431955" y="131930"/>
                      <a:pt x="430931" y="134491"/>
                      <a:pt x="430931" y="137052"/>
                    </a:cubicBezTo>
                    <a:cubicBezTo>
                      <a:pt x="430931" y="141662"/>
                      <a:pt x="432467" y="145247"/>
                      <a:pt x="435540" y="147296"/>
                    </a:cubicBezTo>
                    <a:cubicBezTo>
                      <a:pt x="438102" y="149345"/>
                      <a:pt x="442199" y="150370"/>
                      <a:pt x="446809" y="150370"/>
                    </a:cubicBezTo>
                    <a:close/>
                    <a:moveTo>
                      <a:pt x="528763" y="167785"/>
                    </a:moveTo>
                    <a:lnTo>
                      <a:pt x="528763" y="291"/>
                    </a:lnTo>
                    <a:lnTo>
                      <a:pt x="556423" y="291"/>
                    </a:lnTo>
                    <a:lnTo>
                      <a:pt x="556423" y="66367"/>
                    </a:lnTo>
                    <a:cubicBezTo>
                      <a:pt x="561032" y="61245"/>
                      <a:pt x="566667" y="57659"/>
                      <a:pt x="571789" y="54586"/>
                    </a:cubicBezTo>
                    <a:cubicBezTo>
                      <a:pt x="583794" y="48945"/>
                      <a:pt x="597688" y="48945"/>
                      <a:pt x="609693" y="54586"/>
                    </a:cubicBezTo>
                    <a:cubicBezTo>
                      <a:pt x="614815" y="56635"/>
                      <a:pt x="619425" y="60732"/>
                      <a:pt x="623010" y="65342"/>
                    </a:cubicBezTo>
                    <a:cubicBezTo>
                      <a:pt x="627108" y="70464"/>
                      <a:pt x="629669" y="76611"/>
                      <a:pt x="631718" y="83782"/>
                    </a:cubicBezTo>
                    <a:cubicBezTo>
                      <a:pt x="636169" y="99870"/>
                      <a:pt x="636169" y="116866"/>
                      <a:pt x="631718" y="132954"/>
                    </a:cubicBezTo>
                    <a:cubicBezTo>
                      <a:pt x="629157" y="140638"/>
                      <a:pt x="626084" y="146784"/>
                      <a:pt x="621474" y="152418"/>
                    </a:cubicBezTo>
                    <a:cubicBezTo>
                      <a:pt x="612678" y="163166"/>
                      <a:pt x="599506" y="169375"/>
                      <a:pt x="585619" y="169321"/>
                    </a:cubicBezTo>
                    <a:cubicBezTo>
                      <a:pt x="579410" y="169331"/>
                      <a:pt x="573279" y="167930"/>
                      <a:pt x="567691" y="165224"/>
                    </a:cubicBezTo>
                    <a:cubicBezTo>
                      <a:pt x="565130" y="164199"/>
                      <a:pt x="562569" y="162663"/>
                      <a:pt x="561032" y="160614"/>
                    </a:cubicBezTo>
                    <a:lnTo>
                      <a:pt x="554886" y="154467"/>
                    </a:lnTo>
                    <a:lnTo>
                      <a:pt x="553862" y="162150"/>
                    </a:lnTo>
                    <a:cubicBezTo>
                      <a:pt x="553349" y="164199"/>
                      <a:pt x="552325" y="165736"/>
                      <a:pt x="551300" y="166760"/>
                    </a:cubicBezTo>
                    <a:lnTo>
                      <a:pt x="547203" y="167785"/>
                    </a:lnTo>
                    <a:lnTo>
                      <a:pt x="528763" y="167785"/>
                    </a:lnTo>
                    <a:close/>
                    <a:moveTo>
                      <a:pt x="582033" y="72001"/>
                    </a:moveTo>
                    <a:cubicBezTo>
                      <a:pt x="576399" y="72001"/>
                      <a:pt x="571789" y="73025"/>
                      <a:pt x="567179" y="75587"/>
                    </a:cubicBezTo>
                    <a:cubicBezTo>
                      <a:pt x="563081" y="78148"/>
                      <a:pt x="559496" y="81733"/>
                      <a:pt x="555910" y="85831"/>
                    </a:cubicBezTo>
                    <a:lnTo>
                      <a:pt x="555910" y="137564"/>
                    </a:lnTo>
                    <a:cubicBezTo>
                      <a:pt x="561283" y="144475"/>
                      <a:pt x="569708" y="148305"/>
                      <a:pt x="578448" y="147808"/>
                    </a:cubicBezTo>
                    <a:cubicBezTo>
                      <a:pt x="582545" y="147808"/>
                      <a:pt x="586131" y="147808"/>
                      <a:pt x="589716" y="145760"/>
                    </a:cubicBezTo>
                    <a:cubicBezTo>
                      <a:pt x="593302" y="144223"/>
                      <a:pt x="595863" y="142174"/>
                      <a:pt x="598424" y="138589"/>
                    </a:cubicBezTo>
                    <a:cubicBezTo>
                      <a:pt x="600884" y="134847"/>
                      <a:pt x="602621" y="130677"/>
                      <a:pt x="603546" y="126296"/>
                    </a:cubicBezTo>
                    <a:cubicBezTo>
                      <a:pt x="606212" y="114839"/>
                      <a:pt x="606212" y="102922"/>
                      <a:pt x="603546" y="91465"/>
                    </a:cubicBezTo>
                    <a:cubicBezTo>
                      <a:pt x="603034" y="87367"/>
                      <a:pt x="601497" y="83270"/>
                      <a:pt x="599448" y="80709"/>
                    </a:cubicBezTo>
                    <a:cubicBezTo>
                      <a:pt x="597400" y="77635"/>
                      <a:pt x="594839" y="75587"/>
                      <a:pt x="592277" y="74050"/>
                    </a:cubicBezTo>
                    <a:cubicBezTo>
                      <a:pt x="589204" y="72513"/>
                      <a:pt x="585619" y="72001"/>
                      <a:pt x="582033" y="72001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1" name="Graphic 9">
              <a:extLst>
                <a:ext uri="{FF2B5EF4-FFF2-40B4-BE49-F238E27FC236}">
                  <a16:creationId xmlns:a16="http://schemas.microsoft.com/office/drawing/2014/main" id="{96FF1C01-E566-C7BE-34CE-636F88E445AE}"/>
                </a:ext>
              </a:extLst>
            </p:cNvPr>
            <p:cNvGrpSpPr/>
            <p:nvPr/>
          </p:nvGrpSpPr>
          <p:grpSpPr>
            <a:xfrm>
              <a:off x="5923667" y="1812126"/>
              <a:ext cx="527578" cy="102442"/>
              <a:chOff x="5923667" y="1812126"/>
              <a:chExt cx="527578" cy="102442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3E81B9D-ADB2-EA6A-5301-68FE8489A436}"/>
                  </a:ext>
                </a:extLst>
              </p:cNvPr>
              <p:cNvSpPr/>
              <p:nvPr/>
            </p:nvSpPr>
            <p:spPr>
              <a:xfrm>
                <a:off x="5923667" y="1812126"/>
                <a:ext cx="527578" cy="102442"/>
              </a:xfrm>
              <a:custGeom>
                <a:avLst/>
                <a:gdLst>
                  <a:gd name="connsiteX0" fmla="*/ 476547 w 527578"/>
                  <a:gd name="connsiteY0" fmla="*/ 280 h 102442"/>
                  <a:gd name="connsiteX1" fmla="*/ 527769 w 527578"/>
                  <a:gd name="connsiteY1" fmla="*/ 280 h 102442"/>
                  <a:gd name="connsiteX2" fmla="*/ 527769 w 527578"/>
                  <a:gd name="connsiteY2" fmla="*/ 102722 h 102442"/>
                  <a:gd name="connsiteX3" fmla="*/ 476547 w 527578"/>
                  <a:gd name="connsiteY3" fmla="*/ 102722 h 102442"/>
                  <a:gd name="connsiteX4" fmla="*/ 51411 w 527578"/>
                  <a:gd name="connsiteY4" fmla="*/ 102722 h 102442"/>
                  <a:gd name="connsiteX5" fmla="*/ 190 w 527578"/>
                  <a:gd name="connsiteY5" fmla="*/ 102722 h 102442"/>
                  <a:gd name="connsiteX6" fmla="*/ 190 w 527578"/>
                  <a:gd name="connsiteY6" fmla="*/ 280 h 102442"/>
                  <a:gd name="connsiteX7" fmla="*/ 51411 w 527578"/>
                  <a:gd name="connsiteY7" fmla="*/ 280 h 102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7578" h="102442">
                    <a:moveTo>
                      <a:pt x="476547" y="280"/>
                    </a:moveTo>
                    <a:cubicBezTo>
                      <a:pt x="504836" y="280"/>
                      <a:pt x="527769" y="280"/>
                      <a:pt x="527769" y="280"/>
                    </a:cubicBezTo>
                    <a:lnTo>
                      <a:pt x="527769" y="102722"/>
                    </a:lnTo>
                    <a:cubicBezTo>
                      <a:pt x="527769" y="102722"/>
                      <a:pt x="504836" y="102722"/>
                      <a:pt x="476547" y="102722"/>
                    </a:cubicBezTo>
                    <a:lnTo>
                      <a:pt x="51411" y="102722"/>
                    </a:lnTo>
                    <a:cubicBezTo>
                      <a:pt x="23123" y="102722"/>
                      <a:pt x="190" y="102722"/>
                      <a:pt x="190" y="102722"/>
                    </a:cubicBezTo>
                    <a:lnTo>
                      <a:pt x="190" y="280"/>
                    </a:lnTo>
                    <a:cubicBezTo>
                      <a:pt x="190" y="280"/>
                      <a:pt x="23123" y="280"/>
                      <a:pt x="51411" y="280"/>
                    </a:cubicBezTo>
                    <a:close/>
                  </a:path>
                </a:pathLst>
              </a:custGeom>
              <a:solidFill>
                <a:srgbClr val="00BEAB"/>
              </a:solidFill>
              <a:ln w="25576" cap="flat">
                <a:solidFill>
                  <a:srgbClr val="00BEA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A3293CB-9B3F-FF43-32A1-B6B7FF75F775}"/>
                  </a:ext>
                </a:extLst>
              </p:cNvPr>
              <p:cNvSpPr/>
              <p:nvPr/>
            </p:nvSpPr>
            <p:spPr>
              <a:xfrm>
                <a:off x="5962082" y="1830053"/>
                <a:ext cx="465088" cy="81953"/>
              </a:xfrm>
              <a:custGeom>
                <a:avLst/>
                <a:gdLst>
                  <a:gd name="connsiteX0" fmla="*/ 190 w 465088"/>
                  <a:gd name="connsiteY0" fmla="*/ 16159 h 81953"/>
                  <a:gd name="connsiteX1" fmla="*/ 10434 w 465088"/>
                  <a:gd name="connsiteY1" fmla="*/ 16159 h 81953"/>
                  <a:gd name="connsiteX2" fmla="*/ 10434 w 465088"/>
                  <a:gd name="connsiteY2" fmla="*/ 24866 h 81953"/>
                  <a:gd name="connsiteX3" fmla="*/ 11459 w 465088"/>
                  <a:gd name="connsiteY3" fmla="*/ 24866 h 81953"/>
                  <a:gd name="connsiteX4" fmla="*/ 16069 w 465088"/>
                  <a:gd name="connsiteY4" fmla="*/ 17695 h 81953"/>
                  <a:gd name="connsiteX5" fmla="*/ 25288 w 465088"/>
                  <a:gd name="connsiteY5" fmla="*/ 15134 h 81953"/>
                  <a:gd name="connsiteX6" fmla="*/ 37581 w 465088"/>
                  <a:gd name="connsiteY6" fmla="*/ 20256 h 81953"/>
                  <a:gd name="connsiteX7" fmla="*/ 41679 w 465088"/>
                  <a:gd name="connsiteY7" fmla="*/ 33574 h 81953"/>
                  <a:gd name="connsiteX8" fmla="*/ 41679 w 465088"/>
                  <a:gd name="connsiteY8" fmla="*/ 66868 h 81953"/>
                  <a:gd name="connsiteX9" fmla="*/ 30923 w 465088"/>
                  <a:gd name="connsiteY9" fmla="*/ 66868 h 81953"/>
                  <a:gd name="connsiteX10" fmla="*/ 30923 w 465088"/>
                  <a:gd name="connsiteY10" fmla="*/ 35110 h 81953"/>
                  <a:gd name="connsiteX11" fmla="*/ 28362 w 465088"/>
                  <a:gd name="connsiteY11" fmla="*/ 27939 h 81953"/>
                  <a:gd name="connsiteX12" fmla="*/ 21703 w 465088"/>
                  <a:gd name="connsiteY12" fmla="*/ 25378 h 81953"/>
                  <a:gd name="connsiteX13" fmla="*/ 14532 w 465088"/>
                  <a:gd name="connsiteY13" fmla="*/ 27939 h 81953"/>
                  <a:gd name="connsiteX14" fmla="*/ 11971 w 465088"/>
                  <a:gd name="connsiteY14" fmla="*/ 35110 h 81953"/>
                  <a:gd name="connsiteX15" fmla="*/ 11971 w 465088"/>
                  <a:gd name="connsiteY15" fmla="*/ 66868 h 81953"/>
                  <a:gd name="connsiteX16" fmla="*/ 190 w 465088"/>
                  <a:gd name="connsiteY16" fmla="*/ 66868 h 81953"/>
                  <a:gd name="connsiteX17" fmla="*/ 190 w 465088"/>
                  <a:gd name="connsiteY17" fmla="*/ 16159 h 81953"/>
                  <a:gd name="connsiteX18" fmla="*/ 48338 w 465088"/>
                  <a:gd name="connsiteY18" fmla="*/ 10524 h 81953"/>
                  <a:gd name="connsiteX19" fmla="*/ 48338 w 465088"/>
                  <a:gd name="connsiteY19" fmla="*/ 280 h 81953"/>
                  <a:gd name="connsiteX20" fmla="*/ 77022 w 465088"/>
                  <a:gd name="connsiteY20" fmla="*/ 280 h 81953"/>
                  <a:gd name="connsiteX21" fmla="*/ 77022 w 465088"/>
                  <a:gd name="connsiteY21" fmla="*/ 50477 h 81953"/>
                  <a:gd name="connsiteX22" fmla="*/ 78558 w 465088"/>
                  <a:gd name="connsiteY22" fmla="*/ 55087 h 81953"/>
                  <a:gd name="connsiteX23" fmla="*/ 83168 w 465088"/>
                  <a:gd name="connsiteY23" fmla="*/ 56623 h 81953"/>
                  <a:gd name="connsiteX24" fmla="*/ 98535 w 465088"/>
                  <a:gd name="connsiteY24" fmla="*/ 56623 h 81953"/>
                  <a:gd name="connsiteX25" fmla="*/ 98535 w 465088"/>
                  <a:gd name="connsiteY25" fmla="*/ 66868 h 81953"/>
                  <a:gd name="connsiteX26" fmla="*/ 82144 w 465088"/>
                  <a:gd name="connsiteY26" fmla="*/ 66868 h 81953"/>
                  <a:gd name="connsiteX27" fmla="*/ 69851 w 465088"/>
                  <a:gd name="connsiteY27" fmla="*/ 62770 h 81953"/>
                  <a:gd name="connsiteX28" fmla="*/ 65753 w 465088"/>
                  <a:gd name="connsiteY28" fmla="*/ 50477 h 81953"/>
                  <a:gd name="connsiteX29" fmla="*/ 65753 w 465088"/>
                  <a:gd name="connsiteY29" fmla="*/ 10524 h 81953"/>
                  <a:gd name="connsiteX30" fmla="*/ 49362 w 465088"/>
                  <a:gd name="connsiteY30" fmla="*/ 10524 h 81953"/>
                  <a:gd name="connsiteX31" fmla="*/ 104681 w 465088"/>
                  <a:gd name="connsiteY31" fmla="*/ 16159 h 81953"/>
                  <a:gd name="connsiteX32" fmla="*/ 115950 w 465088"/>
                  <a:gd name="connsiteY32" fmla="*/ 16159 h 81953"/>
                  <a:gd name="connsiteX33" fmla="*/ 115950 w 465088"/>
                  <a:gd name="connsiteY33" fmla="*/ 24866 h 81953"/>
                  <a:gd name="connsiteX34" fmla="*/ 116974 w 465088"/>
                  <a:gd name="connsiteY34" fmla="*/ 24866 h 81953"/>
                  <a:gd name="connsiteX35" fmla="*/ 121584 w 465088"/>
                  <a:gd name="connsiteY35" fmla="*/ 17695 h 81953"/>
                  <a:gd name="connsiteX36" fmla="*/ 130804 w 465088"/>
                  <a:gd name="connsiteY36" fmla="*/ 15134 h 81953"/>
                  <a:gd name="connsiteX37" fmla="*/ 137975 w 465088"/>
                  <a:gd name="connsiteY37" fmla="*/ 16671 h 81953"/>
                  <a:gd name="connsiteX38" fmla="*/ 143097 w 465088"/>
                  <a:gd name="connsiteY38" fmla="*/ 20768 h 81953"/>
                  <a:gd name="connsiteX39" fmla="*/ 146683 w 465088"/>
                  <a:gd name="connsiteY39" fmla="*/ 26915 h 81953"/>
                  <a:gd name="connsiteX40" fmla="*/ 148219 w 465088"/>
                  <a:gd name="connsiteY40" fmla="*/ 35110 h 81953"/>
                  <a:gd name="connsiteX41" fmla="*/ 148219 w 465088"/>
                  <a:gd name="connsiteY41" fmla="*/ 47916 h 81953"/>
                  <a:gd name="connsiteX42" fmla="*/ 146683 w 465088"/>
                  <a:gd name="connsiteY42" fmla="*/ 56111 h 81953"/>
                  <a:gd name="connsiteX43" fmla="*/ 143097 w 465088"/>
                  <a:gd name="connsiteY43" fmla="*/ 62258 h 81953"/>
                  <a:gd name="connsiteX44" fmla="*/ 137975 w 465088"/>
                  <a:gd name="connsiteY44" fmla="*/ 66355 h 81953"/>
                  <a:gd name="connsiteX45" fmla="*/ 130292 w 465088"/>
                  <a:gd name="connsiteY45" fmla="*/ 67892 h 81953"/>
                  <a:gd name="connsiteX46" fmla="*/ 121584 w 465088"/>
                  <a:gd name="connsiteY46" fmla="*/ 65331 h 81953"/>
                  <a:gd name="connsiteX47" fmla="*/ 116974 w 465088"/>
                  <a:gd name="connsiteY47" fmla="*/ 58160 h 81953"/>
                  <a:gd name="connsiteX48" fmla="*/ 115950 w 465088"/>
                  <a:gd name="connsiteY48" fmla="*/ 58160 h 81953"/>
                  <a:gd name="connsiteX49" fmla="*/ 115950 w 465088"/>
                  <a:gd name="connsiteY49" fmla="*/ 61233 h 81953"/>
                  <a:gd name="connsiteX50" fmla="*/ 116462 w 465088"/>
                  <a:gd name="connsiteY50" fmla="*/ 66868 h 81953"/>
                  <a:gd name="connsiteX51" fmla="*/ 116462 w 465088"/>
                  <a:gd name="connsiteY51" fmla="*/ 82234 h 81953"/>
                  <a:gd name="connsiteX52" fmla="*/ 105194 w 465088"/>
                  <a:gd name="connsiteY52" fmla="*/ 82234 h 81953"/>
                  <a:gd name="connsiteX53" fmla="*/ 105194 w 465088"/>
                  <a:gd name="connsiteY53" fmla="*/ 16671 h 81953"/>
                  <a:gd name="connsiteX54" fmla="*/ 116462 w 465088"/>
                  <a:gd name="connsiteY54" fmla="*/ 35110 h 81953"/>
                  <a:gd name="connsiteX55" fmla="*/ 116462 w 465088"/>
                  <a:gd name="connsiteY55" fmla="*/ 47916 h 81953"/>
                  <a:gd name="connsiteX56" fmla="*/ 119023 w 465088"/>
                  <a:gd name="connsiteY56" fmla="*/ 55087 h 81953"/>
                  <a:gd name="connsiteX57" fmla="*/ 126194 w 465088"/>
                  <a:gd name="connsiteY57" fmla="*/ 57648 h 81953"/>
                  <a:gd name="connsiteX58" fmla="*/ 133877 w 465088"/>
                  <a:gd name="connsiteY58" fmla="*/ 55087 h 81953"/>
                  <a:gd name="connsiteX59" fmla="*/ 136438 w 465088"/>
                  <a:gd name="connsiteY59" fmla="*/ 47404 h 81953"/>
                  <a:gd name="connsiteX60" fmla="*/ 136438 w 465088"/>
                  <a:gd name="connsiteY60" fmla="*/ 35110 h 81953"/>
                  <a:gd name="connsiteX61" fmla="*/ 133877 w 465088"/>
                  <a:gd name="connsiteY61" fmla="*/ 27939 h 81953"/>
                  <a:gd name="connsiteX62" fmla="*/ 126194 w 465088"/>
                  <a:gd name="connsiteY62" fmla="*/ 25378 h 81953"/>
                  <a:gd name="connsiteX63" fmla="*/ 119535 w 465088"/>
                  <a:gd name="connsiteY63" fmla="*/ 27939 h 81953"/>
                  <a:gd name="connsiteX64" fmla="*/ 116462 w 465088"/>
                  <a:gd name="connsiteY64" fmla="*/ 35110 h 81953"/>
                  <a:gd name="connsiteX65" fmla="*/ 169732 w 465088"/>
                  <a:gd name="connsiteY65" fmla="*/ 58672 h 81953"/>
                  <a:gd name="connsiteX66" fmla="*/ 172293 w 465088"/>
                  <a:gd name="connsiteY66" fmla="*/ 52013 h 81953"/>
                  <a:gd name="connsiteX67" fmla="*/ 178952 w 465088"/>
                  <a:gd name="connsiteY67" fmla="*/ 49965 h 81953"/>
                  <a:gd name="connsiteX68" fmla="*/ 185099 w 465088"/>
                  <a:gd name="connsiteY68" fmla="*/ 52013 h 81953"/>
                  <a:gd name="connsiteX69" fmla="*/ 187660 w 465088"/>
                  <a:gd name="connsiteY69" fmla="*/ 58672 h 81953"/>
                  <a:gd name="connsiteX70" fmla="*/ 185099 w 465088"/>
                  <a:gd name="connsiteY70" fmla="*/ 65331 h 81953"/>
                  <a:gd name="connsiteX71" fmla="*/ 178440 w 465088"/>
                  <a:gd name="connsiteY71" fmla="*/ 67892 h 81953"/>
                  <a:gd name="connsiteX72" fmla="*/ 172293 w 465088"/>
                  <a:gd name="connsiteY72" fmla="*/ 65331 h 81953"/>
                  <a:gd name="connsiteX73" fmla="*/ 169732 w 465088"/>
                  <a:gd name="connsiteY73" fmla="*/ 58672 h 81953"/>
                  <a:gd name="connsiteX74" fmla="*/ 207124 w 465088"/>
                  <a:gd name="connsiteY74" fmla="*/ 16159 h 81953"/>
                  <a:gd name="connsiteX75" fmla="*/ 218905 w 465088"/>
                  <a:gd name="connsiteY75" fmla="*/ 16159 h 81953"/>
                  <a:gd name="connsiteX76" fmla="*/ 229661 w 465088"/>
                  <a:gd name="connsiteY76" fmla="*/ 48940 h 81953"/>
                  <a:gd name="connsiteX77" fmla="*/ 231198 w 465088"/>
                  <a:gd name="connsiteY77" fmla="*/ 55599 h 81953"/>
                  <a:gd name="connsiteX78" fmla="*/ 231198 w 465088"/>
                  <a:gd name="connsiteY78" fmla="*/ 58672 h 81953"/>
                  <a:gd name="connsiteX79" fmla="*/ 232222 w 465088"/>
                  <a:gd name="connsiteY79" fmla="*/ 58672 h 81953"/>
                  <a:gd name="connsiteX80" fmla="*/ 232734 w 465088"/>
                  <a:gd name="connsiteY80" fmla="*/ 52526 h 81953"/>
                  <a:gd name="connsiteX81" fmla="*/ 233759 w 465088"/>
                  <a:gd name="connsiteY81" fmla="*/ 48940 h 81953"/>
                  <a:gd name="connsiteX82" fmla="*/ 244003 w 465088"/>
                  <a:gd name="connsiteY82" fmla="*/ 16159 h 81953"/>
                  <a:gd name="connsiteX83" fmla="*/ 256296 w 465088"/>
                  <a:gd name="connsiteY83" fmla="*/ 16159 h 81953"/>
                  <a:gd name="connsiteX84" fmla="*/ 238881 w 465088"/>
                  <a:gd name="connsiteY84" fmla="*/ 66868 h 81953"/>
                  <a:gd name="connsiteX85" fmla="*/ 225563 w 465088"/>
                  <a:gd name="connsiteY85" fmla="*/ 66868 h 81953"/>
                  <a:gd name="connsiteX86" fmla="*/ 207636 w 465088"/>
                  <a:gd name="connsiteY86" fmla="*/ 16159 h 81953"/>
                  <a:gd name="connsiteX87" fmla="*/ 283956 w 465088"/>
                  <a:gd name="connsiteY87" fmla="*/ 67380 h 81953"/>
                  <a:gd name="connsiteX88" fmla="*/ 275248 w 465088"/>
                  <a:gd name="connsiteY88" fmla="*/ 66355 h 81953"/>
                  <a:gd name="connsiteX89" fmla="*/ 268077 w 465088"/>
                  <a:gd name="connsiteY89" fmla="*/ 62258 h 81953"/>
                  <a:gd name="connsiteX90" fmla="*/ 263979 w 465088"/>
                  <a:gd name="connsiteY90" fmla="*/ 56111 h 81953"/>
                  <a:gd name="connsiteX91" fmla="*/ 261930 w 465088"/>
                  <a:gd name="connsiteY91" fmla="*/ 47916 h 81953"/>
                  <a:gd name="connsiteX92" fmla="*/ 261930 w 465088"/>
                  <a:gd name="connsiteY92" fmla="*/ 35110 h 81953"/>
                  <a:gd name="connsiteX93" fmla="*/ 263979 w 465088"/>
                  <a:gd name="connsiteY93" fmla="*/ 26915 h 81953"/>
                  <a:gd name="connsiteX94" fmla="*/ 275248 w 465088"/>
                  <a:gd name="connsiteY94" fmla="*/ 16671 h 81953"/>
                  <a:gd name="connsiteX95" fmla="*/ 284468 w 465088"/>
                  <a:gd name="connsiteY95" fmla="*/ 15134 h 81953"/>
                  <a:gd name="connsiteX96" fmla="*/ 293175 w 465088"/>
                  <a:gd name="connsiteY96" fmla="*/ 16671 h 81953"/>
                  <a:gd name="connsiteX97" fmla="*/ 304444 w 465088"/>
                  <a:gd name="connsiteY97" fmla="*/ 26915 h 81953"/>
                  <a:gd name="connsiteX98" fmla="*/ 306493 w 465088"/>
                  <a:gd name="connsiteY98" fmla="*/ 35110 h 81953"/>
                  <a:gd name="connsiteX99" fmla="*/ 306493 w 465088"/>
                  <a:gd name="connsiteY99" fmla="*/ 47916 h 81953"/>
                  <a:gd name="connsiteX100" fmla="*/ 304444 w 465088"/>
                  <a:gd name="connsiteY100" fmla="*/ 56111 h 81953"/>
                  <a:gd name="connsiteX101" fmla="*/ 293175 w 465088"/>
                  <a:gd name="connsiteY101" fmla="*/ 66355 h 81953"/>
                  <a:gd name="connsiteX102" fmla="*/ 283956 w 465088"/>
                  <a:gd name="connsiteY102" fmla="*/ 67892 h 81953"/>
                  <a:gd name="connsiteX103" fmla="*/ 273711 w 465088"/>
                  <a:gd name="connsiteY103" fmla="*/ 47916 h 81953"/>
                  <a:gd name="connsiteX104" fmla="*/ 276272 w 465088"/>
                  <a:gd name="connsiteY104" fmla="*/ 55087 h 81953"/>
                  <a:gd name="connsiteX105" fmla="*/ 283956 w 465088"/>
                  <a:gd name="connsiteY105" fmla="*/ 57648 h 81953"/>
                  <a:gd name="connsiteX106" fmla="*/ 292151 w 465088"/>
                  <a:gd name="connsiteY106" fmla="*/ 55087 h 81953"/>
                  <a:gd name="connsiteX107" fmla="*/ 294712 w 465088"/>
                  <a:gd name="connsiteY107" fmla="*/ 47916 h 81953"/>
                  <a:gd name="connsiteX108" fmla="*/ 294712 w 465088"/>
                  <a:gd name="connsiteY108" fmla="*/ 35110 h 81953"/>
                  <a:gd name="connsiteX109" fmla="*/ 292151 w 465088"/>
                  <a:gd name="connsiteY109" fmla="*/ 27939 h 81953"/>
                  <a:gd name="connsiteX110" fmla="*/ 284468 w 465088"/>
                  <a:gd name="connsiteY110" fmla="*/ 25378 h 81953"/>
                  <a:gd name="connsiteX111" fmla="*/ 276272 w 465088"/>
                  <a:gd name="connsiteY111" fmla="*/ 27939 h 81953"/>
                  <a:gd name="connsiteX112" fmla="*/ 273711 w 465088"/>
                  <a:gd name="connsiteY112" fmla="*/ 35110 h 81953"/>
                  <a:gd name="connsiteX113" fmla="*/ 273711 w 465088"/>
                  <a:gd name="connsiteY113" fmla="*/ 47916 h 81953"/>
                  <a:gd name="connsiteX114" fmla="*/ 338250 w 465088"/>
                  <a:gd name="connsiteY114" fmla="*/ 67892 h 81953"/>
                  <a:gd name="connsiteX115" fmla="*/ 329030 w 465088"/>
                  <a:gd name="connsiteY115" fmla="*/ 66355 h 81953"/>
                  <a:gd name="connsiteX116" fmla="*/ 321859 w 465088"/>
                  <a:gd name="connsiteY116" fmla="*/ 62258 h 81953"/>
                  <a:gd name="connsiteX117" fmla="*/ 315713 w 465088"/>
                  <a:gd name="connsiteY117" fmla="*/ 47916 h 81953"/>
                  <a:gd name="connsiteX118" fmla="*/ 315713 w 465088"/>
                  <a:gd name="connsiteY118" fmla="*/ 35110 h 81953"/>
                  <a:gd name="connsiteX119" fmla="*/ 317762 w 465088"/>
                  <a:gd name="connsiteY119" fmla="*/ 26915 h 81953"/>
                  <a:gd name="connsiteX120" fmla="*/ 321859 w 465088"/>
                  <a:gd name="connsiteY120" fmla="*/ 20768 h 81953"/>
                  <a:gd name="connsiteX121" fmla="*/ 329030 w 465088"/>
                  <a:gd name="connsiteY121" fmla="*/ 16671 h 81953"/>
                  <a:gd name="connsiteX122" fmla="*/ 346446 w 465088"/>
                  <a:gd name="connsiteY122" fmla="*/ 16671 h 81953"/>
                  <a:gd name="connsiteX123" fmla="*/ 360275 w 465088"/>
                  <a:gd name="connsiteY123" fmla="*/ 33062 h 81953"/>
                  <a:gd name="connsiteX124" fmla="*/ 348494 w 465088"/>
                  <a:gd name="connsiteY124" fmla="*/ 33062 h 81953"/>
                  <a:gd name="connsiteX125" fmla="*/ 344909 w 465088"/>
                  <a:gd name="connsiteY125" fmla="*/ 27427 h 81953"/>
                  <a:gd name="connsiteX126" fmla="*/ 338250 w 465088"/>
                  <a:gd name="connsiteY126" fmla="*/ 25378 h 81953"/>
                  <a:gd name="connsiteX127" fmla="*/ 330567 w 465088"/>
                  <a:gd name="connsiteY127" fmla="*/ 27939 h 81953"/>
                  <a:gd name="connsiteX128" fmla="*/ 327494 w 465088"/>
                  <a:gd name="connsiteY128" fmla="*/ 35110 h 81953"/>
                  <a:gd name="connsiteX129" fmla="*/ 327494 w 465088"/>
                  <a:gd name="connsiteY129" fmla="*/ 47916 h 81953"/>
                  <a:gd name="connsiteX130" fmla="*/ 330567 w 465088"/>
                  <a:gd name="connsiteY130" fmla="*/ 55087 h 81953"/>
                  <a:gd name="connsiteX131" fmla="*/ 338250 w 465088"/>
                  <a:gd name="connsiteY131" fmla="*/ 57648 h 81953"/>
                  <a:gd name="connsiteX132" fmla="*/ 344909 w 465088"/>
                  <a:gd name="connsiteY132" fmla="*/ 55599 h 81953"/>
                  <a:gd name="connsiteX133" fmla="*/ 348494 w 465088"/>
                  <a:gd name="connsiteY133" fmla="*/ 49965 h 81953"/>
                  <a:gd name="connsiteX134" fmla="*/ 360275 w 465088"/>
                  <a:gd name="connsiteY134" fmla="*/ 49965 h 81953"/>
                  <a:gd name="connsiteX135" fmla="*/ 357714 w 465088"/>
                  <a:gd name="connsiteY135" fmla="*/ 57136 h 81953"/>
                  <a:gd name="connsiteX136" fmla="*/ 346446 w 465088"/>
                  <a:gd name="connsiteY136" fmla="*/ 66355 h 81953"/>
                  <a:gd name="connsiteX137" fmla="*/ 338250 w 465088"/>
                  <a:gd name="connsiteY137" fmla="*/ 67892 h 81953"/>
                  <a:gd name="connsiteX138" fmla="*/ 367446 w 465088"/>
                  <a:gd name="connsiteY138" fmla="*/ 52526 h 81953"/>
                  <a:gd name="connsiteX139" fmla="*/ 368471 w 465088"/>
                  <a:gd name="connsiteY139" fmla="*/ 45867 h 81953"/>
                  <a:gd name="connsiteX140" fmla="*/ 372568 w 465088"/>
                  <a:gd name="connsiteY140" fmla="*/ 40745 h 81953"/>
                  <a:gd name="connsiteX141" fmla="*/ 378715 w 465088"/>
                  <a:gd name="connsiteY141" fmla="*/ 37672 h 81953"/>
                  <a:gd name="connsiteX142" fmla="*/ 386910 w 465088"/>
                  <a:gd name="connsiteY142" fmla="*/ 36135 h 81953"/>
                  <a:gd name="connsiteX143" fmla="*/ 399716 w 465088"/>
                  <a:gd name="connsiteY143" fmla="*/ 36135 h 81953"/>
                  <a:gd name="connsiteX144" fmla="*/ 399716 w 465088"/>
                  <a:gd name="connsiteY144" fmla="*/ 32037 h 81953"/>
                  <a:gd name="connsiteX145" fmla="*/ 397155 w 465088"/>
                  <a:gd name="connsiteY145" fmla="*/ 26915 h 81953"/>
                  <a:gd name="connsiteX146" fmla="*/ 389984 w 465088"/>
                  <a:gd name="connsiteY146" fmla="*/ 24354 h 81953"/>
                  <a:gd name="connsiteX147" fmla="*/ 383325 w 465088"/>
                  <a:gd name="connsiteY147" fmla="*/ 25891 h 81953"/>
                  <a:gd name="connsiteX148" fmla="*/ 380252 w 465088"/>
                  <a:gd name="connsiteY148" fmla="*/ 29476 h 81953"/>
                  <a:gd name="connsiteX149" fmla="*/ 368983 w 465088"/>
                  <a:gd name="connsiteY149" fmla="*/ 29476 h 81953"/>
                  <a:gd name="connsiteX150" fmla="*/ 375642 w 465088"/>
                  <a:gd name="connsiteY150" fmla="*/ 19232 h 81953"/>
                  <a:gd name="connsiteX151" fmla="*/ 381788 w 465088"/>
                  <a:gd name="connsiteY151" fmla="*/ 16159 h 81953"/>
                  <a:gd name="connsiteX152" fmla="*/ 389984 w 465088"/>
                  <a:gd name="connsiteY152" fmla="*/ 15134 h 81953"/>
                  <a:gd name="connsiteX153" fmla="*/ 398691 w 465088"/>
                  <a:gd name="connsiteY153" fmla="*/ 16159 h 81953"/>
                  <a:gd name="connsiteX154" fmla="*/ 405350 w 465088"/>
                  <a:gd name="connsiteY154" fmla="*/ 19744 h 81953"/>
                  <a:gd name="connsiteX155" fmla="*/ 411496 w 465088"/>
                  <a:gd name="connsiteY155" fmla="*/ 32037 h 81953"/>
                  <a:gd name="connsiteX156" fmla="*/ 411497 w 465088"/>
                  <a:gd name="connsiteY156" fmla="*/ 66868 h 81953"/>
                  <a:gd name="connsiteX157" fmla="*/ 399716 w 465088"/>
                  <a:gd name="connsiteY157" fmla="*/ 66868 h 81953"/>
                  <a:gd name="connsiteX158" fmla="*/ 399716 w 465088"/>
                  <a:gd name="connsiteY158" fmla="*/ 56623 h 81953"/>
                  <a:gd name="connsiteX159" fmla="*/ 399716 w 465088"/>
                  <a:gd name="connsiteY159" fmla="*/ 56623 h 81953"/>
                  <a:gd name="connsiteX160" fmla="*/ 394593 w 465088"/>
                  <a:gd name="connsiteY160" fmla="*/ 64819 h 81953"/>
                  <a:gd name="connsiteX161" fmla="*/ 383837 w 465088"/>
                  <a:gd name="connsiteY161" fmla="*/ 67892 h 81953"/>
                  <a:gd name="connsiteX162" fmla="*/ 371544 w 465088"/>
                  <a:gd name="connsiteY162" fmla="*/ 63794 h 81953"/>
                  <a:gd name="connsiteX163" fmla="*/ 367446 w 465088"/>
                  <a:gd name="connsiteY163" fmla="*/ 52526 h 81953"/>
                  <a:gd name="connsiteX164" fmla="*/ 378715 w 465088"/>
                  <a:gd name="connsiteY164" fmla="*/ 51501 h 81953"/>
                  <a:gd name="connsiteX165" fmla="*/ 381276 w 465088"/>
                  <a:gd name="connsiteY165" fmla="*/ 56623 h 81953"/>
                  <a:gd name="connsiteX166" fmla="*/ 387935 w 465088"/>
                  <a:gd name="connsiteY166" fmla="*/ 58672 h 81953"/>
                  <a:gd name="connsiteX167" fmla="*/ 396130 w 465088"/>
                  <a:gd name="connsiteY167" fmla="*/ 56111 h 81953"/>
                  <a:gd name="connsiteX168" fmla="*/ 399716 w 465088"/>
                  <a:gd name="connsiteY168" fmla="*/ 49965 h 81953"/>
                  <a:gd name="connsiteX169" fmla="*/ 399716 w 465088"/>
                  <a:gd name="connsiteY169" fmla="*/ 43818 h 81953"/>
                  <a:gd name="connsiteX170" fmla="*/ 386910 w 465088"/>
                  <a:gd name="connsiteY170" fmla="*/ 43818 h 81953"/>
                  <a:gd name="connsiteX171" fmla="*/ 380764 w 465088"/>
                  <a:gd name="connsiteY171" fmla="*/ 45867 h 81953"/>
                  <a:gd name="connsiteX172" fmla="*/ 378715 w 465088"/>
                  <a:gd name="connsiteY172" fmla="*/ 50989 h 81953"/>
                  <a:gd name="connsiteX173" fmla="*/ 422253 w 465088"/>
                  <a:gd name="connsiteY173" fmla="*/ 280 h 81953"/>
                  <a:gd name="connsiteX174" fmla="*/ 433522 w 465088"/>
                  <a:gd name="connsiteY174" fmla="*/ 280 h 81953"/>
                  <a:gd name="connsiteX175" fmla="*/ 433522 w 465088"/>
                  <a:gd name="connsiteY175" fmla="*/ 15646 h 81953"/>
                  <a:gd name="connsiteX176" fmla="*/ 433522 w 465088"/>
                  <a:gd name="connsiteY176" fmla="*/ 24866 h 81953"/>
                  <a:gd name="connsiteX177" fmla="*/ 434034 w 465088"/>
                  <a:gd name="connsiteY177" fmla="*/ 24866 h 81953"/>
                  <a:gd name="connsiteX178" fmla="*/ 438644 w 465088"/>
                  <a:gd name="connsiteY178" fmla="*/ 17695 h 81953"/>
                  <a:gd name="connsiteX179" fmla="*/ 447864 w 465088"/>
                  <a:gd name="connsiteY179" fmla="*/ 15134 h 81953"/>
                  <a:gd name="connsiteX180" fmla="*/ 455035 w 465088"/>
                  <a:gd name="connsiteY180" fmla="*/ 16671 h 81953"/>
                  <a:gd name="connsiteX181" fmla="*/ 460157 w 465088"/>
                  <a:gd name="connsiteY181" fmla="*/ 20768 h 81953"/>
                  <a:gd name="connsiteX182" fmla="*/ 463742 w 465088"/>
                  <a:gd name="connsiteY182" fmla="*/ 26915 h 81953"/>
                  <a:gd name="connsiteX183" fmla="*/ 465279 w 465088"/>
                  <a:gd name="connsiteY183" fmla="*/ 35110 h 81953"/>
                  <a:gd name="connsiteX184" fmla="*/ 465279 w 465088"/>
                  <a:gd name="connsiteY184" fmla="*/ 47916 h 81953"/>
                  <a:gd name="connsiteX185" fmla="*/ 463742 w 465088"/>
                  <a:gd name="connsiteY185" fmla="*/ 56111 h 81953"/>
                  <a:gd name="connsiteX186" fmla="*/ 460157 w 465088"/>
                  <a:gd name="connsiteY186" fmla="*/ 62258 h 81953"/>
                  <a:gd name="connsiteX187" fmla="*/ 455035 w 465088"/>
                  <a:gd name="connsiteY187" fmla="*/ 66355 h 81953"/>
                  <a:gd name="connsiteX188" fmla="*/ 447351 w 465088"/>
                  <a:gd name="connsiteY188" fmla="*/ 67892 h 81953"/>
                  <a:gd name="connsiteX189" fmla="*/ 438644 w 465088"/>
                  <a:gd name="connsiteY189" fmla="*/ 65331 h 81953"/>
                  <a:gd name="connsiteX190" fmla="*/ 434034 w 465088"/>
                  <a:gd name="connsiteY190" fmla="*/ 58160 h 81953"/>
                  <a:gd name="connsiteX191" fmla="*/ 433009 w 465088"/>
                  <a:gd name="connsiteY191" fmla="*/ 58160 h 81953"/>
                  <a:gd name="connsiteX192" fmla="*/ 433009 w 465088"/>
                  <a:gd name="connsiteY192" fmla="*/ 66868 h 81953"/>
                  <a:gd name="connsiteX193" fmla="*/ 422253 w 465088"/>
                  <a:gd name="connsiteY193" fmla="*/ 66868 h 81953"/>
                  <a:gd name="connsiteX194" fmla="*/ 422253 w 465088"/>
                  <a:gd name="connsiteY194" fmla="*/ 280 h 81953"/>
                  <a:gd name="connsiteX195" fmla="*/ 433522 w 465088"/>
                  <a:gd name="connsiteY195" fmla="*/ 47916 h 81953"/>
                  <a:gd name="connsiteX196" fmla="*/ 436083 w 465088"/>
                  <a:gd name="connsiteY196" fmla="*/ 55087 h 81953"/>
                  <a:gd name="connsiteX197" fmla="*/ 443254 w 465088"/>
                  <a:gd name="connsiteY197" fmla="*/ 57648 h 81953"/>
                  <a:gd name="connsiteX198" fmla="*/ 450937 w 465088"/>
                  <a:gd name="connsiteY198" fmla="*/ 55087 h 81953"/>
                  <a:gd name="connsiteX199" fmla="*/ 453498 w 465088"/>
                  <a:gd name="connsiteY199" fmla="*/ 47404 h 81953"/>
                  <a:gd name="connsiteX200" fmla="*/ 453498 w 465088"/>
                  <a:gd name="connsiteY200" fmla="*/ 35110 h 81953"/>
                  <a:gd name="connsiteX201" fmla="*/ 450937 w 465088"/>
                  <a:gd name="connsiteY201" fmla="*/ 27939 h 81953"/>
                  <a:gd name="connsiteX202" fmla="*/ 443254 w 465088"/>
                  <a:gd name="connsiteY202" fmla="*/ 25378 h 81953"/>
                  <a:gd name="connsiteX203" fmla="*/ 436595 w 465088"/>
                  <a:gd name="connsiteY203" fmla="*/ 27939 h 81953"/>
                  <a:gd name="connsiteX204" fmla="*/ 433522 w 465088"/>
                  <a:gd name="connsiteY204" fmla="*/ 35110 h 81953"/>
                  <a:gd name="connsiteX205" fmla="*/ 433522 w 465088"/>
                  <a:gd name="connsiteY205" fmla="*/ 47916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</a:cxnLst>
                <a:rect l="l" t="t" r="r" b="b"/>
                <a:pathLst>
                  <a:path w="465088" h="81953">
                    <a:moveTo>
                      <a:pt x="190" y="16159"/>
                    </a:moveTo>
                    <a:lnTo>
                      <a:pt x="10434" y="16159"/>
                    </a:lnTo>
                    <a:lnTo>
                      <a:pt x="10434" y="24866"/>
                    </a:lnTo>
                    <a:lnTo>
                      <a:pt x="11459" y="24866"/>
                    </a:lnTo>
                    <a:cubicBezTo>
                      <a:pt x="12483" y="21793"/>
                      <a:pt x="13508" y="19744"/>
                      <a:pt x="16069" y="17695"/>
                    </a:cubicBezTo>
                    <a:cubicBezTo>
                      <a:pt x="18791" y="15882"/>
                      <a:pt x="22021" y="14985"/>
                      <a:pt x="25288" y="15134"/>
                    </a:cubicBezTo>
                    <a:cubicBezTo>
                      <a:pt x="30411" y="15134"/>
                      <a:pt x="34508" y="16671"/>
                      <a:pt x="37581" y="20256"/>
                    </a:cubicBezTo>
                    <a:cubicBezTo>
                      <a:pt x="40143" y="23842"/>
                      <a:pt x="41679" y="27939"/>
                      <a:pt x="41679" y="33574"/>
                    </a:cubicBezTo>
                    <a:lnTo>
                      <a:pt x="41679" y="66868"/>
                    </a:lnTo>
                    <a:lnTo>
                      <a:pt x="30923" y="66868"/>
                    </a:lnTo>
                    <a:lnTo>
                      <a:pt x="30923" y="35110"/>
                    </a:lnTo>
                    <a:cubicBezTo>
                      <a:pt x="30923" y="32037"/>
                      <a:pt x="29898" y="29988"/>
                      <a:pt x="28362" y="27939"/>
                    </a:cubicBezTo>
                    <a:cubicBezTo>
                      <a:pt x="26825" y="25891"/>
                      <a:pt x="24264" y="25378"/>
                      <a:pt x="21703" y="25378"/>
                    </a:cubicBezTo>
                    <a:cubicBezTo>
                      <a:pt x="18630" y="25378"/>
                      <a:pt x="16581" y="25891"/>
                      <a:pt x="14532" y="27939"/>
                    </a:cubicBezTo>
                    <a:cubicBezTo>
                      <a:pt x="12789" y="29912"/>
                      <a:pt x="11871" y="32480"/>
                      <a:pt x="11971" y="35110"/>
                    </a:cubicBezTo>
                    <a:lnTo>
                      <a:pt x="11971" y="66868"/>
                    </a:lnTo>
                    <a:lnTo>
                      <a:pt x="190" y="66868"/>
                    </a:lnTo>
                    <a:lnTo>
                      <a:pt x="190" y="16159"/>
                    </a:lnTo>
                    <a:close/>
                    <a:moveTo>
                      <a:pt x="48338" y="10524"/>
                    </a:moveTo>
                    <a:lnTo>
                      <a:pt x="48338" y="280"/>
                    </a:lnTo>
                    <a:lnTo>
                      <a:pt x="77022" y="280"/>
                    </a:lnTo>
                    <a:lnTo>
                      <a:pt x="77022" y="50477"/>
                    </a:lnTo>
                    <a:cubicBezTo>
                      <a:pt x="77022" y="52526"/>
                      <a:pt x="77534" y="54062"/>
                      <a:pt x="78558" y="55087"/>
                    </a:cubicBezTo>
                    <a:cubicBezTo>
                      <a:pt x="79583" y="56111"/>
                      <a:pt x="81120" y="56623"/>
                      <a:pt x="83168" y="56623"/>
                    </a:cubicBezTo>
                    <a:lnTo>
                      <a:pt x="98535" y="56623"/>
                    </a:lnTo>
                    <a:lnTo>
                      <a:pt x="98535" y="66868"/>
                    </a:lnTo>
                    <a:lnTo>
                      <a:pt x="82144" y="66868"/>
                    </a:lnTo>
                    <a:cubicBezTo>
                      <a:pt x="77022" y="66868"/>
                      <a:pt x="72924" y="65331"/>
                      <a:pt x="69851" y="62770"/>
                    </a:cubicBezTo>
                    <a:cubicBezTo>
                      <a:pt x="66778" y="59697"/>
                      <a:pt x="65753" y="55599"/>
                      <a:pt x="65753" y="50477"/>
                    </a:cubicBezTo>
                    <a:lnTo>
                      <a:pt x="65753" y="10524"/>
                    </a:lnTo>
                    <a:lnTo>
                      <a:pt x="49362" y="10524"/>
                    </a:lnTo>
                    <a:close/>
                    <a:moveTo>
                      <a:pt x="104681" y="16159"/>
                    </a:moveTo>
                    <a:lnTo>
                      <a:pt x="115950" y="16159"/>
                    </a:lnTo>
                    <a:lnTo>
                      <a:pt x="115950" y="24866"/>
                    </a:lnTo>
                    <a:lnTo>
                      <a:pt x="116974" y="24866"/>
                    </a:lnTo>
                    <a:cubicBezTo>
                      <a:pt x="117487" y="21793"/>
                      <a:pt x="119023" y="19744"/>
                      <a:pt x="121584" y="17695"/>
                    </a:cubicBezTo>
                    <a:cubicBezTo>
                      <a:pt x="124307" y="15882"/>
                      <a:pt x="127537" y="14985"/>
                      <a:pt x="130804" y="15134"/>
                    </a:cubicBezTo>
                    <a:cubicBezTo>
                      <a:pt x="133365" y="15134"/>
                      <a:pt x="135926" y="15646"/>
                      <a:pt x="137975" y="16671"/>
                    </a:cubicBezTo>
                    <a:cubicBezTo>
                      <a:pt x="140024" y="17695"/>
                      <a:pt x="141561" y="18720"/>
                      <a:pt x="143097" y="20768"/>
                    </a:cubicBezTo>
                    <a:cubicBezTo>
                      <a:pt x="144634" y="22305"/>
                      <a:pt x="145658" y="24354"/>
                      <a:pt x="146683" y="26915"/>
                    </a:cubicBezTo>
                    <a:cubicBezTo>
                      <a:pt x="147707" y="29476"/>
                      <a:pt x="148219" y="32037"/>
                      <a:pt x="148219" y="35110"/>
                    </a:cubicBezTo>
                    <a:lnTo>
                      <a:pt x="148219" y="47916"/>
                    </a:lnTo>
                    <a:cubicBezTo>
                      <a:pt x="148219" y="50989"/>
                      <a:pt x="147707" y="53550"/>
                      <a:pt x="146683" y="56111"/>
                    </a:cubicBezTo>
                    <a:cubicBezTo>
                      <a:pt x="145658" y="58672"/>
                      <a:pt x="144634" y="60721"/>
                      <a:pt x="143097" y="62258"/>
                    </a:cubicBezTo>
                    <a:cubicBezTo>
                      <a:pt x="141561" y="64307"/>
                      <a:pt x="140024" y="65331"/>
                      <a:pt x="137975" y="66355"/>
                    </a:cubicBezTo>
                    <a:lnTo>
                      <a:pt x="130292" y="67892"/>
                    </a:lnTo>
                    <a:cubicBezTo>
                      <a:pt x="127198" y="67935"/>
                      <a:pt x="124163" y="67042"/>
                      <a:pt x="121584" y="65331"/>
                    </a:cubicBezTo>
                    <a:cubicBezTo>
                      <a:pt x="119023" y="63282"/>
                      <a:pt x="117487" y="61233"/>
                      <a:pt x="116974" y="58160"/>
                    </a:cubicBezTo>
                    <a:lnTo>
                      <a:pt x="115950" y="58160"/>
                    </a:lnTo>
                    <a:lnTo>
                      <a:pt x="115950" y="61233"/>
                    </a:lnTo>
                    <a:cubicBezTo>
                      <a:pt x="116065" y="63116"/>
                      <a:pt x="116235" y="64995"/>
                      <a:pt x="116462" y="66868"/>
                    </a:cubicBezTo>
                    <a:lnTo>
                      <a:pt x="116462" y="82234"/>
                    </a:lnTo>
                    <a:lnTo>
                      <a:pt x="105194" y="82234"/>
                    </a:lnTo>
                    <a:lnTo>
                      <a:pt x="105194" y="16671"/>
                    </a:lnTo>
                    <a:close/>
                    <a:moveTo>
                      <a:pt x="116462" y="35110"/>
                    </a:moveTo>
                    <a:lnTo>
                      <a:pt x="116462" y="47916"/>
                    </a:lnTo>
                    <a:cubicBezTo>
                      <a:pt x="116462" y="50477"/>
                      <a:pt x="117487" y="53038"/>
                      <a:pt x="119023" y="55087"/>
                    </a:cubicBezTo>
                    <a:cubicBezTo>
                      <a:pt x="121072" y="56623"/>
                      <a:pt x="123633" y="57648"/>
                      <a:pt x="126194" y="57648"/>
                    </a:cubicBezTo>
                    <a:cubicBezTo>
                      <a:pt x="129780" y="57648"/>
                      <a:pt x="131829" y="56623"/>
                      <a:pt x="133877" y="55087"/>
                    </a:cubicBezTo>
                    <a:cubicBezTo>
                      <a:pt x="135414" y="53038"/>
                      <a:pt x="136438" y="50477"/>
                      <a:pt x="136438" y="47404"/>
                    </a:cubicBezTo>
                    <a:lnTo>
                      <a:pt x="136438" y="35110"/>
                    </a:lnTo>
                    <a:cubicBezTo>
                      <a:pt x="136438" y="32037"/>
                      <a:pt x="135414" y="29988"/>
                      <a:pt x="133877" y="27939"/>
                    </a:cubicBezTo>
                    <a:cubicBezTo>
                      <a:pt x="131777" y="26067"/>
                      <a:pt x="128998" y="25141"/>
                      <a:pt x="126194" y="25378"/>
                    </a:cubicBezTo>
                    <a:cubicBezTo>
                      <a:pt x="123633" y="25378"/>
                      <a:pt x="121072" y="25891"/>
                      <a:pt x="119535" y="27939"/>
                    </a:cubicBezTo>
                    <a:cubicBezTo>
                      <a:pt x="117605" y="29831"/>
                      <a:pt x="116501" y="32408"/>
                      <a:pt x="116462" y="35110"/>
                    </a:cubicBezTo>
                    <a:close/>
                    <a:moveTo>
                      <a:pt x="169732" y="58672"/>
                    </a:moveTo>
                    <a:cubicBezTo>
                      <a:pt x="169732" y="56111"/>
                      <a:pt x="170757" y="53550"/>
                      <a:pt x="172293" y="52013"/>
                    </a:cubicBezTo>
                    <a:cubicBezTo>
                      <a:pt x="173830" y="50477"/>
                      <a:pt x="175879" y="49965"/>
                      <a:pt x="178952" y="49965"/>
                    </a:cubicBezTo>
                    <a:cubicBezTo>
                      <a:pt x="181513" y="49965"/>
                      <a:pt x="184074" y="50477"/>
                      <a:pt x="185099" y="52013"/>
                    </a:cubicBezTo>
                    <a:cubicBezTo>
                      <a:pt x="186635" y="53550"/>
                      <a:pt x="187660" y="56111"/>
                      <a:pt x="187660" y="58672"/>
                    </a:cubicBezTo>
                    <a:cubicBezTo>
                      <a:pt x="187660" y="61233"/>
                      <a:pt x="186635" y="63794"/>
                      <a:pt x="185099" y="65331"/>
                    </a:cubicBezTo>
                    <a:cubicBezTo>
                      <a:pt x="183562" y="66868"/>
                      <a:pt x="181513" y="67892"/>
                      <a:pt x="178440" y="67892"/>
                    </a:cubicBezTo>
                    <a:cubicBezTo>
                      <a:pt x="175879" y="67892"/>
                      <a:pt x="173830" y="66868"/>
                      <a:pt x="172293" y="65331"/>
                    </a:cubicBezTo>
                    <a:cubicBezTo>
                      <a:pt x="170757" y="63794"/>
                      <a:pt x="169732" y="61233"/>
                      <a:pt x="169732" y="58672"/>
                    </a:cubicBezTo>
                    <a:close/>
                    <a:moveTo>
                      <a:pt x="207124" y="16159"/>
                    </a:moveTo>
                    <a:lnTo>
                      <a:pt x="218905" y="16159"/>
                    </a:lnTo>
                    <a:lnTo>
                      <a:pt x="229661" y="48940"/>
                    </a:lnTo>
                    <a:cubicBezTo>
                      <a:pt x="230481" y="51077"/>
                      <a:pt x="230998" y="53319"/>
                      <a:pt x="231198" y="55599"/>
                    </a:cubicBezTo>
                    <a:lnTo>
                      <a:pt x="231198" y="58672"/>
                    </a:lnTo>
                    <a:lnTo>
                      <a:pt x="232222" y="58672"/>
                    </a:lnTo>
                    <a:cubicBezTo>
                      <a:pt x="232145" y="56610"/>
                      <a:pt x="232317" y="54546"/>
                      <a:pt x="232734" y="52526"/>
                    </a:cubicBezTo>
                    <a:lnTo>
                      <a:pt x="233759" y="48940"/>
                    </a:lnTo>
                    <a:lnTo>
                      <a:pt x="244003" y="16159"/>
                    </a:lnTo>
                    <a:lnTo>
                      <a:pt x="256296" y="16159"/>
                    </a:lnTo>
                    <a:lnTo>
                      <a:pt x="238881" y="66868"/>
                    </a:lnTo>
                    <a:lnTo>
                      <a:pt x="225563" y="66868"/>
                    </a:lnTo>
                    <a:lnTo>
                      <a:pt x="207636" y="16159"/>
                    </a:lnTo>
                    <a:close/>
                    <a:moveTo>
                      <a:pt x="283956" y="67380"/>
                    </a:moveTo>
                    <a:cubicBezTo>
                      <a:pt x="280882" y="67380"/>
                      <a:pt x="277809" y="67380"/>
                      <a:pt x="275248" y="66355"/>
                    </a:cubicBezTo>
                    <a:cubicBezTo>
                      <a:pt x="272604" y="65490"/>
                      <a:pt x="270164" y="64096"/>
                      <a:pt x="268077" y="62258"/>
                    </a:cubicBezTo>
                    <a:cubicBezTo>
                      <a:pt x="266028" y="60209"/>
                      <a:pt x="265004" y="58160"/>
                      <a:pt x="263979" y="56111"/>
                    </a:cubicBezTo>
                    <a:cubicBezTo>
                      <a:pt x="262735" y="53551"/>
                      <a:pt x="262037" y="50760"/>
                      <a:pt x="261930" y="47916"/>
                    </a:cubicBezTo>
                    <a:lnTo>
                      <a:pt x="261930" y="35110"/>
                    </a:lnTo>
                    <a:cubicBezTo>
                      <a:pt x="261930" y="32037"/>
                      <a:pt x="262443" y="29476"/>
                      <a:pt x="263979" y="26915"/>
                    </a:cubicBezTo>
                    <a:cubicBezTo>
                      <a:pt x="266026" y="21995"/>
                      <a:pt x="270156" y="18241"/>
                      <a:pt x="275248" y="16671"/>
                    </a:cubicBezTo>
                    <a:cubicBezTo>
                      <a:pt x="277809" y="15646"/>
                      <a:pt x="280882" y="15134"/>
                      <a:pt x="284468" y="15134"/>
                    </a:cubicBezTo>
                    <a:cubicBezTo>
                      <a:pt x="287541" y="15134"/>
                      <a:pt x="290614" y="15646"/>
                      <a:pt x="293175" y="16671"/>
                    </a:cubicBezTo>
                    <a:cubicBezTo>
                      <a:pt x="298267" y="18241"/>
                      <a:pt x="302397" y="21995"/>
                      <a:pt x="304444" y="26915"/>
                    </a:cubicBezTo>
                    <a:cubicBezTo>
                      <a:pt x="305981" y="29476"/>
                      <a:pt x="306493" y="32037"/>
                      <a:pt x="306493" y="35110"/>
                    </a:cubicBezTo>
                    <a:lnTo>
                      <a:pt x="306493" y="47916"/>
                    </a:lnTo>
                    <a:cubicBezTo>
                      <a:pt x="306493" y="50477"/>
                      <a:pt x="305981" y="53038"/>
                      <a:pt x="304444" y="56111"/>
                    </a:cubicBezTo>
                    <a:cubicBezTo>
                      <a:pt x="302397" y="61031"/>
                      <a:pt x="298268" y="64785"/>
                      <a:pt x="293175" y="66355"/>
                    </a:cubicBezTo>
                    <a:cubicBezTo>
                      <a:pt x="290614" y="67380"/>
                      <a:pt x="288053" y="67892"/>
                      <a:pt x="283956" y="67892"/>
                    </a:cubicBezTo>
                    <a:close/>
                    <a:moveTo>
                      <a:pt x="273711" y="47916"/>
                    </a:moveTo>
                    <a:cubicBezTo>
                      <a:pt x="273711" y="50989"/>
                      <a:pt x="274736" y="53038"/>
                      <a:pt x="276272" y="55087"/>
                    </a:cubicBezTo>
                    <a:cubicBezTo>
                      <a:pt x="278321" y="56623"/>
                      <a:pt x="281395" y="57648"/>
                      <a:pt x="283956" y="57648"/>
                    </a:cubicBezTo>
                    <a:cubicBezTo>
                      <a:pt x="286931" y="58035"/>
                      <a:pt x="289926" y="57099"/>
                      <a:pt x="292151" y="55087"/>
                    </a:cubicBezTo>
                    <a:cubicBezTo>
                      <a:pt x="293688" y="53038"/>
                      <a:pt x="294712" y="50989"/>
                      <a:pt x="294712" y="47916"/>
                    </a:cubicBezTo>
                    <a:lnTo>
                      <a:pt x="294712" y="35110"/>
                    </a:lnTo>
                    <a:cubicBezTo>
                      <a:pt x="294712" y="32037"/>
                      <a:pt x="293688" y="29988"/>
                      <a:pt x="292151" y="27939"/>
                    </a:cubicBezTo>
                    <a:cubicBezTo>
                      <a:pt x="290050" y="26067"/>
                      <a:pt x="287272" y="25141"/>
                      <a:pt x="284468" y="25378"/>
                    </a:cubicBezTo>
                    <a:cubicBezTo>
                      <a:pt x="281493" y="24991"/>
                      <a:pt x="278497" y="25927"/>
                      <a:pt x="276272" y="27939"/>
                    </a:cubicBezTo>
                    <a:cubicBezTo>
                      <a:pt x="274736" y="29988"/>
                      <a:pt x="273711" y="32037"/>
                      <a:pt x="273711" y="35110"/>
                    </a:cubicBezTo>
                    <a:lnTo>
                      <a:pt x="273711" y="47916"/>
                    </a:lnTo>
                    <a:close/>
                    <a:moveTo>
                      <a:pt x="338250" y="67892"/>
                    </a:moveTo>
                    <a:cubicBezTo>
                      <a:pt x="334665" y="67892"/>
                      <a:pt x="331591" y="67380"/>
                      <a:pt x="329030" y="66355"/>
                    </a:cubicBezTo>
                    <a:cubicBezTo>
                      <a:pt x="326469" y="65331"/>
                      <a:pt x="323908" y="64307"/>
                      <a:pt x="321859" y="62258"/>
                    </a:cubicBezTo>
                    <a:cubicBezTo>
                      <a:pt x="317999" y="58475"/>
                      <a:pt x="315790" y="53320"/>
                      <a:pt x="315713" y="47916"/>
                    </a:cubicBezTo>
                    <a:lnTo>
                      <a:pt x="315713" y="35110"/>
                    </a:lnTo>
                    <a:cubicBezTo>
                      <a:pt x="315713" y="32037"/>
                      <a:pt x="316737" y="29476"/>
                      <a:pt x="317762" y="26915"/>
                    </a:cubicBezTo>
                    <a:cubicBezTo>
                      <a:pt x="318786" y="24354"/>
                      <a:pt x="320323" y="22305"/>
                      <a:pt x="321859" y="20768"/>
                    </a:cubicBezTo>
                    <a:cubicBezTo>
                      <a:pt x="323947" y="18930"/>
                      <a:pt x="326387" y="17536"/>
                      <a:pt x="329030" y="16671"/>
                    </a:cubicBezTo>
                    <a:cubicBezTo>
                      <a:pt x="334678" y="14758"/>
                      <a:pt x="340798" y="14758"/>
                      <a:pt x="346446" y="16671"/>
                    </a:cubicBezTo>
                    <a:cubicBezTo>
                      <a:pt x="353775" y="19093"/>
                      <a:pt x="359121" y="25429"/>
                      <a:pt x="360275" y="33062"/>
                    </a:cubicBezTo>
                    <a:lnTo>
                      <a:pt x="348494" y="33062"/>
                    </a:lnTo>
                    <a:cubicBezTo>
                      <a:pt x="348494" y="31013"/>
                      <a:pt x="346958" y="28964"/>
                      <a:pt x="344909" y="27427"/>
                    </a:cubicBezTo>
                    <a:cubicBezTo>
                      <a:pt x="343372" y="25891"/>
                      <a:pt x="340811" y="25378"/>
                      <a:pt x="338250" y="25378"/>
                    </a:cubicBezTo>
                    <a:cubicBezTo>
                      <a:pt x="334665" y="25378"/>
                      <a:pt x="332104" y="25891"/>
                      <a:pt x="330567" y="27939"/>
                    </a:cubicBezTo>
                    <a:cubicBezTo>
                      <a:pt x="328518" y="29476"/>
                      <a:pt x="327494" y="32037"/>
                      <a:pt x="327494" y="35110"/>
                    </a:cubicBezTo>
                    <a:lnTo>
                      <a:pt x="327494" y="47916"/>
                    </a:lnTo>
                    <a:cubicBezTo>
                      <a:pt x="327494" y="50989"/>
                      <a:pt x="328518" y="53038"/>
                      <a:pt x="330567" y="55087"/>
                    </a:cubicBezTo>
                    <a:cubicBezTo>
                      <a:pt x="332104" y="57136"/>
                      <a:pt x="334665" y="57648"/>
                      <a:pt x="338250" y="57648"/>
                    </a:cubicBezTo>
                    <a:cubicBezTo>
                      <a:pt x="340811" y="57648"/>
                      <a:pt x="343372" y="57136"/>
                      <a:pt x="344909" y="55599"/>
                    </a:cubicBezTo>
                    <a:cubicBezTo>
                      <a:pt x="346958" y="54062"/>
                      <a:pt x="347982" y="52013"/>
                      <a:pt x="348494" y="49965"/>
                    </a:cubicBezTo>
                    <a:lnTo>
                      <a:pt x="360275" y="49965"/>
                    </a:lnTo>
                    <a:lnTo>
                      <a:pt x="357714" y="57136"/>
                    </a:lnTo>
                    <a:cubicBezTo>
                      <a:pt x="355214" y="61485"/>
                      <a:pt x="351204" y="64765"/>
                      <a:pt x="346446" y="66355"/>
                    </a:cubicBezTo>
                    <a:cubicBezTo>
                      <a:pt x="343816" y="67312"/>
                      <a:pt x="341048" y="67831"/>
                      <a:pt x="338250" y="67892"/>
                    </a:cubicBezTo>
                    <a:close/>
                    <a:moveTo>
                      <a:pt x="367446" y="52526"/>
                    </a:moveTo>
                    <a:cubicBezTo>
                      <a:pt x="367446" y="49965"/>
                      <a:pt x="367446" y="47916"/>
                      <a:pt x="368471" y="45867"/>
                    </a:cubicBezTo>
                    <a:lnTo>
                      <a:pt x="372568" y="40745"/>
                    </a:lnTo>
                    <a:cubicBezTo>
                      <a:pt x="374105" y="39208"/>
                      <a:pt x="376666" y="38184"/>
                      <a:pt x="378715" y="37672"/>
                    </a:cubicBezTo>
                    <a:cubicBezTo>
                      <a:pt x="381276" y="36647"/>
                      <a:pt x="383837" y="36135"/>
                      <a:pt x="386910" y="36135"/>
                    </a:cubicBezTo>
                    <a:lnTo>
                      <a:pt x="399716" y="36135"/>
                    </a:lnTo>
                    <a:lnTo>
                      <a:pt x="399716" y="32037"/>
                    </a:lnTo>
                    <a:cubicBezTo>
                      <a:pt x="399716" y="29476"/>
                      <a:pt x="398691" y="27939"/>
                      <a:pt x="397155" y="26915"/>
                    </a:cubicBezTo>
                    <a:cubicBezTo>
                      <a:pt x="395106" y="24866"/>
                      <a:pt x="393057" y="24354"/>
                      <a:pt x="389984" y="24354"/>
                    </a:cubicBezTo>
                    <a:cubicBezTo>
                      <a:pt x="387423" y="24354"/>
                      <a:pt x="384861" y="24354"/>
                      <a:pt x="383325" y="25891"/>
                    </a:cubicBezTo>
                    <a:cubicBezTo>
                      <a:pt x="381788" y="26915"/>
                      <a:pt x="380764" y="27939"/>
                      <a:pt x="380252" y="29476"/>
                    </a:cubicBezTo>
                    <a:lnTo>
                      <a:pt x="368983" y="29476"/>
                    </a:lnTo>
                    <a:cubicBezTo>
                      <a:pt x="369691" y="25288"/>
                      <a:pt x="372102" y="21579"/>
                      <a:pt x="375642" y="19232"/>
                    </a:cubicBezTo>
                    <a:lnTo>
                      <a:pt x="381788" y="16159"/>
                    </a:lnTo>
                    <a:lnTo>
                      <a:pt x="389984" y="15134"/>
                    </a:lnTo>
                    <a:cubicBezTo>
                      <a:pt x="393057" y="15134"/>
                      <a:pt x="396130" y="15134"/>
                      <a:pt x="398691" y="16159"/>
                    </a:cubicBezTo>
                    <a:cubicBezTo>
                      <a:pt x="401252" y="17183"/>
                      <a:pt x="403813" y="18207"/>
                      <a:pt x="405350" y="19744"/>
                    </a:cubicBezTo>
                    <a:cubicBezTo>
                      <a:pt x="409219" y="22646"/>
                      <a:pt x="411496" y="27200"/>
                      <a:pt x="411496" y="32037"/>
                    </a:cubicBezTo>
                    <a:lnTo>
                      <a:pt x="411497" y="66868"/>
                    </a:lnTo>
                    <a:lnTo>
                      <a:pt x="399716" y="66868"/>
                    </a:lnTo>
                    <a:lnTo>
                      <a:pt x="399716" y="56623"/>
                    </a:lnTo>
                    <a:lnTo>
                      <a:pt x="399716" y="56623"/>
                    </a:lnTo>
                    <a:cubicBezTo>
                      <a:pt x="399203" y="60209"/>
                      <a:pt x="397155" y="62770"/>
                      <a:pt x="394593" y="64819"/>
                    </a:cubicBezTo>
                    <a:cubicBezTo>
                      <a:pt x="391520" y="66868"/>
                      <a:pt x="387935" y="67892"/>
                      <a:pt x="383837" y="67892"/>
                    </a:cubicBezTo>
                    <a:cubicBezTo>
                      <a:pt x="378715" y="67892"/>
                      <a:pt x="374617" y="66355"/>
                      <a:pt x="371544" y="63794"/>
                    </a:cubicBezTo>
                    <a:cubicBezTo>
                      <a:pt x="368983" y="60721"/>
                      <a:pt x="367446" y="57136"/>
                      <a:pt x="367446" y="52526"/>
                    </a:cubicBezTo>
                    <a:close/>
                    <a:moveTo>
                      <a:pt x="378715" y="51501"/>
                    </a:moveTo>
                    <a:cubicBezTo>
                      <a:pt x="378715" y="53550"/>
                      <a:pt x="379739" y="55599"/>
                      <a:pt x="381276" y="56623"/>
                    </a:cubicBezTo>
                    <a:cubicBezTo>
                      <a:pt x="382813" y="58160"/>
                      <a:pt x="384861" y="58672"/>
                      <a:pt x="387935" y="58672"/>
                    </a:cubicBezTo>
                    <a:cubicBezTo>
                      <a:pt x="391008" y="58672"/>
                      <a:pt x="394081" y="58160"/>
                      <a:pt x="396130" y="56111"/>
                    </a:cubicBezTo>
                    <a:cubicBezTo>
                      <a:pt x="398691" y="54575"/>
                      <a:pt x="399716" y="52526"/>
                      <a:pt x="399716" y="49965"/>
                    </a:cubicBezTo>
                    <a:lnTo>
                      <a:pt x="399716" y="43818"/>
                    </a:lnTo>
                    <a:lnTo>
                      <a:pt x="386910" y="43818"/>
                    </a:lnTo>
                    <a:cubicBezTo>
                      <a:pt x="384349" y="43818"/>
                      <a:pt x="382300" y="44330"/>
                      <a:pt x="380764" y="45867"/>
                    </a:cubicBezTo>
                    <a:cubicBezTo>
                      <a:pt x="379739" y="46891"/>
                      <a:pt x="378715" y="48940"/>
                      <a:pt x="378715" y="50989"/>
                    </a:cubicBezTo>
                    <a:close/>
                    <a:moveTo>
                      <a:pt x="422253" y="280"/>
                    </a:moveTo>
                    <a:lnTo>
                      <a:pt x="433522" y="280"/>
                    </a:lnTo>
                    <a:lnTo>
                      <a:pt x="433522" y="15646"/>
                    </a:lnTo>
                    <a:cubicBezTo>
                      <a:pt x="433660" y="18718"/>
                      <a:pt x="433660" y="21794"/>
                      <a:pt x="433522" y="24866"/>
                    </a:cubicBezTo>
                    <a:lnTo>
                      <a:pt x="434034" y="24866"/>
                    </a:lnTo>
                    <a:cubicBezTo>
                      <a:pt x="434546" y="21793"/>
                      <a:pt x="436083" y="19744"/>
                      <a:pt x="438644" y="17695"/>
                    </a:cubicBezTo>
                    <a:cubicBezTo>
                      <a:pt x="441366" y="15882"/>
                      <a:pt x="444596" y="14985"/>
                      <a:pt x="447864" y="15134"/>
                    </a:cubicBezTo>
                    <a:cubicBezTo>
                      <a:pt x="450425" y="15134"/>
                      <a:pt x="452986" y="15646"/>
                      <a:pt x="455035" y="16671"/>
                    </a:cubicBezTo>
                    <a:cubicBezTo>
                      <a:pt x="457083" y="17695"/>
                      <a:pt x="458620" y="18720"/>
                      <a:pt x="460157" y="20768"/>
                    </a:cubicBezTo>
                    <a:cubicBezTo>
                      <a:pt x="461693" y="22305"/>
                      <a:pt x="462718" y="24354"/>
                      <a:pt x="463742" y="26915"/>
                    </a:cubicBezTo>
                    <a:cubicBezTo>
                      <a:pt x="464767" y="29476"/>
                      <a:pt x="465279" y="32037"/>
                      <a:pt x="465279" y="35110"/>
                    </a:cubicBezTo>
                    <a:lnTo>
                      <a:pt x="465279" y="47916"/>
                    </a:lnTo>
                    <a:cubicBezTo>
                      <a:pt x="465279" y="50989"/>
                      <a:pt x="464767" y="53550"/>
                      <a:pt x="463742" y="56111"/>
                    </a:cubicBezTo>
                    <a:cubicBezTo>
                      <a:pt x="462718" y="58672"/>
                      <a:pt x="461693" y="60721"/>
                      <a:pt x="460157" y="62258"/>
                    </a:cubicBezTo>
                    <a:cubicBezTo>
                      <a:pt x="458620" y="64307"/>
                      <a:pt x="457083" y="65331"/>
                      <a:pt x="455035" y="66355"/>
                    </a:cubicBezTo>
                    <a:lnTo>
                      <a:pt x="447351" y="67892"/>
                    </a:lnTo>
                    <a:cubicBezTo>
                      <a:pt x="444257" y="67935"/>
                      <a:pt x="441222" y="67042"/>
                      <a:pt x="438644" y="65331"/>
                    </a:cubicBezTo>
                    <a:cubicBezTo>
                      <a:pt x="436083" y="63282"/>
                      <a:pt x="434546" y="61233"/>
                      <a:pt x="434034" y="58160"/>
                    </a:cubicBezTo>
                    <a:lnTo>
                      <a:pt x="433009" y="58160"/>
                    </a:lnTo>
                    <a:lnTo>
                      <a:pt x="433009" y="66868"/>
                    </a:lnTo>
                    <a:lnTo>
                      <a:pt x="422253" y="66868"/>
                    </a:lnTo>
                    <a:lnTo>
                      <a:pt x="422253" y="280"/>
                    </a:lnTo>
                    <a:close/>
                    <a:moveTo>
                      <a:pt x="433522" y="47916"/>
                    </a:moveTo>
                    <a:cubicBezTo>
                      <a:pt x="433522" y="50477"/>
                      <a:pt x="434546" y="53038"/>
                      <a:pt x="436083" y="55087"/>
                    </a:cubicBezTo>
                    <a:cubicBezTo>
                      <a:pt x="438132" y="56623"/>
                      <a:pt x="440693" y="57648"/>
                      <a:pt x="443254" y="57648"/>
                    </a:cubicBezTo>
                    <a:cubicBezTo>
                      <a:pt x="446839" y="57648"/>
                      <a:pt x="448888" y="56623"/>
                      <a:pt x="450937" y="55087"/>
                    </a:cubicBezTo>
                    <a:cubicBezTo>
                      <a:pt x="452474" y="53038"/>
                      <a:pt x="453498" y="50477"/>
                      <a:pt x="453498" y="47404"/>
                    </a:cubicBezTo>
                    <a:lnTo>
                      <a:pt x="453498" y="35110"/>
                    </a:lnTo>
                    <a:cubicBezTo>
                      <a:pt x="453498" y="32037"/>
                      <a:pt x="452474" y="29988"/>
                      <a:pt x="450937" y="27939"/>
                    </a:cubicBezTo>
                    <a:cubicBezTo>
                      <a:pt x="448836" y="26067"/>
                      <a:pt x="446058" y="25141"/>
                      <a:pt x="443254" y="25378"/>
                    </a:cubicBezTo>
                    <a:cubicBezTo>
                      <a:pt x="440693" y="25378"/>
                      <a:pt x="438132" y="25891"/>
                      <a:pt x="436595" y="27939"/>
                    </a:cubicBezTo>
                    <a:cubicBezTo>
                      <a:pt x="434665" y="29831"/>
                      <a:pt x="433560" y="32408"/>
                      <a:pt x="433522" y="35110"/>
                    </a:cubicBezTo>
                    <a:lnTo>
                      <a:pt x="433522" y="47916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4" name="Graphic 9">
              <a:extLst>
                <a:ext uri="{FF2B5EF4-FFF2-40B4-BE49-F238E27FC236}">
                  <a16:creationId xmlns:a16="http://schemas.microsoft.com/office/drawing/2014/main" id="{BB96191B-A0F6-D278-A180-C51450F14D40}"/>
                </a:ext>
              </a:extLst>
            </p:cNvPr>
            <p:cNvGrpSpPr/>
            <p:nvPr/>
          </p:nvGrpSpPr>
          <p:grpSpPr>
            <a:xfrm>
              <a:off x="5296206" y="2352510"/>
              <a:ext cx="763196" cy="245861"/>
              <a:chOff x="5296206" y="2352510"/>
              <a:chExt cx="763196" cy="245861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15105B0-7094-2769-FB0D-522E39BFBA12}"/>
                  </a:ext>
                </a:extLst>
              </p:cNvPr>
              <p:cNvSpPr/>
              <p:nvPr/>
            </p:nvSpPr>
            <p:spPr>
              <a:xfrm>
                <a:off x="5296206" y="2352510"/>
                <a:ext cx="763196" cy="245861"/>
              </a:xfrm>
              <a:custGeom>
                <a:avLst/>
                <a:gdLst>
                  <a:gd name="connsiteX0" fmla="*/ 701804 w 763196"/>
                  <a:gd name="connsiteY0" fmla="*/ 388 h 245861"/>
                  <a:gd name="connsiteX1" fmla="*/ 763269 w 763196"/>
                  <a:gd name="connsiteY1" fmla="*/ 388 h 245861"/>
                  <a:gd name="connsiteX2" fmla="*/ 763269 w 763196"/>
                  <a:gd name="connsiteY2" fmla="*/ 246250 h 245861"/>
                  <a:gd name="connsiteX3" fmla="*/ 701804 w 763196"/>
                  <a:gd name="connsiteY3" fmla="*/ 246250 h 245861"/>
                  <a:gd name="connsiteX4" fmla="*/ 61538 w 763196"/>
                  <a:gd name="connsiteY4" fmla="*/ 246250 h 245861"/>
                  <a:gd name="connsiteX5" fmla="*/ 73 w 763196"/>
                  <a:gd name="connsiteY5" fmla="*/ 246250 h 245861"/>
                  <a:gd name="connsiteX6" fmla="*/ 73 w 763196"/>
                  <a:gd name="connsiteY6" fmla="*/ 388 h 245861"/>
                  <a:gd name="connsiteX7" fmla="*/ 61538 w 763196"/>
                  <a:gd name="connsiteY7" fmla="*/ 388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3196" h="245861">
                    <a:moveTo>
                      <a:pt x="701804" y="388"/>
                    </a:moveTo>
                    <a:cubicBezTo>
                      <a:pt x="735750" y="388"/>
                      <a:pt x="763269" y="388"/>
                      <a:pt x="763269" y="388"/>
                    </a:cubicBezTo>
                    <a:lnTo>
                      <a:pt x="763269" y="246250"/>
                    </a:lnTo>
                    <a:cubicBezTo>
                      <a:pt x="763269" y="246250"/>
                      <a:pt x="735750" y="246250"/>
                      <a:pt x="701804" y="246250"/>
                    </a:cubicBezTo>
                    <a:lnTo>
                      <a:pt x="61538" y="246250"/>
                    </a:lnTo>
                    <a:cubicBezTo>
                      <a:pt x="27592" y="246250"/>
                      <a:pt x="73" y="246250"/>
                      <a:pt x="73" y="246250"/>
                    </a:cubicBezTo>
                    <a:lnTo>
                      <a:pt x="73" y="388"/>
                    </a:lnTo>
                    <a:cubicBezTo>
                      <a:pt x="73" y="388"/>
                      <a:pt x="27592" y="388"/>
                      <a:pt x="61538" y="388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962ECA0-983E-0112-CB6E-208D6E31155F}"/>
                  </a:ext>
                </a:extLst>
              </p:cNvPr>
              <p:cNvSpPr/>
              <p:nvPr/>
            </p:nvSpPr>
            <p:spPr>
              <a:xfrm>
                <a:off x="5339232" y="2417554"/>
                <a:ext cx="675285" cy="122962"/>
              </a:xfrm>
              <a:custGeom>
                <a:avLst/>
                <a:gdLst>
                  <a:gd name="connsiteX0" fmla="*/ 58977 w 675285"/>
                  <a:gd name="connsiteY0" fmla="*/ 20371 h 122962"/>
                  <a:gd name="connsiteX1" fmla="*/ 56929 w 675285"/>
                  <a:gd name="connsiteY1" fmla="*/ 22420 h 122962"/>
                  <a:gd name="connsiteX2" fmla="*/ 54880 w 675285"/>
                  <a:gd name="connsiteY2" fmla="*/ 22932 h 122962"/>
                  <a:gd name="connsiteX3" fmla="*/ 51806 w 675285"/>
                  <a:gd name="connsiteY3" fmla="*/ 21907 h 122962"/>
                  <a:gd name="connsiteX4" fmla="*/ 42587 w 675285"/>
                  <a:gd name="connsiteY4" fmla="*/ 17297 h 122962"/>
                  <a:gd name="connsiteX5" fmla="*/ 35416 w 675285"/>
                  <a:gd name="connsiteY5" fmla="*/ 16273 h 122962"/>
                  <a:gd name="connsiteX6" fmla="*/ 28757 w 675285"/>
                  <a:gd name="connsiteY6" fmla="*/ 17297 h 122962"/>
                  <a:gd name="connsiteX7" fmla="*/ 24147 w 675285"/>
                  <a:gd name="connsiteY7" fmla="*/ 19858 h 122962"/>
                  <a:gd name="connsiteX8" fmla="*/ 21586 w 675285"/>
                  <a:gd name="connsiteY8" fmla="*/ 23956 h 122962"/>
                  <a:gd name="connsiteX9" fmla="*/ 20561 w 675285"/>
                  <a:gd name="connsiteY9" fmla="*/ 29078 h 122962"/>
                  <a:gd name="connsiteX10" fmla="*/ 22610 w 675285"/>
                  <a:gd name="connsiteY10" fmla="*/ 34200 h 122962"/>
                  <a:gd name="connsiteX11" fmla="*/ 27732 w 675285"/>
                  <a:gd name="connsiteY11" fmla="*/ 38298 h 122962"/>
                  <a:gd name="connsiteX12" fmla="*/ 34391 w 675285"/>
                  <a:gd name="connsiteY12" fmla="*/ 40859 h 122962"/>
                  <a:gd name="connsiteX13" fmla="*/ 50782 w 675285"/>
                  <a:gd name="connsiteY13" fmla="*/ 47006 h 122962"/>
                  <a:gd name="connsiteX14" fmla="*/ 57953 w 675285"/>
                  <a:gd name="connsiteY14" fmla="*/ 52128 h 122962"/>
                  <a:gd name="connsiteX15" fmla="*/ 65124 w 675285"/>
                  <a:gd name="connsiteY15" fmla="*/ 69031 h 122962"/>
                  <a:gd name="connsiteX16" fmla="*/ 62563 w 675285"/>
                  <a:gd name="connsiteY16" fmla="*/ 81324 h 122962"/>
                  <a:gd name="connsiteX17" fmla="*/ 45660 w 675285"/>
                  <a:gd name="connsiteY17" fmla="*/ 97715 h 122962"/>
                  <a:gd name="connsiteX18" fmla="*/ 31318 w 675285"/>
                  <a:gd name="connsiteY18" fmla="*/ 100276 h 122962"/>
                  <a:gd name="connsiteX19" fmla="*/ 73 w 675285"/>
                  <a:gd name="connsiteY19" fmla="*/ 87470 h 122962"/>
                  <a:gd name="connsiteX20" fmla="*/ 5195 w 675285"/>
                  <a:gd name="connsiteY20" fmla="*/ 79275 h 122962"/>
                  <a:gd name="connsiteX21" fmla="*/ 6732 w 675285"/>
                  <a:gd name="connsiteY21" fmla="*/ 77738 h 122962"/>
                  <a:gd name="connsiteX22" fmla="*/ 9293 w 675285"/>
                  <a:gd name="connsiteY22" fmla="*/ 76714 h 122962"/>
                  <a:gd name="connsiteX23" fmla="*/ 12878 w 675285"/>
                  <a:gd name="connsiteY23" fmla="*/ 78251 h 122962"/>
                  <a:gd name="connsiteX24" fmla="*/ 23123 w 675285"/>
                  <a:gd name="connsiteY24" fmla="*/ 84397 h 122962"/>
                  <a:gd name="connsiteX25" fmla="*/ 31830 w 675285"/>
                  <a:gd name="connsiteY25" fmla="*/ 85422 h 122962"/>
                  <a:gd name="connsiteX26" fmla="*/ 43611 w 675285"/>
                  <a:gd name="connsiteY26" fmla="*/ 81836 h 122962"/>
                  <a:gd name="connsiteX27" fmla="*/ 48221 w 675285"/>
                  <a:gd name="connsiteY27" fmla="*/ 71592 h 122962"/>
                  <a:gd name="connsiteX28" fmla="*/ 46172 w 675285"/>
                  <a:gd name="connsiteY28" fmla="*/ 65445 h 122962"/>
                  <a:gd name="connsiteX29" fmla="*/ 41050 w 675285"/>
                  <a:gd name="connsiteY29" fmla="*/ 61348 h 122962"/>
                  <a:gd name="connsiteX30" fmla="*/ 33879 w 675285"/>
                  <a:gd name="connsiteY30" fmla="*/ 58787 h 122962"/>
                  <a:gd name="connsiteX31" fmla="*/ 18513 w 675285"/>
                  <a:gd name="connsiteY31" fmla="*/ 53152 h 122962"/>
                  <a:gd name="connsiteX32" fmla="*/ 11342 w 675285"/>
                  <a:gd name="connsiteY32" fmla="*/ 48030 h 122962"/>
                  <a:gd name="connsiteX33" fmla="*/ 6220 w 675285"/>
                  <a:gd name="connsiteY33" fmla="*/ 40859 h 122962"/>
                  <a:gd name="connsiteX34" fmla="*/ 12366 w 675285"/>
                  <a:gd name="connsiteY34" fmla="*/ 10126 h 122962"/>
                  <a:gd name="connsiteX35" fmla="*/ 22610 w 675285"/>
                  <a:gd name="connsiteY35" fmla="*/ 3980 h 122962"/>
                  <a:gd name="connsiteX36" fmla="*/ 51806 w 675285"/>
                  <a:gd name="connsiteY36" fmla="*/ 3980 h 122962"/>
                  <a:gd name="connsiteX37" fmla="*/ 63587 w 675285"/>
                  <a:gd name="connsiteY37" fmla="*/ 12175 h 122962"/>
                  <a:gd name="connsiteX38" fmla="*/ 59490 w 675285"/>
                  <a:gd name="connsiteY38" fmla="*/ 20371 h 122962"/>
                  <a:gd name="connsiteX39" fmla="*/ 99954 w 675285"/>
                  <a:gd name="connsiteY39" fmla="*/ 100276 h 122962"/>
                  <a:gd name="connsiteX40" fmla="*/ 86637 w 675285"/>
                  <a:gd name="connsiteY40" fmla="*/ 95154 h 122962"/>
                  <a:gd name="connsiteX41" fmla="*/ 81515 w 675285"/>
                  <a:gd name="connsiteY41" fmla="*/ 81324 h 122962"/>
                  <a:gd name="connsiteX42" fmla="*/ 81515 w 675285"/>
                  <a:gd name="connsiteY42" fmla="*/ 43420 h 122962"/>
                  <a:gd name="connsiteX43" fmla="*/ 74856 w 675285"/>
                  <a:gd name="connsiteY43" fmla="*/ 43420 h 122962"/>
                  <a:gd name="connsiteX44" fmla="*/ 72295 w 675285"/>
                  <a:gd name="connsiteY44" fmla="*/ 42396 h 122962"/>
                  <a:gd name="connsiteX45" fmla="*/ 71271 w 675285"/>
                  <a:gd name="connsiteY45" fmla="*/ 39835 h 122962"/>
                  <a:gd name="connsiteX46" fmla="*/ 71271 w 675285"/>
                  <a:gd name="connsiteY46" fmla="*/ 32664 h 122962"/>
                  <a:gd name="connsiteX47" fmla="*/ 82539 w 675285"/>
                  <a:gd name="connsiteY47" fmla="*/ 31127 h 122962"/>
                  <a:gd name="connsiteX48" fmla="*/ 86125 w 675285"/>
                  <a:gd name="connsiteY48" fmla="*/ 12175 h 122962"/>
                  <a:gd name="connsiteX49" fmla="*/ 87149 w 675285"/>
                  <a:gd name="connsiteY49" fmla="*/ 10126 h 122962"/>
                  <a:gd name="connsiteX50" fmla="*/ 89710 w 675285"/>
                  <a:gd name="connsiteY50" fmla="*/ 9614 h 122962"/>
                  <a:gd name="connsiteX51" fmla="*/ 97906 w 675285"/>
                  <a:gd name="connsiteY51" fmla="*/ 9614 h 122962"/>
                  <a:gd name="connsiteX52" fmla="*/ 97906 w 675285"/>
                  <a:gd name="connsiteY52" fmla="*/ 31127 h 122962"/>
                  <a:gd name="connsiteX53" fmla="*/ 116345 w 675285"/>
                  <a:gd name="connsiteY53" fmla="*/ 31127 h 122962"/>
                  <a:gd name="connsiteX54" fmla="*/ 116345 w 675285"/>
                  <a:gd name="connsiteY54" fmla="*/ 42908 h 122962"/>
                  <a:gd name="connsiteX55" fmla="*/ 97906 w 675285"/>
                  <a:gd name="connsiteY55" fmla="*/ 42908 h 122962"/>
                  <a:gd name="connsiteX56" fmla="*/ 97906 w 675285"/>
                  <a:gd name="connsiteY56" fmla="*/ 79787 h 122962"/>
                  <a:gd name="connsiteX57" fmla="*/ 99954 w 675285"/>
                  <a:gd name="connsiteY57" fmla="*/ 84909 h 122962"/>
                  <a:gd name="connsiteX58" fmla="*/ 104052 w 675285"/>
                  <a:gd name="connsiteY58" fmla="*/ 86446 h 122962"/>
                  <a:gd name="connsiteX59" fmla="*/ 106613 w 675285"/>
                  <a:gd name="connsiteY59" fmla="*/ 86446 h 122962"/>
                  <a:gd name="connsiteX60" fmla="*/ 109686 w 675285"/>
                  <a:gd name="connsiteY60" fmla="*/ 84909 h 122962"/>
                  <a:gd name="connsiteX61" fmla="*/ 110711 w 675285"/>
                  <a:gd name="connsiteY61" fmla="*/ 84397 h 122962"/>
                  <a:gd name="connsiteX62" fmla="*/ 112247 w 675285"/>
                  <a:gd name="connsiteY62" fmla="*/ 84397 h 122962"/>
                  <a:gd name="connsiteX63" fmla="*/ 113272 w 675285"/>
                  <a:gd name="connsiteY63" fmla="*/ 85934 h 122962"/>
                  <a:gd name="connsiteX64" fmla="*/ 118394 w 675285"/>
                  <a:gd name="connsiteY64" fmla="*/ 93617 h 122962"/>
                  <a:gd name="connsiteX65" fmla="*/ 109686 w 675285"/>
                  <a:gd name="connsiteY65" fmla="*/ 98739 h 122962"/>
                  <a:gd name="connsiteX66" fmla="*/ 99954 w 675285"/>
                  <a:gd name="connsiteY66" fmla="*/ 99764 h 122962"/>
                  <a:gd name="connsiteX67" fmla="*/ 129151 w 675285"/>
                  <a:gd name="connsiteY67" fmla="*/ 99251 h 122962"/>
                  <a:gd name="connsiteX68" fmla="*/ 129151 w 675285"/>
                  <a:gd name="connsiteY68" fmla="*/ 31127 h 122962"/>
                  <a:gd name="connsiteX69" fmla="*/ 138883 w 675285"/>
                  <a:gd name="connsiteY69" fmla="*/ 31127 h 122962"/>
                  <a:gd name="connsiteX70" fmla="*/ 142468 w 675285"/>
                  <a:gd name="connsiteY70" fmla="*/ 31639 h 122962"/>
                  <a:gd name="connsiteX71" fmla="*/ 143492 w 675285"/>
                  <a:gd name="connsiteY71" fmla="*/ 35225 h 122962"/>
                  <a:gd name="connsiteX72" fmla="*/ 144517 w 675285"/>
                  <a:gd name="connsiteY72" fmla="*/ 43420 h 122962"/>
                  <a:gd name="connsiteX73" fmla="*/ 153224 w 675285"/>
                  <a:gd name="connsiteY73" fmla="*/ 33176 h 122962"/>
                  <a:gd name="connsiteX74" fmla="*/ 164493 w 675285"/>
                  <a:gd name="connsiteY74" fmla="*/ 29590 h 122962"/>
                  <a:gd name="connsiteX75" fmla="*/ 172689 w 675285"/>
                  <a:gd name="connsiteY75" fmla="*/ 32152 h 122962"/>
                  <a:gd name="connsiteX76" fmla="*/ 170640 w 675285"/>
                  <a:gd name="connsiteY76" fmla="*/ 44445 h 122962"/>
                  <a:gd name="connsiteX77" fmla="*/ 169615 w 675285"/>
                  <a:gd name="connsiteY77" fmla="*/ 45981 h 122962"/>
                  <a:gd name="connsiteX78" fmla="*/ 168079 w 675285"/>
                  <a:gd name="connsiteY78" fmla="*/ 46494 h 122962"/>
                  <a:gd name="connsiteX79" fmla="*/ 165005 w 675285"/>
                  <a:gd name="connsiteY79" fmla="*/ 46494 h 122962"/>
                  <a:gd name="connsiteX80" fmla="*/ 160908 w 675285"/>
                  <a:gd name="connsiteY80" fmla="*/ 45469 h 122962"/>
                  <a:gd name="connsiteX81" fmla="*/ 151688 w 675285"/>
                  <a:gd name="connsiteY81" fmla="*/ 48542 h 122962"/>
                  <a:gd name="connsiteX82" fmla="*/ 145541 w 675285"/>
                  <a:gd name="connsiteY82" fmla="*/ 56738 h 122962"/>
                  <a:gd name="connsiteX83" fmla="*/ 145541 w 675285"/>
                  <a:gd name="connsiteY83" fmla="*/ 99251 h 122962"/>
                  <a:gd name="connsiteX84" fmla="*/ 129151 w 675285"/>
                  <a:gd name="connsiteY84" fmla="*/ 99251 h 122962"/>
                  <a:gd name="connsiteX85" fmla="*/ 200860 w 675285"/>
                  <a:gd name="connsiteY85" fmla="*/ 31127 h 122962"/>
                  <a:gd name="connsiteX86" fmla="*/ 200860 w 675285"/>
                  <a:gd name="connsiteY86" fmla="*/ 99251 h 122962"/>
                  <a:gd name="connsiteX87" fmla="*/ 184469 w 675285"/>
                  <a:gd name="connsiteY87" fmla="*/ 99251 h 122962"/>
                  <a:gd name="connsiteX88" fmla="*/ 184469 w 675285"/>
                  <a:gd name="connsiteY88" fmla="*/ 31127 h 122962"/>
                  <a:gd name="connsiteX89" fmla="*/ 201372 w 675285"/>
                  <a:gd name="connsiteY89" fmla="*/ 31127 h 122962"/>
                  <a:gd name="connsiteX90" fmla="*/ 203421 w 675285"/>
                  <a:gd name="connsiteY90" fmla="*/ 10639 h 122962"/>
                  <a:gd name="connsiteX91" fmla="*/ 202909 w 675285"/>
                  <a:gd name="connsiteY91" fmla="*/ 15249 h 122962"/>
                  <a:gd name="connsiteX92" fmla="*/ 197275 w 675285"/>
                  <a:gd name="connsiteY92" fmla="*/ 20371 h 122962"/>
                  <a:gd name="connsiteX93" fmla="*/ 185494 w 675285"/>
                  <a:gd name="connsiteY93" fmla="*/ 18322 h 122962"/>
                  <a:gd name="connsiteX94" fmla="*/ 183445 w 675285"/>
                  <a:gd name="connsiteY94" fmla="*/ 15249 h 122962"/>
                  <a:gd name="connsiteX95" fmla="*/ 182421 w 675285"/>
                  <a:gd name="connsiteY95" fmla="*/ 11151 h 122962"/>
                  <a:gd name="connsiteX96" fmla="*/ 185494 w 675285"/>
                  <a:gd name="connsiteY96" fmla="*/ 3468 h 122962"/>
                  <a:gd name="connsiteX97" fmla="*/ 193177 w 675285"/>
                  <a:gd name="connsiteY97" fmla="*/ 394 h 122962"/>
                  <a:gd name="connsiteX98" fmla="*/ 197275 w 675285"/>
                  <a:gd name="connsiteY98" fmla="*/ 1419 h 122962"/>
                  <a:gd name="connsiteX99" fmla="*/ 202397 w 675285"/>
                  <a:gd name="connsiteY99" fmla="*/ 6541 h 122962"/>
                  <a:gd name="connsiteX100" fmla="*/ 203421 w 675285"/>
                  <a:gd name="connsiteY100" fmla="*/ 11151 h 122962"/>
                  <a:gd name="connsiteX101" fmla="*/ 219812 w 675285"/>
                  <a:gd name="connsiteY101" fmla="*/ 99251 h 122962"/>
                  <a:gd name="connsiteX102" fmla="*/ 219812 w 675285"/>
                  <a:gd name="connsiteY102" fmla="*/ 31127 h 122962"/>
                  <a:gd name="connsiteX103" fmla="*/ 230056 w 675285"/>
                  <a:gd name="connsiteY103" fmla="*/ 31127 h 122962"/>
                  <a:gd name="connsiteX104" fmla="*/ 234154 w 675285"/>
                  <a:gd name="connsiteY104" fmla="*/ 33688 h 122962"/>
                  <a:gd name="connsiteX105" fmla="*/ 235178 w 675285"/>
                  <a:gd name="connsiteY105" fmla="*/ 39323 h 122962"/>
                  <a:gd name="connsiteX106" fmla="*/ 243886 w 675285"/>
                  <a:gd name="connsiteY106" fmla="*/ 32664 h 122962"/>
                  <a:gd name="connsiteX107" fmla="*/ 255667 w 675285"/>
                  <a:gd name="connsiteY107" fmla="*/ 30103 h 122962"/>
                  <a:gd name="connsiteX108" fmla="*/ 265911 w 675285"/>
                  <a:gd name="connsiteY108" fmla="*/ 31639 h 122962"/>
                  <a:gd name="connsiteX109" fmla="*/ 273082 w 675285"/>
                  <a:gd name="connsiteY109" fmla="*/ 36761 h 122962"/>
                  <a:gd name="connsiteX110" fmla="*/ 279229 w 675285"/>
                  <a:gd name="connsiteY110" fmla="*/ 55201 h 122962"/>
                  <a:gd name="connsiteX111" fmla="*/ 278717 w 675285"/>
                  <a:gd name="connsiteY111" fmla="*/ 99251 h 122962"/>
                  <a:gd name="connsiteX112" fmla="*/ 262326 w 675285"/>
                  <a:gd name="connsiteY112" fmla="*/ 99251 h 122962"/>
                  <a:gd name="connsiteX113" fmla="*/ 262326 w 675285"/>
                  <a:gd name="connsiteY113" fmla="*/ 55713 h 122962"/>
                  <a:gd name="connsiteX114" fmla="*/ 259252 w 675285"/>
                  <a:gd name="connsiteY114" fmla="*/ 45981 h 122962"/>
                  <a:gd name="connsiteX115" fmla="*/ 250545 w 675285"/>
                  <a:gd name="connsiteY115" fmla="*/ 42396 h 122962"/>
                  <a:gd name="connsiteX116" fmla="*/ 242862 w 675285"/>
                  <a:gd name="connsiteY116" fmla="*/ 44445 h 122962"/>
                  <a:gd name="connsiteX117" fmla="*/ 235691 w 675285"/>
                  <a:gd name="connsiteY117" fmla="*/ 49567 h 122962"/>
                  <a:gd name="connsiteX118" fmla="*/ 235691 w 675285"/>
                  <a:gd name="connsiteY118" fmla="*/ 99251 h 122962"/>
                  <a:gd name="connsiteX119" fmla="*/ 219300 w 675285"/>
                  <a:gd name="connsiteY119" fmla="*/ 99251 h 122962"/>
                  <a:gd name="connsiteX120" fmla="*/ 319181 w 675285"/>
                  <a:gd name="connsiteY120" fmla="*/ 29590 h 122962"/>
                  <a:gd name="connsiteX121" fmla="*/ 327377 w 675285"/>
                  <a:gd name="connsiteY121" fmla="*/ 30615 h 122962"/>
                  <a:gd name="connsiteX122" fmla="*/ 334548 w 675285"/>
                  <a:gd name="connsiteY122" fmla="*/ 33176 h 122962"/>
                  <a:gd name="connsiteX123" fmla="*/ 354012 w 675285"/>
                  <a:gd name="connsiteY123" fmla="*/ 33176 h 122962"/>
                  <a:gd name="connsiteX124" fmla="*/ 354012 w 675285"/>
                  <a:gd name="connsiteY124" fmla="*/ 39323 h 122962"/>
                  <a:gd name="connsiteX125" fmla="*/ 352987 w 675285"/>
                  <a:gd name="connsiteY125" fmla="*/ 41884 h 122962"/>
                  <a:gd name="connsiteX126" fmla="*/ 350426 w 675285"/>
                  <a:gd name="connsiteY126" fmla="*/ 42908 h 122962"/>
                  <a:gd name="connsiteX127" fmla="*/ 344280 w 675285"/>
                  <a:gd name="connsiteY127" fmla="*/ 43932 h 122962"/>
                  <a:gd name="connsiteX128" fmla="*/ 345816 w 675285"/>
                  <a:gd name="connsiteY128" fmla="*/ 51616 h 122962"/>
                  <a:gd name="connsiteX129" fmla="*/ 338133 w 675285"/>
                  <a:gd name="connsiteY129" fmla="*/ 68006 h 122962"/>
                  <a:gd name="connsiteX130" fmla="*/ 329938 w 675285"/>
                  <a:gd name="connsiteY130" fmla="*/ 72616 h 122962"/>
                  <a:gd name="connsiteX131" fmla="*/ 311498 w 675285"/>
                  <a:gd name="connsiteY131" fmla="*/ 73129 h 122962"/>
                  <a:gd name="connsiteX132" fmla="*/ 308425 w 675285"/>
                  <a:gd name="connsiteY132" fmla="*/ 77738 h 122962"/>
                  <a:gd name="connsiteX133" fmla="*/ 310474 w 675285"/>
                  <a:gd name="connsiteY133" fmla="*/ 80812 h 122962"/>
                  <a:gd name="connsiteX134" fmla="*/ 315596 w 675285"/>
                  <a:gd name="connsiteY134" fmla="*/ 81836 h 122962"/>
                  <a:gd name="connsiteX135" fmla="*/ 322255 w 675285"/>
                  <a:gd name="connsiteY135" fmla="*/ 82348 h 122962"/>
                  <a:gd name="connsiteX136" fmla="*/ 338133 w 675285"/>
                  <a:gd name="connsiteY136" fmla="*/ 83885 h 122962"/>
                  <a:gd name="connsiteX137" fmla="*/ 345304 w 675285"/>
                  <a:gd name="connsiteY137" fmla="*/ 86446 h 122962"/>
                  <a:gd name="connsiteX138" fmla="*/ 350426 w 675285"/>
                  <a:gd name="connsiteY138" fmla="*/ 91568 h 122962"/>
                  <a:gd name="connsiteX139" fmla="*/ 352475 w 675285"/>
                  <a:gd name="connsiteY139" fmla="*/ 99764 h 122962"/>
                  <a:gd name="connsiteX140" fmla="*/ 343767 w 675285"/>
                  <a:gd name="connsiteY140" fmla="*/ 116154 h 122962"/>
                  <a:gd name="connsiteX141" fmla="*/ 333523 w 675285"/>
                  <a:gd name="connsiteY141" fmla="*/ 121277 h 122962"/>
                  <a:gd name="connsiteX142" fmla="*/ 305864 w 675285"/>
                  <a:gd name="connsiteY142" fmla="*/ 121789 h 122962"/>
                  <a:gd name="connsiteX143" fmla="*/ 296132 w 675285"/>
                  <a:gd name="connsiteY143" fmla="*/ 117691 h 122962"/>
                  <a:gd name="connsiteX144" fmla="*/ 291010 w 675285"/>
                  <a:gd name="connsiteY144" fmla="*/ 112057 h 122962"/>
                  <a:gd name="connsiteX145" fmla="*/ 288961 w 675285"/>
                  <a:gd name="connsiteY145" fmla="*/ 105398 h 122962"/>
                  <a:gd name="connsiteX146" fmla="*/ 291522 w 675285"/>
                  <a:gd name="connsiteY146" fmla="*/ 97203 h 122962"/>
                  <a:gd name="connsiteX147" fmla="*/ 299717 w 675285"/>
                  <a:gd name="connsiteY147" fmla="*/ 92080 h 122962"/>
                  <a:gd name="connsiteX148" fmla="*/ 295620 w 675285"/>
                  <a:gd name="connsiteY148" fmla="*/ 88495 h 122962"/>
                  <a:gd name="connsiteX149" fmla="*/ 294083 w 675285"/>
                  <a:gd name="connsiteY149" fmla="*/ 82348 h 122962"/>
                  <a:gd name="connsiteX150" fmla="*/ 294595 w 675285"/>
                  <a:gd name="connsiteY150" fmla="*/ 79275 h 122962"/>
                  <a:gd name="connsiteX151" fmla="*/ 296644 w 675285"/>
                  <a:gd name="connsiteY151" fmla="*/ 75690 h 122962"/>
                  <a:gd name="connsiteX152" fmla="*/ 299205 w 675285"/>
                  <a:gd name="connsiteY152" fmla="*/ 72616 h 122962"/>
                  <a:gd name="connsiteX153" fmla="*/ 303303 w 675285"/>
                  <a:gd name="connsiteY153" fmla="*/ 70055 h 122962"/>
                  <a:gd name="connsiteX154" fmla="*/ 295107 w 675285"/>
                  <a:gd name="connsiteY154" fmla="*/ 62884 h 122962"/>
                  <a:gd name="connsiteX155" fmla="*/ 292034 w 675285"/>
                  <a:gd name="connsiteY155" fmla="*/ 51616 h 122962"/>
                  <a:gd name="connsiteX156" fmla="*/ 299717 w 675285"/>
                  <a:gd name="connsiteY156" fmla="*/ 35737 h 122962"/>
                  <a:gd name="connsiteX157" fmla="*/ 308425 w 675285"/>
                  <a:gd name="connsiteY157" fmla="*/ 31127 h 122962"/>
                  <a:gd name="connsiteX158" fmla="*/ 318669 w 675285"/>
                  <a:gd name="connsiteY158" fmla="*/ 29590 h 122962"/>
                  <a:gd name="connsiteX159" fmla="*/ 337109 w 675285"/>
                  <a:gd name="connsiteY159" fmla="*/ 102325 h 122962"/>
                  <a:gd name="connsiteX160" fmla="*/ 336084 w 675285"/>
                  <a:gd name="connsiteY160" fmla="*/ 99251 h 122962"/>
                  <a:gd name="connsiteX161" fmla="*/ 332499 w 675285"/>
                  <a:gd name="connsiteY161" fmla="*/ 97203 h 122962"/>
                  <a:gd name="connsiteX162" fmla="*/ 327377 w 675285"/>
                  <a:gd name="connsiteY162" fmla="*/ 96178 h 122962"/>
                  <a:gd name="connsiteX163" fmla="*/ 315596 w 675285"/>
                  <a:gd name="connsiteY163" fmla="*/ 95154 h 122962"/>
                  <a:gd name="connsiteX164" fmla="*/ 309449 w 675285"/>
                  <a:gd name="connsiteY164" fmla="*/ 94641 h 122962"/>
                  <a:gd name="connsiteX165" fmla="*/ 304327 w 675285"/>
                  <a:gd name="connsiteY165" fmla="*/ 98227 h 122962"/>
                  <a:gd name="connsiteX166" fmla="*/ 302790 w 675285"/>
                  <a:gd name="connsiteY166" fmla="*/ 103349 h 122962"/>
                  <a:gd name="connsiteX167" fmla="*/ 303815 w 675285"/>
                  <a:gd name="connsiteY167" fmla="*/ 106422 h 122962"/>
                  <a:gd name="connsiteX168" fmla="*/ 306888 w 675285"/>
                  <a:gd name="connsiteY168" fmla="*/ 108983 h 122962"/>
                  <a:gd name="connsiteX169" fmla="*/ 312010 w 675285"/>
                  <a:gd name="connsiteY169" fmla="*/ 111032 h 122962"/>
                  <a:gd name="connsiteX170" fmla="*/ 319694 w 675285"/>
                  <a:gd name="connsiteY170" fmla="*/ 111544 h 122962"/>
                  <a:gd name="connsiteX171" fmla="*/ 327377 w 675285"/>
                  <a:gd name="connsiteY171" fmla="*/ 111032 h 122962"/>
                  <a:gd name="connsiteX172" fmla="*/ 332499 w 675285"/>
                  <a:gd name="connsiteY172" fmla="*/ 108983 h 122962"/>
                  <a:gd name="connsiteX173" fmla="*/ 336084 w 675285"/>
                  <a:gd name="connsiteY173" fmla="*/ 105910 h 122962"/>
                  <a:gd name="connsiteX174" fmla="*/ 337109 w 675285"/>
                  <a:gd name="connsiteY174" fmla="*/ 102325 h 122962"/>
                  <a:gd name="connsiteX175" fmla="*/ 319181 w 675285"/>
                  <a:gd name="connsiteY175" fmla="*/ 63397 h 122962"/>
                  <a:gd name="connsiteX176" fmla="*/ 324303 w 675285"/>
                  <a:gd name="connsiteY176" fmla="*/ 62372 h 122962"/>
                  <a:gd name="connsiteX177" fmla="*/ 328401 w 675285"/>
                  <a:gd name="connsiteY177" fmla="*/ 60323 h 122962"/>
                  <a:gd name="connsiteX178" fmla="*/ 330450 w 675285"/>
                  <a:gd name="connsiteY178" fmla="*/ 56738 h 122962"/>
                  <a:gd name="connsiteX179" fmla="*/ 330962 w 675285"/>
                  <a:gd name="connsiteY179" fmla="*/ 52128 h 122962"/>
                  <a:gd name="connsiteX180" fmla="*/ 328401 w 675285"/>
                  <a:gd name="connsiteY180" fmla="*/ 44445 h 122962"/>
                  <a:gd name="connsiteX181" fmla="*/ 319181 w 675285"/>
                  <a:gd name="connsiteY181" fmla="*/ 41371 h 122962"/>
                  <a:gd name="connsiteX182" fmla="*/ 309961 w 675285"/>
                  <a:gd name="connsiteY182" fmla="*/ 44445 h 122962"/>
                  <a:gd name="connsiteX183" fmla="*/ 306888 w 675285"/>
                  <a:gd name="connsiteY183" fmla="*/ 52128 h 122962"/>
                  <a:gd name="connsiteX184" fmla="*/ 307913 w 675285"/>
                  <a:gd name="connsiteY184" fmla="*/ 56738 h 122962"/>
                  <a:gd name="connsiteX185" fmla="*/ 313547 w 675285"/>
                  <a:gd name="connsiteY185" fmla="*/ 62372 h 122962"/>
                  <a:gd name="connsiteX186" fmla="*/ 318669 w 675285"/>
                  <a:gd name="connsiteY186" fmla="*/ 63397 h 122962"/>
                  <a:gd name="connsiteX187" fmla="*/ 416502 w 675285"/>
                  <a:gd name="connsiteY187" fmla="*/ 20371 h 122962"/>
                  <a:gd name="connsiteX188" fmla="*/ 414965 w 675285"/>
                  <a:gd name="connsiteY188" fmla="*/ 22420 h 122962"/>
                  <a:gd name="connsiteX189" fmla="*/ 412916 w 675285"/>
                  <a:gd name="connsiteY189" fmla="*/ 22932 h 122962"/>
                  <a:gd name="connsiteX190" fmla="*/ 409843 w 675285"/>
                  <a:gd name="connsiteY190" fmla="*/ 21907 h 122962"/>
                  <a:gd name="connsiteX191" fmla="*/ 400623 w 675285"/>
                  <a:gd name="connsiteY191" fmla="*/ 17297 h 122962"/>
                  <a:gd name="connsiteX192" fmla="*/ 393452 w 675285"/>
                  <a:gd name="connsiteY192" fmla="*/ 16273 h 122962"/>
                  <a:gd name="connsiteX193" fmla="*/ 386793 w 675285"/>
                  <a:gd name="connsiteY193" fmla="*/ 17297 h 122962"/>
                  <a:gd name="connsiteX194" fmla="*/ 382183 w 675285"/>
                  <a:gd name="connsiteY194" fmla="*/ 19858 h 122962"/>
                  <a:gd name="connsiteX195" fmla="*/ 379622 w 675285"/>
                  <a:gd name="connsiteY195" fmla="*/ 23956 h 122962"/>
                  <a:gd name="connsiteX196" fmla="*/ 378598 w 675285"/>
                  <a:gd name="connsiteY196" fmla="*/ 29078 h 122962"/>
                  <a:gd name="connsiteX197" fmla="*/ 380647 w 675285"/>
                  <a:gd name="connsiteY197" fmla="*/ 34200 h 122962"/>
                  <a:gd name="connsiteX198" fmla="*/ 385769 w 675285"/>
                  <a:gd name="connsiteY198" fmla="*/ 38298 h 122962"/>
                  <a:gd name="connsiteX199" fmla="*/ 392428 w 675285"/>
                  <a:gd name="connsiteY199" fmla="*/ 40859 h 122962"/>
                  <a:gd name="connsiteX200" fmla="*/ 408818 w 675285"/>
                  <a:gd name="connsiteY200" fmla="*/ 47006 h 122962"/>
                  <a:gd name="connsiteX201" fmla="*/ 415989 w 675285"/>
                  <a:gd name="connsiteY201" fmla="*/ 52128 h 122962"/>
                  <a:gd name="connsiteX202" fmla="*/ 423160 w 675285"/>
                  <a:gd name="connsiteY202" fmla="*/ 68519 h 122962"/>
                  <a:gd name="connsiteX203" fmla="*/ 420599 w 675285"/>
                  <a:gd name="connsiteY203" fmla="*/ 80812 h 122962"/>
                  <a:gd name="connsiteX204" fmla="*/ 403696 w 675285"/>
                  <a:gd name="connsiteY204" fmla="*/ 97203 h 122962"/>
                  <a:gd name="connsiteX205" fmla="*/ 389354 w 675285"/>
                  <a:gd name="connsiteY205" fmla="*/ 99764 h 122962"/>
                  <a:gd name="connsiteX206" fmla="*/ 358109 w 675285"/>
                  <a:gd name="connsiteY206" fmla="*/ 86958 h 122962"/>
                  <a:gd name="connsiteX207" fmla="*/ 363232 w 675285"/>
                  <a:gd name="connsiteY207" fmla="*/ 78763 h 122962"/>
                  <a:gd name="connsiteX208" fmla="*/ 364768 w 675285"/>
                  <a:gd name="connsiteY208" fmla="*/ 77226 h 122962"/>
                  <a:gd name="connsiteX209" fmla="*/ 367329 w 675285"/>
                  <a:gd name="connsiteY209" fmla="*/ 76202 h 122962"/>
                  <a:gd name="connsiteX210" fmla="*/ 370915 w 675285"/>
                  <a:gd name="connsiteY210" fmla="*/ 77738 h 122962"/>
                  <a:gd name="connsiteX211" fmla="*/ 381159 w 675285"/>
                  <a:gd name="connsiteY211" fmla="*/ 83885 h 122962"/>
                  <a:gd name="connsiteX212" fmla="*/ 389867 w 675285"/>
                  <a:gd name="connsiteY212" fmla="*/ 84909 h 122962"/>
                  <a:gd name="connsiteX213" fmla="*/ 402160 w 675285"/>
                  <a:gd name="connsiteY213" fmla="*/ 81324 h 122962"/>
                  <a:gd name="connsiteX214" fmla="*/ 406257 w 675285"/>
                  <a:gd name="connsiteY214" fmla="*/ 71080 h 122962"/>
                  <a:gd name="connsiteX215" fmla="*/ 404209 w 675285"/>
                  <a:gd name="connsiteY215" fmla="*/ 64933 h 122962"/>
                  <a:gd name="connsiteX216" fmla="*/ 399086 w 675285"/>
                  <a:gd name="connsiteY216" fmla="*/ 60835 h 122962"/>
                  <a:gd name="connsiteX217" fmla="*/ 391915 w 675285"/>
                  <a:gd name="connsiteY217" fmla="*/ 58274 h 122962"/>
                  <a:gd name="connsiteX218" fmla="*/ 376037 w 675285"/>
                  <a:gd name="connsiteY218" fmla="*/ 52640 h 122962"/>
                  <a:gd name="connsiteX219" fmla="*/ 368866 w 675285"/>
                  <a:gd name="connsiteY219" fmla="*/ 47518 h 122962"/>
                  <a:gd name="connsiteX220" fmla="*/ 363744 w 675285"/>
                  <a:gd name="connsiteY220" fmla="*/ 40347 h 122962"/>
                  <a:gd name="connsiteX221" fmla="*/ 369890 w 675285"/>
                  <a:gd name="connsiteY221" fmla="*/ 9614 h 122962"/>
                  <a:gd name="connsiteX222" fmla="*/ 380135 w 675285"/>
                  <a:gd name="connsiteY222" fmla="*/ 3468 h 122962"/>
                  <a:gd name="connsiteX223" fmla="*/ 409331 w 675285"/>
                  <a:gd name="connsiteY223" fmla="*/ 3468 h 122962"/>
                  <a:gd name="connsiteX224" fmla="*/ 421112 w 675285"/>
                  <a:gd name="connsiteY224" fmla="*/ 11663 h 122962"/>
                  <a:gd name="connsiteX225" fmla="*/ 417014 w 675285"/>
                  <a:gd name="connsiteY225" fmla="*/ 19858 h 122962"/>
                  <a:gd name="connsiteX226" fmla="*/ 457991 w 675285"/>
                  <a:gd name="connsiteY226" fmla="*/ 100276 h 122962"/>
                  <a:gd name="connsiteX227" fmla="*/ 444673 w 675285"/>
                  <a:gd name="connsiteY227" fmla="*/ 95154 h 122962"/>
                  <a:gd name="connsiteX228" fmla="*/ 439551 w 675285"/>
                  <a:gd name="connsiteY228" fmla="*/ 81324 h 122962"/>
                  <a:gd name="connsiteX229" fmla="*/ 439551 w 675285"/>
                  <a:gd name="connsiteY229" fmla="*/ 43420 h 122962"/>
                  <a:gd name="connsiteX230" fmla="*/ 433405 w 675285"/>
                  <a:gd name="connsiteY230" fmla="*/ 43420 h 122962"/>
                  <a:gd name="connsiteX231" fmla="*/ 430844 w 675285"/>
                  <a:gd name="connsiteY231" fmla="*/ 42396 h 122962"/>
                  <a:gd name="connsiteX232" fmla="*/ 430331 w 675285"/>
                  <a:gd name="connsiteY232" fmla="*/ 39835 h 122962"/>
                  <a:gd name="connsiteX233" fmla="*/ 430331 w 675285"/>
                  <a:gd name="connsiteY233" fmla="*/ 32664 h 122962"/>
                  <a:gd name="connsiteX234" fmla="*/ 441088 w 675285"/>
                  <a:gd name="connsiteY234" fmla="*/ 31127 h 122962"/>
                  <a:gd name="connsiteX235" fmla="*/ 444673 w 675285"/>
                  <a:gd name="connsiteY235" fmla="*/ 12175 h 122962"/>
                  <a:gd name="connsiteX236" fmla="*/ 445698 w 675285"/>
                  <a:gd name="connsiteY236" fmla="*/ 10126 h 122962"/>
                  <a:gd name="connsiteX237" fmla="*/ 448259 w 675285"/>
                  <a:gd name="connsiteY237" fmla="*/ 9614 h 122962"/>
                  <a:gd name="connsiteX238" fmla="*/ 456966 w 675285"/>
                  <a:gd name="connsiteY238" fmla="*/ 9614 h 122962"/>
                  <a:gd name="connsiteX239" fmla="*/ 456966 w 675285"/>
                  <a:gd name="connsiteY239" fmla="*/ 31127 h 122962"/>
                  <a:gd name="connsiteX240" fmla="*/ 474894 w 675285"/>
                  <a:gd name="connsiteY240" fmla="*/ 31127 h 122962"/>
                  <a:gd name="connsiteX241" fmla="*/ 474894 w 675285"/>
                  <a:gd name="connsiteY241" fmla="*/ 42908 h 122962"/>
                  <a:gd name="connsiteX242" fmla="*/ 456966 w 675285"/>
                  <a:gd name="connsiteY242" fmla="*/ 42908 h 122962"/>
                  <a:gd name="connsiteX243" fmla="*/ 456966 w 675285"/>
                  <a:gd name="connsiteY243" fmla="*/ 79787 h 122962"/>
                  <a:gd name="connsiteX244" fmla="*/ 458503 w 675285"/>
                  <a:gd name="connsiteY244" fmla="*/ 84909 h 122962"/>
                  <a:gd name="connsiteX245" fmla="*/ 462601 w 675285"/>
                  <a:gd name="connsiteY245" fmla="*/ 86446 h 122962"/>
                  <a:gd name="connsiteX246" fmla="*/ 465162 w 675285"/>
                  <a:gd name="connsiteY246" fmla="*/ 86446 h 122962"/>
                  <a:gd name="connsiteX247" fmla="*/ 468235 w 675285"/>
                  <a:gd name="connsiteY247" fmla="*/ 84909 h 122962"/>
                  <a:gd name="connsiteX248" fmla="*/ 469772 w 675285"/>
                  <a:gd name="connsiteY248" fmla="*/ 84397 h 122962"/>
                  <a:gd name="connsiteX249" fmla="*/ 470796 w 675285"/>
                  <a:gd name="connsiteY249" fmla="*/ 84397 h 122962"/>
                  <a:gd name="connsiteX250" fmla="*/ 471821 w 675285"/>
                  <a:gd name="connsiteY250" fmla="*/ 85934 h 122962"/>
                  <a:gd name="connsiteX251" fmla="*/ 476943 w 675285"/>
                  <a:gd name="connsiteY251" fmla="*/ 93617 h 122962"/>
                  <a:gd name="connsiteX252" fmla="*/ 468235 w 675285"/>
                  <a:gd name="connsiteY252" fmla="*/ 98739 h 122962"/>
                  <a:gd name="connsiteX253" fmla="*/ 458503 w 675285"/>
                  <a:gd name="connsiteY253" fmla="*/ 99764 h 122962"/>
                  <a:gd name="connsiteX254" fmla="*/ 516383 w 675285"/>
                  <a:gd name="connsiteY254" fmla="*/ 30103 h 122962"/>
                  <a:gd name="connsiteX255" fmla="*/ 530213 w 675285"/>
                  <a:gd name="connsiteY255" fmla="*/ 32152 h 122962"/>
                  <a:gd name="connsiteX256" fmla="*/ 547628 w 675285"/>
                  <a:gd name="connsiteY256" fmla="*/ 50591 h 122962"/>
                  <a:gd name="connsiteX257" fmla="*/ 547628 w 675285"/>
                  <a:gd name="connsiteY257" fmla="*/ 79787 h 122962"/>
                  <a:gd name="connsiteX258" fmla="*/ 530213 w 675285"/>
                  <a:gd name="connsiteY258" fmla="*/ 97715 h 122962"/>
                  <a:gd name="connsiteX259" fmla="*/ 516383 w 675285"/>
                  <a:gd name="connsiteY259" fmla="*/ 100276 h 122962"/>
                  <a:gd name="connsiteX260" fmla="*/ 502553 w 675285"/>
                  <a:gd name="connsiteY260" fmla="*/ 97715 h 122962"/>
                  <a:gd name="connsiteX261" fmla="*/ 485138 w 675285"/>
                  <a:gd name="connsiteY261" fmla="*/ 79787 h 122962"/>
                  <a:gd name="connsiteX262" fmla="*/ 482577 w 675285"/>
                  <a:gd name="connsiteY262" fmla="*/ 64933 h 122962"/>
                  <a:gd name="connsiteX263" fmla="*/ 485138 w 675285"/>
                  <a:gd name="connsiteY263" fmla="*/ 50591 h 122962"/>
                  <a:gd name="connsiteX264" fmla="*/ 502553 w 675285"/>
                  <a:gd name="connsiteY264" fmla="*/ 32664 h 122962"/>
                  <a:gd name="connsiteX265" fmla="*/ 516383 w 675285"/>
                  <a:gd name="connsiteY265" fmla="*/ 30103 h 122962"/>
                  <a:gd name="connsiteX266" fmla="*/ 516383 w 675285"/>
                  <a:gd name="connsiteY266" fmla="*/ 87470 h 122962"/>
                  <a:gd name="connsiteX267" fmla="*/ 529188 w 675285"/>
                  <a:gd name="connsiteY267" fmla="*/ 82348 h 122962"/>
                  <a:gd name="connsiteX268" fmla="*/ 533286 w 675285"/>
                  <a:gd name="connsiteY268" fmla="*/ 64933 h 122962"/>
                  <a:gd name="connsiteX269" fmla="*/ 529188 w 675285"/>
                  <a:gd name="connsiteY269" fmla="*/ 48030 h 122962"/>
                  <a:gd name="connsiteX270" fmla="*/ 516383 w 675285"/>
                  <a:gd name="connsiteY270" fmla="*/ 42908 h 122962"/>
                  <a:gd name="connsiteX271" fmla="*/ 503578 w 675285"/>
                  <a:gd name="connsiteY271" fmla="*/ 48030 h 122962"/>
                  <a:gd name="connsiteX272" fmla="*/ 499480 w 675285"/>
                  <a:gd name="connsiteY272" fmla="*/ 64933 h 122962"/>
                  <a:gd name="connsiteX273" fmla="*/ 503578 w 675285"/>
                  <a:gd name="connsiteY273" fmla="*/ 81836 h 122962"/>
                  <a:gd name="connsiteX274" fmla="*/ 516383 w 675285"/>
                  <a:gd name="connsiteY274" fmla="*/ 87470 h 122962"/>
                  <a:gd name="connsiteX275" fmla="*/ 562994 w 675285"/>
                  <a:gd name="connsiteY275" fmla="*/ 99251 h 122962"/>
                  <a:gd name="connsiteX276" fmla="*/ 562994 w 675285"/>
                  <a:gd name="connsiteY276" fmla="*/ 31127 h 122962"/>
                  <a:gd name="connsiteX277" fmla="*/ 572726 w 675285"/>
                  <a:gd name="connsiteY277" fmla="*/ 31127 h 122962"/>
                  <a:gd name="connsiteX278" fmla="*/ 576312 w 675285"/>
                  <a:gd name="connsiteY278" fmla="*/ 31639 h 122962"/>
                  <a:gd name="connsiteX279" fmla="*/ 577336 w 675285"/>
                  <a:gd name="connsiteY279" fmla="*/ 35225 h 122962"/>
                  <a:gd name="connsiteX280" fmla="*/ 578361 w 675285"/>
                  <a:gd name="connsiteY280" fmla="*/ 43420 h 122962"/>
                  <a:gd name="connsiteX281" fmla="*/ 587068 w 675285"/>
                  <a:gd name="connsiteY281" fmla="*/ 33176 h 122962"/>
                  <a:gd name="connsiteX282" fmla="*/ 598337 w 675285"/>
                  <a:gd name="connsiteY282" fmla="*/ 29590 h 122962"/>
                  <a:gd name="connsiteX283" fmla="*/ 606532 w 675285"/>
                  <a:gd name="connsiteY283" fmla="*/ 32152 h 122962"/>
                  <a:gd name="connsiteX284" fmla="*/ 604484 w 675285"/>
                  <a:gd name="connsiteY284" fmla="*/ 44445 h 122962"/>
                  <a:gd name="connsiteX285" fmla="*/ 603459 w 675285"/>
                  <a:gd name="connsiteY285" fmla="*/ 45981 h 122962"/>
                  <a:gd name="connsiteX286" fmla="*/ 601923 w 675285"/>
                  <a:gd name="connsiteY286" fmla="*/ 46494 h 122962"/>
                  <a:gd name="connsiteX287" fmla="*/ 598849 w 675285"/>
                  <a:gd name="connsiteY287" fmla="*/ 46494 h 122962"/>
                  <a:gd name="connsiteX288" fmla="*/ 594239 w 675285"/>
                  <a:gd name="connsiteY288" fmla="*/ 45469 h 122962"/>
                  <a:gd name="connsiteX289" fmla="*/ 585532 w 675285"/>
                  <a:gd name="connsiteY289" fmla="*/ 48542 h 122962"/>
                  <a:gd name="connsiteX290" fmla="*/ 579385 w 675285"/>
                  <a:gd name="connsiteY290" fmla="*/ 56738 h 122962"/>
                  <a:gd name="connsiteX291" fmla="*/ 579385 w 675285"/>
                  <a:gd name="connsiteY291" fmla="*/ 99251 h 122962"/>
                  <a:gd name="connsiteX292" fmla="*/ 562994 w 675285"/>
                  <a:gd name="connsiteY292" fmla="*/ 99251 h 122962"/>
                  <a:gd name="connsiteX293" fmla="*/ 645461 w 675285"/>
                  <a:gd name="connsiteY293" fmla="*/ 30103 h 122962"/>
                  <a:gd name="connsiteX294" fmla="*/ 657754 w 675285"/>
                  <a:gd name="connsiteY294" fmla="*/ 32152 h 122962"/>
                  <a:gd name="connsiteX295" fmla="*/ 673120 w 675285"/>
                  <a:gd name="connsiteY295" fmla="*/ 47518 h 122962"/>
                  <a:gd name="connsiteX296" fmla="*/ 675169 w 675285"/>
                  <a:gd name="connsiteY296" fmla="*/ 63909 h 122962"/>
                  <a:gd name="connsiteX297" fmla="*/ 674657 w 675285"/>
                  <a:gd name="connsiteY297" fmla="*/ 65958 h 122962"/>
                  <a:gd name="connsiteX298" fmla="*/ 673120 w 675285"/>
                  <a:gd name="connsiteY298" fmla="*/ 66982 h 122962"/>
                  <a:gd name="connsiteX299" fmla="*/ 671583 w 675285"/>
                  <a:gd name="connsiteY299" fmla="*/ 66982 h 122962"/>
                  <a:gd name="connsiteX300" fmla="*/ 629070 w 675285"/>
                  <a:gd name="connsiteY300" fmla="*/ 66982 h 122962"/>
                  <a:gd name="connsiteX301" fmla="*/ 634704 w 675285"/>
                  <a:gd name="connsiteY301" fmla="*/ 82348 h 122962"/>
                  <a:gd name="connsiteX302" fmla="*/ 648022 w 675285"/>
                  <a:gd name="connsiteY302" fmla="*/ 87470 h 122962"/>
                  <a:gd name="connsiteX303" fmla="*/ 654680 w 675285"/>
                  <a:gd name="connsiteY303" fmla="*/ 86446 h 122962"/>
                  <a:gd name="connsiteX304" fmla="*/ 659802 w 675285"/>
                  <a:gd name="connsiteY304" fmla="*/ 84397 h 122962"/>
                  <a:gd name="connsiteX305" fmla="*/ 663900 w 675285"/>
                  <a:gd name="connsiteY305" fmla="*/ 82348 h 122962"/>
                  <a:gd name="connsiteX306" fmla="*/ 666973 w 675285"/>
                  <a:gd name="connsiteY306" fmla="*/ 81324 h 122962"/>
                  <a:gd name="connsiteX307" fmla="*/ 668510 w 675285"/>
                  <a:gd name="connsiteY307" fmla="*/ 81836 h 122962"/>
                  <a:gd name="connsiteX308" fmla="*/ 670047 w 675285"/>
                  <a:gd name="connsiteY308" fmla="*/ 82861 h 122962"/>
                  <a:gd name="connsiteX309" fmla="*/ 674657 w 675285"/>
                  <a:gd name="connsiteY309" fmla="*/ 89007 h 122962"/>
                  <a:gd name="connsiteX310" fmla="*/ 668510 w 675285"/>
                  <a:gd name="connsiteY310" fmla="*/ 94129 h 122962"/>
                  <a:gd name="connsiteX311" fmla="*/ 653656 w 675285"/>
                  <a:gd name="connsiteY311" fmla="*/ 99251 h 122962"/>
                  <a:gd name="connsiteX312" fmla="*/ 646485 w 675285"/>
                  <a:gd name="connsiteY312" fmla="*/ 100276 h 122962"/>
                  <a:gd name="connsiteX313" fmla="*/ 633167 w 675285"/>
                  <a:gd name="connsiteY313" fmla="*/ 97715 h 122962"/>
                  <a:gd name="connsiteX314" fmla="*/ 622923 w 675285"/>
                  <a:gd name="connsiteY314" fmla="*/ 91056 h 122962"/>
                  <a:gd name="connsiteX315" fmla="*/ 615240 w 675285"/>
                  <a:gd name="connsiteY315" fmla="*/ 79275 h 122962"/>
                  <a:gd name="connsiteX316" fmla="*/ 615240 w 675285"/>
                  <a:gd name="connsiteY316" fmla="*/ 50591 h 122962"/>
                  <a:gd name="connsiteX317" fmla="*/ 621387 w 675285"/>
                  <a:gd name="connsiteY317" fmla="*/ 39835 h 122962"/>
                  <a:gd name="connsiteX318" fmla="*/ 631631 w 675285"/>
                  <a:gd name="connsiteY318" fmla="*/ 32664 h 122962"/>
                  <a:gd name="connsiteX319" fmla="*/ 645461 w 675285"/>
                  <a:gd name="connsiteY319" fmla="*/ 30103 h 122962"/>
                  <a:gd name="connsiteX320" fmla="*/ 645973 w 675285"/>
                  <a:gd name="connsiteY320" fmla="*/ 41884 h 122962"/>
                  <a:gd name="connsiteX321" fmla="*/ 634704 w 675285"/>
                  <a:gd name="connsiteY321" fmla="*/ 45469 h 122962"/>
                  <a:gd name="connsiteX322" fmla="*/ 629582 w 675285"/>
                  <a:gd name="connsiteY322" fmla="*/ 57250 h 122962"/>
                  <a:gd name="connsiteX323" fmla="*/ 660315 w 675285"/>
                  <a:gd name="connsiteY323" fmla="*/ 57250 h 122962"/>
                  <a:gd name="connsiteX324" fmla="*/ 659802 w 675285"/>
                  <a:gd name="connsiteY324" fmla="*/ 51103 h 122962"/>
                  <a:gd name="connsiteX325" fmla="*/ 656729 w 675285"/>
                  <a:gd name="connsiteY325" fmla="*/ 45981 h 122962"/>
                  <a:gd name="connsiteX326" fmla="*/ 652632 w 675285"/>
                  <a:gd name="connsiteY326" fmla="*/ 42908 h 122962"/>
                  <a:gd name="connsiteX327" fmla="*/ 645973 w 675285"/>
                  <a:gd name="connsiteY327" fmla="*/ 41884 h 12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</a:cxnLst>
                <a:rect l="l" t="t" r="r" b="b"/>
                <a:pathLst>
                  <a:path w="675285" h="122962">
                    <a:moveTo>
                      <a:pt x="58977" y="20371"/>
                    </a:moveTo>
                    <a:cubicBezTo>
                      <a:pt x="58506" y="21237"/>
                      <a:pt x="57794" y="21948"/>
                      <a:pt x="56929" y="22420"/>
                    </a:cubicBezTo>
                    <a:lnTo>
                      <a:pt x="54880" y="22932"/>
                    </a:lnTo>
                    <a:cubicBezTo>
                      <a:pt x="53855" y="22932"/>
                      <a:pt x="52831" y="22932"/>
                      <a:pt x="51806" y="21907"/>
                    </a:cubicBezTo>
                    <a:cubicBezTo>
                      <a:pt x="48813" y="20216"/>
                      <a:pt x="45736" y="18678"/>
                      <a:pt x="42587" y="17297"/>
                    </a:cubicBezTo>
                    <a:lnTo>
                      <a:pt x="35416" y="16273"/>
                    </a:lnTo>
                    <a:lnTo>
                      <a:pt x="28757" y="17297"/>
                    </a:lnTo>
                    <a:lnTo>
                      <a:pt x="24147" y="19858"/>
                    </a:lnTo>
                    <a:cubicBezTo>
                      <a:pt x="22979" y="21001"/>
                      <a:pt x="22101" y="22406"/>
                      <a:pt x="21586" y="23956"/>
                    </a:cubicBezTo>
                    <a:cubicBezTo>
                      <a:pt x="20561" y="24981"/>
                      <a:pt x="20561" y="27029"/>
                      <a:pt x="20561" y="29078"/>
                    </a:cubicBezTo>
                    <a:cubicBezTo>
                      <a:pt x="20561" y="30615"/>
                      <a:pt x="21074" y="32664"/>
                      <a:pt x="22610" y="34200"/>
                    </a:cubicBezTo>
                    <a:cubicBezTo>
                      <a:pt x="23635" y="35737"/>
                      <a:pt x="25171" y="37274"/>
                      <a:pt x="27732" y="38298"/>
                    </a:cubicBezTo>
                    <a:lnTo>
                      <a:pt x="34391" y="40859"/>
                    </a:lnTo>
                    <a:cubicBezTo>
                      <a:pt x="39905" y="42770"/>
                      <a:pt x="45371" y="44820"/>
                      <a:pt x="50782" y="47006"/>
                    </a:cubicBezTo>
                    <a:cubicBezTo>
                      <a:pt x="53343" y="48030"/>
                      <a:pt x="55904" y="50079"/>
                      <a:pt x="57953" y="52128"/>
                    </a:cubicBezTo>
                    <a:cubicBezTo>
                      <a:pt x="62748" y="56408"/>
                      <a:pt x="65379" y="62608"/>
                      <a:pt x="65124" y="69031"/>
                    </a:cubicBezTo>
                    <a:cubicBezTo>
                      <a:pt x="65124" y="73641"/>
                      <a:pt x="64100" y="77738"/>
                      <a:pt x="62563" y="81324"/>
                    </a:cubicBezTo>
                    <a:cubicBezTo>
                      <a:pt x="59591" y="88993"/>
                      <a:pt x="53417" y="94980"/>
                      <a:pt x="45660" y="97715"/>
                    </a:cubicBezTo>
                    <a:cubicBezTo>
                      <a:pt x="41562" y="99251"/>
                      <a:pt x="36952" y="100276"/>
                      <a:pt x="31318" y="100276"/>
                    </a:cubicBezTo>
                    <a:cubicBezTo>
                      <a:pt x="19658" y="100113"/>
                      <a:pt x="8494" y="95537"/>
                      <a:pt x="73" y="87470"/>
                    </a:cubicBezTo>
                    <a:lnTo>
                      <a:pt x="5195" y="79275"/>
                    </a:lnTo>
                    <a:cubicBezTo>
                      <a:pt x="5195" y="78251"/>
                      <a:pt x="6220" y="77738"/>
                      <a:pt x="6732" y="77738"/>
                    </a:cubicBezTo>
                    <a:lnTo>
                      <a:pt x="9293" y="76714"/>
                    </a:lnTo>
                    <a:lnTo>
                      <a:pt x="12878" y="78251"/>
                    </a:lnTo>
                    <a:cubicBezTo>
                      <a:pt x="16178" y="80486"/>
                      <a:pt x="19598" y="82538"/>
                      <a:pt x="23123" y="84397"/>
                    </a:cubicBezTo>
                    <a:cubicBezTo>
                      <a:pt x="25684" y="85422"/>
                      <a:pt x="28245" y="85422"/>
                      <a:pt x="31830" y="85422"/>
                    </a:cubicBezTo>
                    <a:cubicBezTo>
                      <a:pt x="36952" y="85422"/>
                      <a:pt x="41050" y="84397"/>
                      <a:pt x="43611" y="81836"/>
                    </a:cubicBezTo>
                    <a:cubicBezTo>
                      <a:pt x="46684" y="79787"/>
                      <a:pt x="48221" y="76202"/>
                      <a:pt x="48221" y="71592"/>
                    </a:cubicBezTo>
                    <a:cubicBezTo>
                      <a:pt x="48221" y="69031"/>
                      <a:pt x="47197" y="66982"/>
                      <a:pt x="46172" y="65445"/>
                    </a:cubicBezTo>
                    <a:cubicBezTo>
                      <a:pt x="44780" y="63727"/>
                      <a:pt x="43032" y="62329"/>
                      <a:pt x="41050" y="61348"/>
                    </a:cubicBezTo>
                    <a:lnTo>
                      <a:pt x="33879" y="58787"/>
                    </a:lnTo>
                    <a:cubicBezTo>
                      <a:pt x="28693" y="57087"/>
                      <a:pt x="23568" y="55207"/>
                      <a:pt x="18513" y="53152"/>
                    </a:cubicBezTo>
                    <a:cubicBezTo>
                      <a:pt x="15439" y="51616"/>
                      <a:pt x="13391" y="50079"/>
                      <a:pt x="11342" y="48030"/>
                    </a:cubicBezTo>
                    <a:cubicBezTo>
                      <a:pt x="9293" y="45981"/>
                      <a:pt x="7244" y="43420"/>
                      <a:pt x="6220" y="40859"/>
                    </a:cubicBezTo>
                    <a:cubicBezTo>
                      <a:pt x="1996" y="30302"/>
                      <a:pt x="4407" y="18247"/>
                      <a:pt x="12366" y="10126"/>
                    </a:cubicBezTo>
                    <a:lnTo>
                      <a:pt x="22610" y="3980"/>
                    </a:lnTo>
                    <a:cubicBezTo>
                      <a:pt x="32073" y="741"/>
                      <a:pt x="42344" y="741"/>
                      <a:pt x="51806" y="3980"/>
                    </a:cubicBezTo>
                    <a:cubicBezTo>
                      <a:pt x="56246" y="5890"/>
                      <a:pt x="60253" y="8677"/>
                      <a:pt x="63587" y="12175"/>
                    </a:cubicBezTo>
                    <a:lnTo>
                      <a:pt x="59490" y="20371"/>
                    </a:lnTo>
                    <a:close/>
                    <a:moveTo>
                      <a:pt x="99954" y="100276"/>
                    </a:moveTo>
                    <a:cubicBezTo>
                      <a:pt x="94320" y="100276"/>
                      <a:pt x="89710" y="98739"/>
                      <a:pt x="86637" y="95154"/>
                    </a:cubicBezTo>
                    <a:cubicBezTo>
                      <a:pt x="83051" y="92080"/>
                      <a:pt x="81515" y="87470"/>
                      <a:pt x="81515" y="81324"/>
                    </a:cubicBezTo>
                    <a:lnTo>
                      <a:pt x="81515" y="43420"/>
                    </a:lnTo>
                    <a:lnTo>
                      <a:pt x="74856" y="43420"/>
                    </a:lnTo>
                    <a:cubicBezTo>
                      <a:pt x="73832" y="43420"/>
                      <a:pt x="73319" y="43420"/>
                      <a:pt x="72295" y="42396"/>
                    </a:cubicBezTo>
                    <a:lnTo>
                      <a:pt x="71271" y="39835"/>
                    </a:lnTo>
                    <a:lnTo>
                      <a:pt x="71271" y="32664"/>
                    </a:lnTo>
                    <a:lnTo>
                      <a:pt x="82539" y="31127"/>
                    </a:lnTo>
                    <a:lnTo>
                      <a:pt x="86125" y="12175"/>
                    </a:lnTo>
                    <a:cubicBezTo>
                      <a:pt x="86125" y="11663"/>
                      <a:pt x="86125" y="10639"/>
                      <a:pt x="87149" y="10126"/>
                    </a:cubicBezTo>
                    <a:lnTo>
                      <a:pt x="89710" y="9614"/>
                    </a:lnTo>
                    <a:lnTo>
                      <a:pt x="97906" y="9614"/>
                    </a:lnTo>
                    <a:lnTo>
                      <a:pt x="97906" y="31127"/>
                    </a:lnTo>
                    <a:lnTo>
                      <a:pt x="116345" y="31127"/>
                    </a:lnTo>
                    <a:lnTo>
                      <a:pt x="116345" y="42908"/>
                    </a:lnTo>
                    <a:lnTo>
                      <a:pt x="97906" y="42908"/>
                    </a:lnTo>
                    <a:lnTo>
                      <a:pt x="97906" y="79787"/>
                    </a:lnTo>
                    <a:cubicBezTo>
                      <a:pt x="97906" y="81836"/>
                      <a:pt x="98418" y="83373"/>
                      <a:pt x="99954" y="84909"/>
                    </a:cubicBezTo>
                    <a:cubicBezTo>
                      <a:pt x="100979" y="85934"/>
                      <a:pt x="102003" y="86446"/>
                      <a:pt x="104052" y="86446"/>
                    </a:cubicBezTo>
                    <a:lnTo>
                      <a:pt x="106613" y="86446"/>
                    </a:lnTo>
                    <a:cubicBezTo>
                      <a:pt x="107695" y="86059"/>
                      <a:pt x="108727" y="85543"/>
                      <a:pt x="109686" y="84909"/>
                    </a:cubicBezTo>
                    <a:lnTo>
                      <a:pt x="110711" y="84397"/>
                    </a:lnTo>
                    <a:lnTo>
                      <a:pt x="112247" y="84397"/>
                    </a:lnTo>
                    <a:lnTo>
                      <a:pt x="113272" y="85934"/>
                    </a:lnTo>
                    <a:lnTo>
                      <a:pt x="118394" y="93617"/>
                    </a:lnTo>
                    <a:lnTo>
                      <a:pt x="109686" y="98739"/>
                    </a:lnTo>
                    <a:cubicBezTo>
                      <a:pt x="106518" y="99598"/>
                      <a:pt x="103232" y="99944"/>
                      <a:pt x="99954" y="99764"/>
                    </a:cubicBezTo>
                    <a:close/>
                    <a:moveTo>
                      <a:pt x="129151" y="99251"/>
                    </a:moveTo>
                    <a:lnTo>
                      <a:pt x="129151" y="31127"/>
                    </a:lnTo>
                    <a:lnTo>
                      <a:pt x="138883" y="31127"/>
                    </a:lnTo>
                    <a:lnTo>
                      <a:pt x="142468" y="31639"/>
                    </a:lnTo>
                    <a:lnTo>
                      <a:pt x="143492" y="35225"/>
                    </a:lnTo>
                    <a:lnTo>
                      <a:pt x="144517" y="43420"/>
                    </a:lnTo>
                    <a:cubicBezTo>
                      <a:pt x="147078" y="39323"/>
                      <a:pt x="149639" y="35737"/>
                      <a:pt x="153224" y="33176"/>
                    </a:cubicBezTo>
                    <a:cubicBezTo>
                      <a:pt x="156810" y="31127"/>
                      <a:pt x="160395" y="29590"/>
                      <a:pt x="164493" y="29590"/>
                    </a:cubicBezTo>
                    <a:cubicBezTo>
                      <a:pt x="167566" y="29590"/>
                      <a:pt x="170640" y="30615"/>
                      <a:pt x="172689" y="32152"/>
                    </a:cubicBezTo>
                    <a:lnTo>
                      <a:pt x="170640" y="44445"/>
                    </a:lnTo>
                    <a:cubicBezTo>
                      <a:pt x="170640" y="44957"/>
                      <a:pt x="170640" y="45469"/>
                      <a:pt x="169615" y="45981"/>
                    </a:cubicBezTo>
                    <a:lnTo>
                      <a:pt x="168079" y="46494"/>
                    </a:lnTo>
                    <a:lnTo>
                      <a:pt x="165005" y="46494"/>
                    </a:lnTo>
                    <a:lnTo>
                      <a:pt x="160908" y="45469"/>
                    </a:lnTo>
                    <a:cubicBezTo>
                      <a:pt x="157322" y="45469"/>
                      <a:pt x="154249" y="46494"/>
                      <a:pt x="151688" y="48542"/>
                    </a:cubicBezTo>
                    <a:cubicBezTo>
                      <a:pt x="149639" y="50079"/>
                      <a:pt x="147590" y="53152"/>
                      <a:pt x="145541" y="56738"/>
                    </a:cubicBezTo>
                    <a:lnTo>
                      <a:pt x="145541" y="99251"/>
                    </a:lnTo>
                    <a:lnTo>
                      <a:pt x="129151" y="99251"/>
                    </a:lnTo>
                    <a:close/>
                    <a:moveTo>
                      <a:pt x="200860" y="31127"/>
                    </a:moveTo>
                    <a:lnTo>
                      <a:pt x="200860" y="99251"/>
                    </a:lnTo>
                    <a:lnTo>
                      <a:pt x="184469" y="99251"/>
                    </a:lnTo>
                    <a:lnTo>
                      <a:pt x="184469" y="31127"/>
                    </a:lnTo>
                    <a:lnTo>
                      <a:pt x="201372" y="31127"/>
                    </a:lnTo>
                    <a:close/>
                    <a:moveTo>
                      <a:pt x="203421" y="10639"/>
                    </a:moveTo>
                    <a:lnTo>
                      <a:pt x="202909" y="15249"/>
                    </a:lnTo>
                    <a:cubicBezTo>
                      <a:pt x="201718" y="17586"/>
                      <a:pt x="199715" y="19407"/>
                      <a:pt x="197275" y="20371"/>
                    </a:cubicBezTo>
                    <a:cubicBezTo>
                      <a:pt x="193315" y="22288"/>
                      <a:pt x="188574" y="21464"/>
                      <a:pt x="185494" y="18322"/>
                    </a:cubicBezTo>
                    <a:lnTo>
                      <a:pt x="183445" y="15249"/>
                    </a:lnTo>
                    <a:lnTo>
                      <a:pt x="182421" y="11151"/>
                    </a:lnTo>
                    <a:cubicBezTo>
                      <a:pt x="182319" y="8272"/>
                      <a:pt x="183435" y="5483"/>
                      <a:pt x="185494" y="3468"/>
                    </a:cubicBezTo>
                    <a:cubicBezTo>
                      <a:pt x="187509" y="1408"/>
                      <a:pt x="190298" y="293"/>
                      <a:pt x="193177" y="394"/>
                    </a:cubicBezTo>
                    <a:cubicBezTo>
                      <a:pt x="194201" y="394"/>
                      <a:pt x="195738" y="394"/>
                      <a:pt x="197275" y="1419"/>
                    </a:cubicBezTo>
                    <a:cubicBezTo>
                      <a:pt x="199523" y="2483"/>
                      <a:pt x="201333" y="4293"/>
                      <a:pt x="202397" y="6541"/>
                    </a:cubicBezTo>
                    <a:cubicBezTo>
                      <a:pt x="203421" y="8078"/>
                      <a:pt x="203421" y="9614"/>
                      <a:pt x="203421" y="11151"/>
                    </a:cubicBezTo>
                    <a:close/>
                    <a:moveTo>
                      <a:pt x="219812" y="99251"/>
                    </a:moveTo>
                    <a:lnTo>
                      <a:pt x="219812" y="31127"/>
                    </a:lnTo>
                    <a:lnTo>
                      <a:pt x="230056" y="31127"/>
                    </a:lnTo>
                    <a:cubicBezTo>
                      <a:pt x="232105" y="31127"/>
                      <a:pt x="233130" y="32152"/>
                      <a:pt x="234154" y="33688"/>
                    </a:cubicBezTo>
                    <a:lnTo>
                      <a:pt x="235178" y="39323"/>
                    </a:lnTo>
                    <a:cubicBezTo>
                      <a:pt x="237738" y="36687"/>
                      <a:pt x="240672" y="34444"/>
                      <a:pt x="243886" y="32664"/>
                    </a:cubicBezTo>
                    <a:cubicBezTo>
                      <a:pt x="247540" y="30846"/>
                      <a:pt x="251588" y="29965"/>
                      <a:pt x="255667" y="30103"/>
                    </a:cubicBezTo>
                    <a:cubicBezTo>
                      <a:pt x="259252" y="30103"/>
                      <a:pt x="262838" y="30103"/>
                      <a:pt x="265911" y="31639"/>
                    </a:cubicBezTo>
                    <a:lnTo>
                      <a:pt x="273082" y="36761"/>
                    </a:lnTo>
                    <a:cubicBezTo>
                      <a:pt x="276839" y="42200"/>
                      <a:pt x="278971" y="48596"/>
                      <a:pt x="279229" y="55201"/>
                    </a:cubicBezTo>
                    <a:lnTo>
                      <a:pt x="278717" y="99251"/>
                    </a:lnTo>
                    <a:lnTo>
                      <a:pt x="262326" y="99251"/>
                    </a:lnTo>
                    <a:lnTo>
                      <a:pt x="262326" y="55713"/>
                    </a:lnTo>
                    <a:cubicBezTo>
                      <a:pt x="262326" y="51616"/>
                      <a:pt x="261301" y="48542"/>
                      <a:pt x="259252" y="45981"/>
                    </a:cubicBezTo>
                    <a:cubicBezTo>
                      <a:pt x="257716" y="43932"/>
                      <a:pt x="254130" y="42396"/>
                      <a:pt x="250545" y="42396"/>
                    </a:cubicBezTo>
                    <a:cubicBezTo>
                      <a:pt x="247984" y="42396"/>
                      <a:pt x="245423" y="43420"/>
                      <a:pt x="242862" y="44445"/>
                    </a:cubicBezTo>
                    <a:lnTo>
                      <a:pt x="235691" y="49567"/>
                    </a:lnTo>
                    <a:lnTo>
                      <a:pt x="235691" y="99251"/>
                    </a:lnTo>
                    <a:lnTo>
                      <a:pt x="219300" y="99251"/>
                    </a:lnTo>
                    <a:close/>
                    <a:moveTo>
                      <a:pt x="319181" y="29590"/>
                    </a:moveTo>
                    <a:cubicBezTo>
                      <a:pt x="322255" y="29590"/>
                      <a:pt x="324303" y="29590"/>
                      <a:pt x="327377" y="30615"/>
                    </a:cubicBezTo>
                    <a:lnTo>
                      <a:pt x="334548" y="33176"/>
                    </a:lnTo>
                    <a:lnTo>
                      <a:pt x="354012" y="33176"/>
                    </a:lnTo>
                    <a:lnTo>
                      <a:pt x="354012" y="39323"/>
                    </a:lnTo>
                    <a:cubicBezTo>
                      <a:pt x="354012" y="40347"/>
                      <a:pt x="354012" y="41371"/>
                      <a:pt x="352987" y="41884"/>
                    </a:cubicBezTo>
                    <a:cubicBezTo>
                      <a:pt x="352987" y="41884"/>
                      <a:pt x="351963" y="42908"/>
                      <a:pt x="350426" y="42908"/>
                    </a:cubicBezTo>
                    <a:lnTo>
                      <a:pt x="344280" y="43932"/>
                    </a:lnTo>
                    <a:cubicBezTo>
                      <a:pt x="345269" y="46374"/>
                      <a:pt x="345791" y="48981"/>
                      <a:pt x="345816" y="51616"/>
                    </a:cubicBezTo>
                    <a:cubicBezTo>
                      <a:pt x="345939" y="57976"/>
                      <a:pt x="343100" y="64032"/>
                      <a:pt x="338133" y="68006"/>
                    </a:cubicBezTo>
                    <a:cubicBezTo>
                      <a:pt x="335709" y="70036"/>
                      <a:pt x="332931" y="71599"/>
                      <a:pt x="329938" y="72616"/>
                    </a:cubicBezTo>
                    <a:cubicBezTo>
                      <a:pt x="323949" y="74441"/>
                      <a:pt x="317579" y="74618"/>
                      <a:pt x="311498" y="73129"/>
                    </a:cubicBezTo>
                    <a:cubicBezTo>
                      <a:pt x="309449" y="74665"/>
                      <a:pt x="308425" y="75690"/>
                      <a:pt x="308425" y="77738"/>
                    </a:cubicBezTo>
                    <a:cubicBezTo>
                      <a:pt x="308425" y="78763"/>
                      <a:pt x="308937" y="79787"/>
                      <a:pt x="310474" y="80812"/>
                    </a:cubicBezTo>
                    <a:lnTo>
                      <a:pt x="315596" y="81836"/>
                    </a:lnTo>
                    <a:lnTo>
                      <a:pt x="322255" y="82348"/>
                    </a:lnTo>
                    <a:cubicBezTo>
                      <a:pt x="327571" y="82572"/>
                      <a:pt x="332872" y="83085"/>
                      <a:pt x="338133" y="83885"/>
                    </a:cubicBezTo>
                    <a:cubicBezTo>
                      <a:pt x="341206" y="84397"/>
                      <a:pt x="343255" y="85422"/>
                      <a:pt x="345304" y="86446"/>
                    </a:cubicBezTo>
                    <a:lnTo>
                      <a:pt x="350426" y="91568"/>
                    </a:lnTo>
                    <a:cubicBezTo>
                      <a:pt x="351451" y="93617"/>
                      <a:pt x="352475" y="96690"/>
                      <a:pt x="352475" y="99764"/>
                    </a:cubicBezTo>
                    <a:cubicBezTo>
                      <a:pt x="351937" y="106188"/>
                      <a:pt x="348790" y="112112"/>
                      <a:pt x="343767" y="116154"/>
                    </a:cubicBezTo>
                    <a:lnTo>
                      <a:pt x="333523" y="121277"/>
                    </a:lnTo>
                    <a:cubicBezTo>
                      <a:pt x="324506" y="123856"/>
                      <a:pt x="314971" y="124033"/>
                      <a:pt x="305864" y="121789"/>
                    </a:cubicBezTo>
                    <a:cubicBezTo>
                      <a:pt x="301766" y="120764"/>
                      <a:pt x="298693" y="119228"/>
                      <a:pt x="296132" y="117691"/>
                    </a:cubicBezTo>
                    <a:cubicBezTo>
                      <a:pt x="293571" y="116154"/>
                      <a:pt x="292034" y="114106"/>
                      <a:pt x="291010" y="112057"/>
                    </a:cubicBezTo>
                    <a:cubicBezTo>
                      <a:pt x="289473" y="110008"/>
                      <a:pt x="288961" y="107447"/>
                      <a:pt x="288961" y="105398"/>
                    </a:cubicBezTo>
                    <a:cubicBezTo>
                      <a:pt x="288961" y="101812"/>
                      <a:pt x="289985" y="99251"/>
                      <a:pt x="291522" y="97203"/>
                    </a:cubicBezTo>
                    <a:cubicBezTo>
                      <a:pt x="293806" y="94866"/>
                      <a:pt x="296616" y="93110"/>
                      <a:pt x="299717" y="92080"/>
                    </a:cubicBezTo>
                    <a:lnTo>
                      <a:pt x="295620" y="88495"/>
                    </a:lnTo>
                    <a:cubicBezTo>
                      <a:pt x="294595" y="86958"/>
                      <a:pt x="294083" y="84909"/>
                      <a:pt x="294083" y="82348"/>
                    </a:cubicBezTo>
                    <a:lnTo>
                      <a:pt x="294595" y="79275"/>
                    </a:lnTo>
                    <a:lnTo>
                      <a:pt x="296644" y="75690"/>
                    </a:lnTo>
                    <a:cubicBezTo>
                      <a:pt x="296644" y="74665"/>
                      <a:pt x="298181" y="73641"/>
                      <a:pt x="299205" y="72616"/>
                    </a:cubicBezTo>
                    <a:lnTo>
                      <a:pt x="303303" y="70055"/>
                    </a:lnTo>
                    <a:cubicBezTo>
                      <a:pt x="299717" y="68519"/>
                      <a:pt x="297156" y="65958"/>
                      <a:pt x="295107" y="62884"/>
                    </a:cubicBezTo>
                    <a:cubicBezTo>
                      <a:pt x="293058" y="59811"/>
                      <a:pt x="292034" y="56226"/>
                      <a:pt x="292034" y="51616"/>
                    </a:cubicBezTo>
                    <a:cubicBezTo>
                      <a:pt x="292069" y="45435"/>
                      <a:pt x="294892" y="39600"/>
                      <a:pt x="299717" y="35737"/>
                    </a:cubicBezTo>
                    <a:cubicBezTo>
                      <a:pt x="302294" y="33651"/>
                      <a:pt x="305251" y="32086"/>
                      <a:pt x="308425" y="31127"/>
                    </a:cubicBezTo>
                    <a:cubicBezTo>
                      <a:pt x="311498" y="30103"/>
                      <a:pt x="315084" y="29590"/>
                      <a:pt x="318669" y="29590"/>
                    </a:cubicBezTo>
                    <a:close/>
                    <a:moveTo>
                      <a:pt x="337109" y="102325"/>
                    </a:moveTo>
                    <a:cubicBezTo>
                      <a:pt x="337109" y="100788"/>
                      <a:pt x="337109" y="99764"/>
                      <a:pt x="336084" y="99251"/>
                    </a:cubicBezTo>
                    <a:lnTo>
                      <a:pt x="332499" y="97203"/>
                    </a:lnTo>
                    <a:lnTo>
                      <a:pt x="327377" y="96178"/>
                    </a:lnTo>
                    <a:cubicBezTo>
                      <a:pt x="323477" y="95576"/>
                      <a:pt x="319541" y="95234"/>
                      <a:pt x="315596" y="95154"/>
                    </a:cubicBezTo>
                    <a:lnTo>
                      <a:pt x="309449" y="94641"/>
                    </a:lnTo>
                    <a:lnTo>
                      <a:pt x="304327" y="98227"/>
                    </a:lnTo>
                    <a:cubicBezTo>
                      <a:pt x="303815" y="99764"/>
                      <a:pt x="302790" y="101300"/>
                      <a:pt x="302790" y="103349"/>
                    </a:cubicBezTo>
                    <a:lnTo>
                      <a:pt x="303815" y="106422"/>
                    </a:lnTo>
                    <a:cubicBezTo>
                      <a:pt x="304327" y="107447"/>
                      <a:pt x="305352" y="108471"/>
                      <a:pt x="306888" y="108983"/>
                    </a:cubicBezTo>
                    <a:cubicBezTo>
                      <a:pt x="307913" y="110008"/>
                      <a:pt x="309961" y="110520"/>
                      <a:pt x="312010" y="111032"/>
                    </a:cubicBezTo>
                    <a:lnTo>
                      <a:pt x="319694" y="111544"/>
                    </a:lnTo>
                    <a:lnTo>
                      <a:pt x="327377" y="111032"/>
                    </a:lnTo>
                    <a:cubicBezTo>
                      <a:pt x="329426" y="110520"/>
                      <a:pt x="331474" y="110008"/>
                      <a:pt x="332499" y="108983"/>
                    </a:cubicBezTo>
                    <a:cubicBezTo>
                      <a:pt x="334548" y="107959"/>
                      <a:pt x="335572" y="106935"/>
                      <a:pt x="336084" y="105910"/>
                    </a:cubicBezTo>
                    <a:lnTo>
                      <a:pt x="337109" y="102325"/>
                    </a:lnTo>
                    <a:close/>
                    <a:moveTo>
                      <a:pt x="319181" y="63397"/>
                    </a:moveTo>
                    <a:cubicBezTo>
                      <a:pt x="321230" y="63397"/>
                      <a:pt x="322767" y="63397"/>
                      <a:pt x="324303" y="62372"/>
                    </a:cubicBezTo>
                    <a:cubicBezTo>
                      <a:pt x="325840" y="62372"/>
                      <a:pt x="327377" y="61348"/>
                      <a:pt x="328401" y="60323"/>
                    </a:cubicBezTo>
                    <a:lnTo>
                      <a:pt x="330450" y="56738"/>
                    </a:lnTo>
                    <a:lnTo>
                      <a:pt x="330962" y="52128"/>
                    </a:lnTo>
                    <a:cubicBezTo>
                      <a:pt x="331200" y="49324"/>
                      <a:pt x="330274" y="46545"/>
                      <a:pt x="328401" y="44445"/>
                    </a:cubicBezTo>
                    <a:cubicBezTo>
                      <a:pt x="326352" y="42396"/>
                      <a:pt x="323279" y="41371"/>
                      <a:pt x="319181" y="41371"/>
                    </a:cubicBezTo>
                    <a:cubicBezTo>
                      <a:pt x="315084" y="41371"/>
                      <a:pt x="312010" y="42396"/>
                      <a:pt x="309961" y="44445"/>
                    </a:cubicBezTo>
                    <a:cubicBezTo>
                      <a:pt x="307902" y="46460"/>
                      <a:pt x="306787" y="49249"/>
                      <a:pt x="306888" y="52128"/>
                    </a:cubicBezTo>
                    <a:cubicBezTo>
                      <a:pt x="306888" y="53664"/>
                      <a:pt x="306888" y="55201"/>
                      <a:pt x="307913" y="56738"/>
                    </a:cubicBezTo>
                    <a:cubicBezTo>
                      <a:pt x="308953" y="59299"/>
                      <a:pt x="310985" y="61331"/>
                      <a:pt x="313547" y="62372"/>
                    </a:cubicBezTo>
                    <a:cubicBezTo>
                      <a:pt x="315084" y="63397"/>
                      <a:pt x="317132" y="63397"/>
                      <a:pt x="318669" y="63397"/>
                    </a:cubicBezTo>
                    <a:close/>
                    <a:moveTo>
                      <a:pt x="416502" y="20371"/>
                    </a:moveTo>
                    <a:cubicBezTo>
                      <a:pt x="416171" y="21173"/>
                      <a:pt x="415642" y="21878"/>
                      <a:pt x="414965" y="22420"/>
                    </a:cubicBezTo>
                    <a:lnTo>
                      <a:pt x="412916" y="22932"/>
                    </a:lnTo>
                    <a:cubicBezTo>
                      <a:pt x="411892" y="22932"/>
                      <a:pt x="410867" y="22932"/>
                      <a:pt x="409843" y="21907"/>
                    </a:cubicBezTo>
                    <a:cubicBezTo>
                      <a:pt x="406849" y="20216"/>
                      <a:pt x="403772" y="18678"/>
                      <a:pt x="400623" y="17297"/>
                    </a:cubicBezTo>
                    <a:lnTo>
                      <a:pt x="393452" y="16273"/>
                    </a:lnTo>
                    <a:lnTo>
                      <a:pt x="386793" y="17297"/>
                    </a:lnTo>
                    <a:lnTo>
                      <a:pt x="382183" y="19858"/>
                    </a:lnTo>
                    <a:cubicBezTo>
                      <a:pt x="381015" y="21001"/>
                      <a:pt x="380137" y="22406"/>
                      <a:pt x="379622" y="23956"/>
                    </a:cubicBezTo>
                    <a:lnTo>
                      <a:pt x="378598" y="29078"/>
                    </a:lnTo>
                    <a:cubicBezTo>
                      <a:pt x="378598" y="30615"/>
                      <a:pt x="379110" y="32664"/>
                      <a:pt x="380647" y="34200"/>
                    </a:cubicBezTo>
                    <a:cubicBezTo>
                      <a:pt x="381671" y="35737"/>
                      <a:pt x="383208" y="37274"/>
                      <a:pt x="385769" y="38298"/>
                    </a:cubicBezTo>
                    <a:lnTo>
                      <a:pt x="392428" y="40859"/>
                    </a:lnTo>
                    <a:cubicBezTo>
                      <a:pt x="397942" y="42770"/>
                      <a:pt x="403407" y="44820"/>
                      <a:pt x="408818" y="47006"/>
                    </a:cubicBezTo>
                    <a:cubicBezTo>
                      <a:pt x="411379" y="48030"/>
                      <a:pt x="413941" y="50079"/>
                      <a:pt x="415989" y="52128"/>
                    </a:cubicBezTo>
                    <a:cubicBezTo>
                      <a:pt x="420646" y="56291"/>
                      <a:pt x="423263" y="62273"/>
                      <a:pt x="423160" y="68519"/>
                    </a:cubicBezTo>
                    <a:cubicBezTo>
                      <a:pt x="423160" y="73129"/>
                      <a:pt x="422136" y="77226"/>
                      <a:pt x="420599" y="80812"/>
                    </a:cubicBezTo>
                    <a:cubicBezTo>
                      <a:pt x="417628" y="88481"/>
                      <a:pt x="411453" y="94468"/>
                      <a:pt x="403696" y="97203"/>
                    </a:cubicBezTo>
                    <a:cubicBezTo>
                      <a:pt x="399599" y="98739"/>
                      <a:pt x="394989" y="99764"/>
                      <a:pt x="389354" y="99764"/>
                    </a:cubicBezTo>
                    <a:cubicBezTo>
                      <a:pt x="377695" y="99601"/>
                      <a:pt x="366530" y="95025"/>
                      <a:pt x="358109" y="86958"/>
                    </a:cubicBezTo>
                    <a:lnTo>
                      <a:pt x="363232" y="78763"/>
                    </a:lnTo>
                    <a:cubicBezTo>
                      <a:pt x="363232" y="77738"/>
                      <a:pt x="364256" y="77226"/>
                      <a:pt x="364768" y="77226"/>
                    </a:cubicBezTo>
                    <a:lnTo>
                      <a:pt x="367329" y="76202"/>
                    </a:lnTo>
                    <a:lnTo>
                      <a:pt x="370915" y="77738"/>
                    </a:lnTo>
                    <a:cubicBezTo>
                      <a:pt x="374214" y="79974"/>
                      <a:pt x="377634" y="82026"/>
                      <a:pt x="381159" y="83885"/>
                    </a:cubicBezTo>
                    <a:cubicBezTo>
                      <a:pt x="383720" y="84909"/>
                      <a:pt x="386793" y="84909"/>
                      <a:pt x="389867" y="84909"/>
                    </a:cubicBezTo>
                    <a:cubicBezTo>
                      <a:pt x="394989" y="84909"/>
                      <a:pt x="399086" y="83885"/>
                      <a:pt x="402160" y="81324"/>
                    </a:cubicBezTo>
                    <a:cubicBezTo>
                      <a:pt x="404721" y="79275"/>
                      <a:pt x="406257" y="75690"/>
                      <a:pt x="406257" y="71080"/>
                    </a:cubicBezTo>
                    <a:cubicBezTo>
                      <a:pt x="406257" y="68519"/>
                      <a:pt x="405745" y="66470"/>
                      <a:pt x="404209" y="64933"/>
                    </a:cubicBezTo>
                    <a:cubicBezTo>
                      <a:pt x="402816" y="63214"/>
                      <a:pt x="401069" y="61817"/>
                      <a:pt x="399086" y="60835"/>
                    </a:cubicBezTo>
                    <a:cubicBezTo>
                      <a:pt x="397038" y="59811"/>
                      <a:pt x="394989" y="58787"/>
                      <a:pt x="391915" y="58274"/>
                    </a:cubicBezTo>
                    <a:cubicBezTo>
                      <a:pt x="386557" y="56586"/>
                      <a:pt x="381261" y="54706"/>
                      <a:pt x="376037" y="52640"/>
                    </a:cubicBezTo>
                    <a:cubicBezTo>
                      <a:pt x="372964" y="51103"/>
                      <a:pt x="370915" y="49567"/>
                      <a:pt x="368866" y="47518"/>
                    </a:cubicBezTo>
                    <a:cubicBezTo>
                      <a:pt x="366817" y="45469"/>
                      <a:pt x="364768" y="42908"/>
                      <a:pt x="363744" y="40347"/>
                    </a:cubicBezTo>
                    <a:cubicBezTo>
                      <a:pt x="359520" y="29790"/>
                      <a:pt x="361931" y="17735"/>
                      <a:pt x="369890" y="9614"/>
                    </a:cubicBezTo>
                    <a:lnTo>
                      <a:pt x="380135" y="3468"/>
                    </a:lnTo>
                    <a:cubicBezTo>
                      <a:pt x="389597" y="229"/>
                      <a:pt x="399868" y="229"/>
                      <a:pt x="409331" y="3468"/>
                    </a:cubicBezTo>
                    <a:cubicBezTo>
                      <a:pt x="413770" y="5378"/>
                      <a:pt x="417777" y="8165"/>
                      <a:pt x="421112" y="11663"/>
                    </a:cubicBezTo>
                    <a:lnTo>
                      <a:pt x="417014" y="19858"/>
                    </a:lnTo>
                    <a:close/>
                    <a:moveTo>
                      <a:pt x="457991" y="100276"/>
                    </a:moveTo>
                    <a:cubicBezTo>
                      <a:pt x="452356" y="100276"/>
                      <a:pt x="447747" y="98739"/>
                      <a:pt x="444673" y="95154"/>
                    </a:cubicBezTo>
                    <a:cubicBezTo>
                      <a:pt x="441600" y="92080"/>
                      <a:pt x="439551" y="87470"/>
                      <a:pt x="439551" y="81324"/>
                    </a:cubicBezTo>
                    <a:lnTo>
                      <a:pt x="439551" y="43420"/>
                    </a:lnTo>
                    <a:lnTo>
                      <a:pt x="433405" y="43420"/>
                    </a:lnTo>
                    <a:cubicBezTo>
                      <a:pt x="432380" y="43420"/>
                      <a:pt x="431868" y="43420"/>
                      <a:pt x="430844" y="42396"/>
                    </a:cubicBezTo>
                    <a:lnTo>
                      <a:pt x="430331" y="39835"/>
                    </a:lnTo>
                    <a:lnTo>
                      <a:pt x="430331" y="32664"/>
                    </a:lnTo>
                    <a:lnTo>
                      <a:pt x="441088" y="31127"/>
                    </a:lnTo>
                    <a:lnTo>
                      <a:pt x="444673" y="12175"/>
                    </a:lnTo>
                    <a:cubicBezTo>
                      <a:pt x="444673" y="11663"/>
                      <a:pt x="444673" y="10639"/>
                      <a:pt x="445698" y="10126"/>
                    </a:cubicBezTo>
                    <a:lnTo>
                      <a:pt x="448259" y="9614"/>
                    </a:lnTo>
                    <a:lnTo>
                      <a:pt x="456966" y="9614"/>
                    </a:lnTo>
                    <a:lnTo>
                      <a:pt x="456966" y="31127"/>
                    </a:lnTo>
                    <a:lnTo>
                      <a:pt x="474894" y="31127"/>
                    </a:lnTo>
                    <a:lnTo>
                      <a:pt x="474894" y="42908"/>
                    </a:lnTo>
                    <a:lnTo>
                      <a:pt x="456966" y="42908"/>
                    </a:lnTo>
                    <a:lnTo>
                      <a:pt x="456966" y="79787"/>
                    </a:lnTo>
                    <a:cubicBezTo>
                      <a:pt x="456966" y="81836"/>
                      <a:pt x="456966" y="83373"/>
                      <a:pt x="458503" y="84909"/>
                    </a:cubicBezTo>
                    <a:cubicBezTo>
                      <a:pt x="459527" y="85934"/>
                      <a:pt x="461064" y="86446"/>
                      <a:pt x="462601" y="86446"/>
                    </a:cubicBezTo>
                    <a:lnTo>
                      <a:pt x="465162" y="86446"/>
                    </a:lnTo>
                    <a:cubicBezTo>
                      <a:pt x="466244" y="86059"/>
                      <a:pt x="467276" y="85543"/>
                      <a:pt x="468235" y="84909"/>
                    </a:cubicBezTo>
                    <a:lnTo>
                      <a:pt x="469772" y="84397"/>
                    </a:lnTo>
                    <a:lnTo>
                      <a:pt x="470796" y="84397"/>
                    </a:lnTo>
                    <a:lnTo>
                      <a:pt x="471821" y="85934"/>
                    </a:lnTo>
                    <a:lnTo>
                      <a:pt x="476943" y="93617"/>
                    </a:lnTo>
                    <a:lnTo>
                      <a:pt x="468235" y="98739"/>
                    </a:lnTo>
                    <a:cubicBezTo>
                      <a:pt x="465067" y="99598"/>
                      <a:pt x="461781" y="99944"/>
                      <a:pt x="458503" y="99764"/>
                    </a:cubicBezTo>
                    <a:close/>
                    <a:moveTo>
                      <a:pt x="516383" y="30103"/>
                    </a:moveTo>
                    <a:cubicBezTo>
                      <a:pt x="521505" y="30103"/>
                      <a:pt x="526627" y="30615"/>
                      <a:pt x="530213" y="32152"/>
                    </a:cubicBezTo>
                    <a:cubicBezTo>
                      <a:pt x="538482" y="35387"/>
                      <a:pt x="544870" y="42151"/>
                      <a:pt x="547628" y="50591"/>
                    </a:cubicBezTo>
                    <a:cubicBezTo>
                      <a:pt x="551119" y="60010"/>
                      <a:pt x="551119" y="70368"/>
                      <a:pt x="547628" y="79787"/>
                    </a:cubicBezTo>
                    <a:cubicBezTo>
                      <a:pt x="544741" y="88033"/>
                      <a:pt x="538371" y="94590"/>
                      <a:pt x="530213" y="97715"/>
                    </a:cubicBezTo>
                    <a:cubicBezTo>
                      <a:pt x="526115" y="99251"/>
                      <a:pt x="521505" y="100276"/>
                      <a:pt x="516383" y="100276"/>
                    </a:cubicBezTo>
                    <a:cubicBezTo>
                      <a:pt x="511261" y="100276"/>
                      <a:pt x="506651" y="99251"/>
                      <a:pt x="502553" y="97715"/>
                    </a:cubicBezTo>
                    <a:cubicBezTo>
                      <a:pt x="494395" y="94590"/>
                      <a:pt x="488025" y="88033"/>
                      <a:pt x="485138" y="79787"/>
                    </a:cubicBezTo>
                    <a:cubicBezTo>
                      <a:pt x="483601" y="75177"/>
                      <a:pt x="482577" y="70567"/>
                      <a:pt x="482577" y="64933"/>
                    </a:cubicBezTo>
                    <a:cubicBezTo>
                      <a:pt x="482577" y="59811"/>
                      <a:pt x="483601" y="54689"/>
                      <a:pt x="485138" y="50591"/>
                    </a:cubicBezTo>
                    <a:cubicBezTo>
                      <a:pt x="488084" y="42382"/>
                      <a:pt x="494433" y="35847"/>
                      <a:pt x="502553" y="32664"/>
                    </a:cubicBezTo>
                    <a:cubicBezTo>
                      <a:pt x="506651" y="30615"/>
                      <a:pt x="511261" y="30103"/>
                      <a:pt x="516383" y="30103"/>
                    </a:cubicBezTo>
                    <a:close/>
                    <a:moveTo>
                      <a:pt x="516383" y="87470"/>
                    </a:moveTo>
                    <a:cubicBezTo>
                      <a:pt x="522017" y="87470"/>
                      <a:pt x="526627" y="85934"/>
                      <a:pt x="529188" y="82348"/>
                    </a:cubicBezTo>
                    <a:cubicBezTo>
                      <a:pt x="531749" y="78251"/>
                      <a:pt x="533286" y="72104"/>
                      <a:pt x="533286" y="64933"/>
                    </a:cubicBezTo>
                    <a:cubicBezTo>
                      <a:pt x="533286" y="57762"/>
                      <a:pt x="531749" y="52128"/>
                      <a:pt x="529188" y="48030"/>
                    </a:cubicBezTo>
                    <a:cubicBezTo>
                      <a:pt x="526627" y="44445"/>
                      <a:pt x="522017" y="42908"/>
                      <a:pt x="516383" y="42908"/>
                    </a:cubicBezTo>
                    <a:cubicBezTo>
                      <a:pt x="510749" y="42908"/>
                      <a:pt x="506139" y="44445"/>
                      <a:pt x="503578" y="48030"/>
                    </a:cubicBezTo>
                    <a:cubicBezTo>
                      <a:pt x="501017" y="52128"/>
                      <a:pt x="499480" y="57762"/>
                      <a:pt x="499480" y="64933"/>
                    </a:cubicBezTo>
                    <a:cubicBezTo>
                      <a:pt x="499480" y="72616"/>
                      <a:pt x="501017" y="78251"/>
                      <a:pt x="503578" y="81836"/>
                    </a:cubicBezTo>
                    <a:cubicBezTo>
                      <a:pt x="506651" y="85934"/>
                      <a:pt x="510749" y="87470"/>
                      <a:pt x="516383" y="87470"/>
                    </a:cubicBezTo>
                    <a:close/>
                    <a:moveTo>
                      <a:pt x="562994" y="99251"/>
                    </a:moveTo>
                    <a:lnTo>
                      <a:pt x="562994" y="31127"/>
                    </a:lnTo>
                    <a:lnTo>
                      <a:pt x="572726" y="31127"/>
                    </a:lnTo>
                    <a:lnTo>
                      <a:pt x="576312" y="31639"/>
                    </a:lnTo>
                    <a:lnTo>
                      <a:pt x="577336" y="35225"/>
                    </a:lnTo>
                    <a:lnTo>
                      <a:pt x="578361" y="43420"/>
                    </a:lnTo>
                    <a:cubicBezTo>
                      <a:pt x="580922" y="39323"/>
                      <a:pt x="583483" y="35737"/>
                      <a:pt x="587068" y="33176"/>
                    </a:cubicBezTo>
                    <a:cubicBezTo>
                      <a:pt x="590654" y="31127"/>
                      <a:pt x="594239" y="29590"/>
                      <a:pt x="598337" y="29590"/>
                    </a:cubicBezTo>
                    <a:cubicBezTo>
                      <a:pt x="601410" y="29590"/>
                      <a:pt x="604484" y="30615"/>
                      <a:pt x="606532" y="32152"/>
                    </a:cubicBezTo>
                    <a:lnTo>
                      <a:pt x="604484" y="44445"/>
                    </a:lnTo>
                    <a:cubicBezTo>
                      <a:pt x="604484" y="44957"/>
                      <a:pt x="604484" y="45469"/>
                      <a:pt x="603459" y="45981"/>
                    </a:cubicBezTo>
                    <a:lnTo>
                      <a:pt x="601923" y="46494"/>
                    </a:lnTo>
                    <a:lnTo>
                      <a:pt x="598849" y="46494"/>
                    </a:lnTo>
                    <a:lnTo>
                      <a:pt x="594239" y="45469"/>
                    </a:lnTo>
                    <a:cubicBezTo>
                      <a:pt x="591166" y="45469"/>
                      <a:pt x="588093" y="46494"/>
                      <a:pt x="585532" y="48542"/>
                    </a:cubicBezTo>
                    <a:cubicBezTo>
                      <a:pt x="583483" y="50079"/>
                      <a:pt x="581434" y="53152"/>
                      <a:pt x="579385" y="56738"/>
                    </a:cubicBezTo>
                    <a:lnTo>
                      <a:pt x="579385" y="99251"/>
                    </a:lnTo>
                    <a:lnTo>
                      <a:pt x="562994" y="99251"/>
                    </a:lnTo>
                    <a:close/>
                    <a:moveTo>
                      <a:pt x="645461" y="30103"/>
                    </a:moveTo>
                    <a:cubicBezTo>
                      <a:pt x="650070" y="30103"/>
                      <a:pt x="654168" y="30103"/>
                      <a:pt x="657754" y="32152"/>
                    </a:cubicBezTo>
                    <a:cubicBezTo>
                      <a:pt x="664903" y="34739"/>
                      <a:pt x="670533" y="40369"/>
                      <a:pt x="673120" y="47518"/>
                    </a:cubicBezTo>
                    <a:cubicBezTo>
                      <a:pt x="675033" y="52756"/>
                      <a:pt x="675734" y="58360"/>
                      <a:pt x="675169" y="63909"/>
                    </a:cubicBezTo>
                    <a:lnTo>
                      <a:pt x="674657" y="65958"/>
                    </a:lnTo>
                    <a:lnTo>
                      <a:pt x="673120" y="66982"/>
                    </a:lnTo>
                    <a:cubicBezTo>
                      <a:pt x="672611" y="67059"/>
                      <a:pt x="672093" y="67059"/>
                      <a:pt x="671583" y="66982"/>
                    </a:cubicBezTo>
                    <a:lnTo>
                      <a:pt x="629070" y="66982"/>
                    </a:lnTo>
                    <a:cubicBezTo>
                      <a:pt x="629582" y="74153"/>
                      <a:pt x="631631" y="79275"/>
                      <a:pt x="634704" y="82348"/>
                    </a:cubicBezTo>
                    <a:cubicBezTo>
                      <a:pt x="638290" y="85934"/>
                      <a:pt x="642387" y="87470"/>
                      <a:pt x="648022" y="87470"/>
                    </a:cubicBezTo>
                    <a:cubicBezTo>
                      <a:pt x="650583" y="87470"/>
                      <a:pt x="653144" y="87470"/>
                      <a:pt x="654680" y="86446"/>
                    </a:cubicBezTo>
                    <a:cubicBezTo>
                      <a:pt x="656729" y="86446"/>
                      <a:pt x="658266" y="85422"/>
                      <a:pt x="659802" y="84397"/>
                    </a:cubicBezTo>
                    <a:lnTo>
                      <a:pt x="663900" y="82348"/>
                    </a:lnTo>
                    <a:lnTo>
                      <a:pt x="666973" y="81324"/>
                    </a:lnTo>
                    <a:lnTo>
                      <a:pt x="668510" y="81836"/>
                    </a:lnTo>
                    <a:lnTo>
                      <a:pt x="670047" y="82861"/>
                    </a:lnTo>
                    <a:lnTo>
                      <a:pt x="674657" y="89007"/>
                    </a:lnTo>
                    <a:cubicBezTo>
                      <a:pt x="672608" y="91056"/>
                      <a:pt x="670559" y="93105"/>
                      <a:pt x="668510" y="94129"/>
                    </a:cubicBezTo>
                    <a:cubicBezTo>
                      <a:pt x="664021" y="96962"/>
                      <a:pt x="658937" y="98716"/>
                      <a:pt x="653656" y="99251"/>
                    </a:cubicBezTo>
                    <a:cubicBezTo>
                      <a:pt x="651607" y="100276"/>
                      <a:pt x="648534" y="100276"/>
                      <a:pt x="646485" y="100276"/>
                    </a:cubicBezTo>
                    <a:cubicBezTo>
                      <a:pt x="641363" y="100276"/>
                      <a:pt x="637265" y="99251"/>
                      <a:pt x="633167" y="97715"/>
                    </a:cubicBezTo>
                    <a:cubicBezTo>
                      <a:pt x="629070" y="96178"/>
                      <a:pt x="625484" y="94129"/>
                      <a:pt x="622923" y="91056"/>
                    </a:cubicBezTo>
                    <a:cubicBezTo>
                      <a:pt x="619338" y="87983"/>
                      <a:pt x="617289" y="83885"/>
                      <a:pt x="615240" y="79275"/>
                    </a:cubicBezTo>
                    <a:cubicBezTo>
                      <a:pt x="612079" y="69975"/>
                      <a:pt x="612079" y="59891"/>
                      <a:pt x="615240" y="50591"/>
                    </a:cubicBezTo>
                    <a:cubicBezTo>
                      <a:pt x="616777" y="46494"/>
                      <a:pt x="618825" y="42908"/>
                      <a:pt x="621387" y="39835"/>
                    </a:cubicBezTo>
                    <a:cubicBezTo>
                      <a:pt x="624274" y="36768"/>
                      <a:pt x="627761" y="34327"/>
                      <a:pt x="631631" y="32664"/>
                    </a:cubicBezTo>
                    <a:cubicBezTo>
                      <a:pt x="636241" y="30615"/>
                      <a:pt x="640338" y="30103"/>
                      <a:pt x="645461" y="30103"/>
                    </a:cubicBezTo>
                    <a:close/>
                    <a:moveTo>
                      <a:pt x="645973" y="41884"/>
                    </a:moveTo>
                    <a:cubicBezTo>
                      <a:pt x="641889" y="41528"/>
                      <a:pt x="637832" y="42819"/>
                      <a:pt x="634704" y="45469"/>
                    </a:cubicBezTo>
                    <a:cubicBezTo>
                      <a:pt x="631778" y="48745"/>
                      <a:pt x="629982" y="52875"/>
                      <a:pt x="629582" y="57250"/>
                    </a:cubicBezTo>
                    <a:lnTo>
                      <a:pt x="660315" y="57250"/>
                    </a:lnTo>
                    <a:lnTo>
                      <a:pt x="659802" y="51103"/>
                    </a:lnTo>
                    <a:cubicBezTo>
                      <a:pt x="658778" y="49567"/>
                      <a:pt x="658266" y="47518"/>
                      <a:pt x="656729" y="45981"/>
                    </a:cubicBezTo>
                    <a:lnTo>
                      <a:pt x="652632" y="42908"/>
                    </a:lnTo>
                    <a:cubicBezTo>
                      <a:pt x="650515" y="42078"/>
                      <a:pt x="648241" y="41728"/>
                      <a:pt x="645973" y="41884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7" name="Graphic 9">
              <a:extLst>
                <a:ext uri="{FF2B5EF4-FFF2-40B4-BE49-F238E27FC236}">
                  <a16:creationId xmlns:a16="http://schemas.microsoft.com/office/drawing/2014/main" id="{F99A69BE-DB99-8D29-D6B3-273AB0A3484A}"/>
                </a:ext>
              </a:extLst>
            </p:cNvPr>
            <p:cNvGrpSpPr/>
            <p:nvPr/>
          </p:nvGrpSpPr>
          <p:grpSpPr>
            <a:xfrm>
              <a:off x="6259166" y="2362754"/>
              <a:ext cx="583922" cy="245861"/>
              <a:chOff x="6259166" y="2362754"/>
              <a:chExt cx="583922" cy="245861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288D50A-D118-418F-B4B8-4093EE303258}"/>
                  </a:ext>
                </a:extLst>
              </p:cNvPr>
              <p:cNvSpPr/>
              <p:nvPr/>
            </p:nvSpPr>
            <p:spPr>
              <a:xfrm>
                <a:off x="6259166" y="2362754"/>
                <a:ext cx="583922" cy="245861"/>
              </a:xfrm>
              <a:custGeom>
                <a:avLst/>
                <a:gdLst>
                  <a:gd name="connsiteX0" fmla="*/ 522718 w 583922"/>
                  <a:gd name="connsiteY0" fmla="*/ 390 h 245861"/>
                  <a:gd name="connsiteX1" fmla="*/ 584183 w 583922"/>
                  <a:gd name="connsiteY1" fmla="*/ 390 h 245861"/>
                  <a:gd name="connsiteX2" fmla="*/ 584183 w 583922"/>
                  <a:gd name="connsiteY2" fmla="*/ 246252 h 245861"/>
                  <a:gd name="connsiteX3" fmla="*/ 522718 w 583922"/>
                  <a:gd name="connsiteY3" fmla="*/ 246252 h 245861"/>
                  <a:gd name="connsiteX4" fmla="*/ 61726 w 583922"/>
                  <a:gd name="connsiteY4" fmla="*/ 246252 h 245861"/>
                  <a:gd name="connsiteX5" fmla="*/ 261 w 583922"/>
                  <a:gd name="connsiteY5" fmla="*/ 246252 h 245861"/>
                  <a:gd name="connsiteX6" fmla="*/ 261 w 583922"/>
                  <a:gd name="connsiteY6" fmla="*/ 390 h 245861"/>
                  <a:gd name="connsiteX7" fmla="*/ 61726 w 583922"/>
                  <a:gd name="connsiteY7" fmla="*/ 39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922" h="245861">
                    <a:moveTo>
                      <a:pt x="522718" y="390"/>
                    </a:moveTo>
                    <a:cubicBezTo>
                      <a:pt x="556664" y="390"/>
                      <a:pt x="584183" y="390"/>
                      <a:pt x="584183" y="390"/>
                    </a:cubicBezTo>
                    <a:lnTo>
                      <a:pt x="584183" y="246252"/>
                    </a:lnTo>
                    <a:cubicBezTo>
                      <a:pt x="584183" y="246252"/>
                      <a:pt x="556664" y="246252"/>
                      <a:pt x="522718" y="246252"/>
                    </a:cubicBezTo>
                    <a:lnTo>
                      <a:pt x="61726" y="246252"/>
                    </a:lnTo>
                    <a:cubicBezTo>
                      <a:pt x="27780" y="246252"/>
                      <a:pt x="261" y="246252"/>
                      <a:pt x="261" y="246252"/>
                    </a:cubicBezTo>
                    <a:lnTo>
                      <a:pt x="261" y="390"/>
                    </a:lnTo>
                    <a:cubicBezTo>
                      <a:pt x="261" y="390"/>
                      <a:pt x="27780" y="390"/>
                      <a:pt x="61726" y="390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AE41ED8-BD7E-0C87-9F56-8342ED73FA51}"/>
                  </a:ext>
                </a:extLst>
              </p:cNvPr>
              <p:cNvSpPr/>
              <p:nvPr/>
            </p:nvSpPr>
            <p:spPr>
              <a:xfrm>
                <a:off x="6317046" y="2430356"/>
                <a:ext cx="463552" cy="97535"/>
              </a:xfrm>
              <a:custGeom>
                <a:avLst/>
                <a:gdLst>
                  <a:gd name="connsiteX0" fmla="*/ 261 w 463552"/>
                  <a:gd name="connsiteY0" fmla="*/ 400 h 97535"/>
                  <a:gd name="connsiteX1" fmla="*/ 14091 w 463552"/>
                  <a:gd name="connsiteY1" fmla="*/ 400 h 97535"/>
                  <a:gd name="connsiteX2" fmla="*/ 20237 w 463552"/>
                  <a:gd name="connsiteY2" fmla="*/ 4498 h 97535"/>
                  <a:gd name="connsiteX3" fmla="*/ 42775 w 463552"/>
                  <a:gd name="connsiteY3" fmla="*/ 63402 h 97535"/>
                  <a:gd name="connsiteX4" fmla="*/ 46872 w 463552"/>
                  <a:gd name="connsiteY4" fmla="*/ 76720 h 97535"/>
                  <a:gd name="connsiteX5" fmla="*/ 50458 w 463552"/>
                  <a:gd name="connsiteY5" fmla="*/ 63402 h 97535"/>
                  <a:gd name="connsiteX6" fmla="*/ 73507 w 463552"/>
                  <a:gd name="connsiteY6" fmla="*/ 4498 h 97535"/>
                  <a:gd name="connsiteX7" fmla="*/ 75556 w 463552"/>
                  <a:gd name="connsiteY7" fmla="*/ 1424 h 97535"/>
                  <a:gd name="connsiteX8" fmla="*/ 79654 w 463552"/>
                  <a:gd name="connsiteY8" fmla="*/ 400 h 97535"/>
                  <a:gd name="connsiteX9" fmla="*/ 93996 w 463552"/>
                  <a:gd name="connsiteY9" fmla="*/ 400 h 97535"/>
                  <a:gd name="connsiteX10" fmla="*/ 55068 w 463552"/>
                  <a:gd name="connsiteY10" fmla="*/ 96696 h 97535"/>
                  <a:gd name="connsiteX11" fmla="*/ 39701 w 463552"/>
                  <a:gd name="connsiteY11" fmla="*/ 96696 h 97535"/>
                  <a:gd name="connsiteX12" fmla="*/ 773 w 463552"/>
                  <a:gd name="connsiteY12" fmla="*/ 400 h 97535"/>
                  <a:gd name="connsiteX13" fmla="*/ 131387 w 463552"/>
                  <a:gd name="connsiteY13" fmla="*/ 27547 h 97535"/>
                  <a:gd name="connsiteX14" fmla="*/ 143168 w 463552"/>
                  <a:gd name="connsiteY14" fmla="*/ 29596 h 97535"/>
                  <a:gd name="connsiteX15" fmla="*/ 158535 w 463552"/>
                  <a:gd name="connsiteY15" fmla="*/ 44962 h 97535"/>
                  <a:gd name="connsiteX16" fmla="*/ 160583 w 463552"/>
                  <a:gd name="connsiteY16" fmla="*/ 61353 h 97535"/>
                  <a:gd name="connsiteX17" fmla="*/ 160583 w 463552"/>
                  <a:gd name="connsiteY17" fmla="*/ 63402 h 97535"/>
                  <a:gd name="connsiteX18" fmla="*/ 159047 w 463552"/>
                  <a:gd name="connsiteY18" fmla="*/ 64427 h 97535"/>
                  <a:gd name="connsiteX19" fmla="*/ 156998 w 463552"/>
                  <a:gd name="connsiteY19" fmla="*/ 64427 h 97535"/>
                  <a:gd name="connsiteX20" fmla="*/ 114997 w 463552"/>
                  <a:gd name="connsiteY20" fmla="*/ 64427 h 97535"/>
                  <a:gd name="connsiteX21" fmla="*/ 120119 w 463552"/>
                  <a:gd name="connsiteY21" fmla="*/ 79793 h 97535"/>
                  <a:gd name="connsiteX22" fmla="*/ 133436 w 463552"/>
                  <a:gd name="connsiteY22" fmla="*/ 84915 h 97535"/>
                  <a:gd name="connsiteX23" fmla="*/ 140607 w 463552"/>
                  <a:gd name="connsiteY23" fmla="*/ 83891 h 97535"/>
                  <a:gd name="connsiteX24" fmla="*/ 145729 w 463552"/>
                  <a:gd name="connsiteY24" fmla="*/ 81842 h 97535"/>
                  <a:gd name="connsiteX25" fmla="*/ 149315 w 463552"/>
                  <a:gd name="connsiteY25" fmla="*/ 79793 h 97535"/>
                  <a:gd name="connsiteX26" fmla="*/ 152388 w 463552"/>
                  <a:gd name="connsiteY26" fmla="*/ 78768 h 97535"/>
                  <a:gd name="connsiteX27" fmla="*/ 154437 w 463552"/>
                  <a:gd name="connsiteY27" fmla="*/ 79281 h 97535"/>
                  <a:gd name="connsiteX28" fmla="*/ 155461 w 463552"/>
                  <a:gd name="connsiteY28" fmla="*/ 80305 h 97535"/>
                  <a:gd name="connsiteX29" fmla="*/ 160583 w 463552"/>
                  <a:gd name="connsiteY29" fmla="*/ 86452 h 97535"/>
                  <a:gd name="connsiteX30" fmla="*/ 154437 w 463552"/>
                  <a:gd name="connsiteY30" fmla="*/ 91574 h 97535"/>
                  <a:gd name="connsiteX31" fmla="*/ 139583 w 463552"/>
                  <a:gd name="connsiteY31" fmla="*/ 96696 h 97535"/>
                  <a:gd name="connsiteX32" fmla="*/ 132412 w 463552"/>
                  <a:gd name="connsiteY32" fmla="*/ 97720 h 97535"/>
                  <a:gd name="connsiteX33" fmla="*/ 119094 w 463552"/>
                  <a:gd name="connsiteY33" fmla="*/ 95159 h 97535"/>
                  <a:gd name="connsiteX34" fmla="*/ 108338 w 463552"/>
                  <a:gd name="connsiteY34" fmla="*/ 88500 h 97535"/>
                  <a:gd name="connsiteX35" fmla="*/ 101167 w 463552"/>
                  <a:gd name="connsiteY35" fmla="*/ 76720 h 97535"/>
                  <a:gd name="connsiteX36" fmla="*/ 101167 w 463552"/>
                  <a:gd name="connsiteY36" fmla="*/ 48036 h 97535"/>
                  <a:gd name="connsiteX37" fmla="*/ 107313 w 463552"/>
                  <a:gd name="connsiteY37" fmla="*/ 37279 h 97535"/>
                  <a:gd name="connsiteX38" fmla="*/ 117558 w 463552"/>
                  <a:gd name="connsiteY38" fmla="*/ 30108 h 97535"/>
                  <a:gd name="connsiteX39" fmla="*/ 131387 w 463552"/>
                  <a:gd name="connsiteY39" fmla="*/ 27547 h 97535"/>
                  <a:gd name="connsiteX40" fmla="*/ 131387 w 463552"/>
                  <a:gd name="connsiteY40" fmla="*/ 39328 h 97535"/>
                  <a:gd name="connsiteX41" fmla="*/ 120631 w 463552"/>
                  <a:gd name="connsiteY41" fmla="*/ 42914 h 97535"/>
                  <a:gd name="connsiteX42" fmla="*/ 115509 w 463552"/>
                  <a:gd name="connsiteY42" fmla="*/ 54694 h 97535"/>
                  <a:gd name="connsiteX43" fmla="*/ 146242 w 463552"/>
                  <a:gd name="connsiteY43" fmla="*/ 54694 h 97535"/>
                  <a:gd name="connsiteX44" fmla="*/ 145217 w 463552"/>
                  <a:gd name="connsiteY44" fmla="*/ 48548 h 97535"/>
                  <a:gd name="connsiteX45" fmla="*/ 142656 w 463552"/>
                  <a:gd name="connsiteY45" fmla="*/ 43426 h 97535"/>
                  <a:gd name="connsiteX46" fmla="*/ 138046 w 463552"/>
                  <a:gd name="connsiteY46" fmla="*/ 40353 h 97535"/>
                  <a:gd name="connsiteX47" fmla="*/ 131900 w 463552"/>
                  <a:gd name="connsiteY47" fmla="*/ 39328 h 97535"/>
                  <a:gd name="connsiteX48" fmla="*/ 222561 w 463552"/>
                  <a:gd name="connsiteY48" fmla="*/ 42914 h 97535"/>
                  <a:gd name="connsiteX49" fmla="*/ 221025 w 463552"/>
                  <a:gd name="connsiteY49" fmla="*/ 44450 h 97535"/>
                  <a:gd name="connsiteX50" fmla="*/ 216415 w 463552"/>
                  <a:gd name="connsiteY50" fmla="*/ 44450 h 97535"/>
                  <a:gd name="connsiteX51" fmla="*/ 209756 w 463552"/>
                  <a:gd name="connsiteY51" fmla="*/ 40353 h 97535"/>
                  <a:gd name="connsiteX52" fmla="*/ 203609 w 463552"/>
                  <a:gd name="connsiteY52" fmla="*/ 40353 h 97535"/>
                  <a:gd name="connsiteX53" fmla="*/ 195926 w 463552"/>
                  <a:gd name="connsiteY53" fmla="*/ 41889 h 97535"/>
                  <a:gd name="connsiteX54" fmla="*/ 190804 w 463552"/>
                  <a:gd name="connsiteY54" fmla="*/ 46499 h 97535"/>
                  <a:gd name="connsiteX55" fmla="*/ 187218 w 463552"/>
                  <a:gd name="connsiteY55" fmla="*/ 53670 h 97535"/>
                  <a:gd name="connsiteX56" fmla="*/ 186194 w 463552"/>
                  <a:gd name="connsiteY56" fmla="*/ 62890 h 97535"/>
                  <a:gd name="connsiteX57" fmla="*/ 187218 w 463552"/>
                  <a:gd name="connsiteY57" fmla="*/ 72622 h 97535"/>
                  <a:gd name="connsiteX58" fmla="*/ 190804 w 463552"/>
                  <a:gd name="connsiteY58" fmla="*/ 79793 h 97535"/>
                  <a:gd name="connsiteX59" fmla="*/ 195926 w 463552"/>
                  <a:gd name="connsiteY59" fmla="*/ 84403 h 97535"/>
                  <a:gd name="connsiteX60" fmla="*/ 203097 w 463552"/>
                  <a:gd name="connsiteY60" fmla="*/ 85939 h 97535"/>
                  <a:gd name="connsiteX61" fmla="*/ 213341 w 463552"/>
                  <a:gd name="connsiteY61" fmla="*/ 82354 h 97535"/>
                  <a:gd name="connsiteX62" fmla="*/ 216415 w 463552"/>
                  <a:gd name="connsiteY62" fmla="*/ 80305 h 97535"/>
                  <a:gd name="connsiteX63" fmla="*/ 218976 w 463552"/>
                  <a:gd name="connsiteY63" fmla="*/ 79281 h 97535"/>
                  <a:gd name="connsiteX64" fmla="*/ 222049 w 463552"/>
                  <a:gd name="connsiteY64" fmla="*/ 80817 h 97535"/>
                  <a:gd name="connsiteX65" fmla="*/ 227171 w 463552"/>
                  <a:gd name="connsiteY65" fmla="*/ 86964 h 97535"/>
                  <a:gd name="connsiteX66" fmla="*/ 214366 w 463552"/>
                  <a:gd name="connsiteY66" fmla="*/ 95671 h 97535"/>
                  <a:gd name="connsiteX67" fmla="*/ 207195 w 463552"/>
                  <a:gd name="connsiteY67" fmla="*/ 97720 h 97535"/>
                  <a:gd name="connsiteX68" fmla="*/ 200024 w 463552"/>
                  <a:gd name="connsiteY68" fmla="*/ 97720 h 97535"/>
                  <a:gd name="connsiteX69" fmla="*/ 187731 w 463552"/>
                  <a:gd name="connsiteY69" fmla="*/ 95671 h 97535"/>
                  <a:gd name="connsiteX70" fmla="*/ 177999 w 463552"/>
                  <a:gd name="connsiteY70" fmla="*/ 89013 h 97535"/>
                  <a:gd name="connsiteX71" fmla="*/ 171852 w 463552"/>
                  <a:gd name="connsiteY71" fmla="*/ 77744 h 97535"/>
                  <a:gd name="connsiteX72" fmla="*/ 169291 w 463552"/>
                  <a:gd name="connsiteY72" fmla="*/ 62890 h 97535"/>
                  <a:gd name="connsiteX73" fmla="*/ 171340 w 463552"/>
                  <a:gd name="connsiteY73" fmla="*/ 49060 h 97535"/>
                  <a:gd name="connsiteX74" fmla="*/ 177486 w 463552"/>
                  <a:gd name="connsiteY74" fmla="*/ 37791 h 97535"/>
                  <a:gd name="connsiteX75" fmla="*/ 187731 w 463552"/>
                  <a:gd name="connsiteY75" fmla="*/ 30620 h 97535"/>
                  <a:gd name="connsiteX76" fmla="*/ 202585 w 463552"/>
                  <a:gd name="connsiteY76" fmla="*/ 28059 h 97535"/>
                  <a:gd name="connsiteX77" fmla="*/ 215902 w 463552"/>
                  <a:gd name="connsiteY77" fmla="*/ 30108 h 97535"/>
                  <a:gd name="connsiteX78" fmla="*/ 226147 w 463552"/>
                  <a:gd name="connsiteY78" fmla="*/ 37279 h 97535"/>
                  <a:gd name="connsiteX79" fmla="*/ 222049 w 463552"/>
                  <a:gd name="connsiteY79" fmla="*/ 43426 h 97535"/>
                  <a:gd name="connsiteX80" fmla="*/ 259953 w 463552"/>
                  <a:gd name="connsiteY80" fmla="*/ 97720 h 97535"/>
                  <a:gd name="connsiteX81" fmla="*/ 246123 w 463552"/>
                  <a:gd name="connsiteY81" fmla="*/ 92598 h 97535"/>
                  <a:gd name="connsiteX82" fmla="*/ 241001 w 463552"/>
                  <a:gd name="connsiteY82" fmla="*/ 78768 h 97535"/>
                  <a:gd name="connsiteX83" fmla="*/ 241001 w 463552"/>
                  <a:gd name="connsiteY83" fmla="*/ 40865 h 97535"/>
                  <a:gd name="connsiteX84" fmla="*/ 234342 w 463552"/>
                  <a:gd name="connsiteY84" fmla="*/ 40865 h 97535"/>
                  <a:gd name="connsiteX85" fmla="*/ 232293 w 463552"/>
                  <a:gd name="connsiteY85" fmla="*/ 39840 h 97535"/>
                  <a:gd name="connsiteX86" fmla="*/ 231269 w 463552"/>
                  <a:gd name="connsiteY86" fmla="*/ 37279 h 97535"/>
                  <a:gd name="connsiteX87" fmla="*/ 231269 w 463552"/>
                  <a:gd name="connsiteY87" fmla="*/ 30108 h 97535"/>
                  <a:gd name="connsiteX88" fmla="*/ 242025 w 463552"/>
                  <a:gd name="connsiteY88" fmla="*/ 28572 h 97535"/>
                  <a:gd name="connsiteX89" fmla="*/ 245611 w 463552"/>
                  <a:gd name="connsiteY89" fmla="*/ 9620 h 97535"/>
                  <a:gd name="connsiteX90" fmla="*/ 246635 w 463552"/>
                  <a:gd name="connsiteY90" fmla="*/ 7571 h 97535"/>
                  <a:gd name="connsiteX91" fmla="*/ 249196 w 463552"/>
                  <a:gd name="connsiteY91" fmla="*/ 7059 h 97535"/>
                  <a:gd name="connsiteX92" fmla="*/ 257904 w 463552"/>
                  <a:gd name="connsiteY92" fmla="*/ 7059 h 97535"/>
                  <a:gd name="connsiteX93" fmla="*/ 257904 w 463552"/>
                  <a:gd name="connsiteY93" fmla="*/ 28572 h 97535"/>
                  <a:gd name="connsiteX94" fmla="*/ 275831 w 463552"/>
                  <a:gd name="connsiteY94" fmla="*/ 28572 h 97535"/>
                  <a:gd name="connsiteX95" fmla="*/ 275831 w 463552"/>
                  <a:gd name="connsiteY95" fmla="*/ 40353 h 97535"/>
                  <a:gd name="connsiteX96" fmla="*/ 257904 w 463552"/>
                  <a:gd name="connsiteY96" fmla="*/ 40353 h 97535"/>
                  <a:gd name="connsiteX97" fmla="*/ 257904 w 463552"/>
                  <a:gd name="connsiteY97" fmla="*/ 77232 h 97535"/>
                  <a:gd name="connsiteX98" fmla="*/ 259440 w 463552"/>
                  <a:gd name="connsiteY98" fmla="*/ 82354 h 97535"/>
                  <a:gd name="connsiteX99" fmla="*/ 263538 w 463552"/>
                  <a:gd name="connsiteY99" fmla="*/ 83891 h 97535"/>
                  <a:gd name="connsiteX100" fmla="*/ 266099 w 463552"/>
                  <a:gd name="connsiteY100" fmla="*/ 83891 h 97535"/>
                  <a:gd name="connsiteX101" fmla="*/ 269172 w 463552"/>
                  <a:gd name="connsiteY101" fmla="*/ 82354 h 97535"/>
                  <a:gd name="connsiteX102" fmla="*/ 270709 w 463552"/>
                  <a:gd name="connsiteY102" fmla="*/ 81842 h 97535"/>
                  <a:gd name="connsiteX103" fmla="*/ 271734 w 463552"/>
                  <a:gd name="connsiteY103" fmla="*/ 81842 h 97535"/>
                  <a:gd name="connsiteX104" fmla="*/ 272758 w 463552"/>
                  <a:gd name="connsiteY104" fmla="*/ 83378 h 97535"/>
                  <a:gd name="connsiteX105" fmla="*/ 277880 w 463552"/>
                  <a:gd name="connsiteY105" fmla="*/ 91062 h 97535"/>
                  <a:gd name="connsiteX106" fmla="*/ 269172 w 463552"/>
                  <a:gd name="connsiteY106" fmla="*/ 96184 h 97535"/>
                  <a:gd name="connsiteX107" fmla="*/ 259953 w 463552"/>
                  <a:gd name="connsiteY107" fmla="*/ 97208 h 97535"/>
                  <a:gd name="connsiteX108" fmla="*/ 317833 w 463552"/>
                  <a:gd name="connsiteY108" fmla="*/ 27547 h 97535"/>
                  <a:gd name="connsiteX109" fmla="*/ 331662 w 463552"/>
                  <a:gd name="connsiteY109" fmla="*/ 29596 h 97535"/>
                  <a:gd name="connsiteX110" fmla="*/ 349078 w 463552"/>
                  <a:gd name="connsiteY110" fmla="*/ 48036 h 97535"/>
                  <a:gd name="connsiteX111" fmla="*/ 351639 w 463552"/>
                  <a:gd name="connsiteY111" fmla="*/ 62378 h 97535"/>
                  <a:gd name="connsiteX112" fmla="*/ 349078 w 463552"/>
                  <a:gd name="connsiteY112" fmla="*/ 77232 h 97535"/>
                  <a:gd name="connsiteX113" fmla="*/ 331662 w 463552"/>
                  <a:gd name="connsiteY113" fmla="*/ 95159 h 97535"/>
                  <a:gd name="connsiteX114" fmla="*/ 317833 w 463552"/>
                  <a:gd name="connsiteY114" fmla="*/ 97720 h 97535"/>
                  <a:gd name="connsiteX115" fmla="*/ 304003 w 463552"/>
                  <a:gd name="connsiteY115" fmla="*/ 95159 h 97535"/>
                  <a:gd name="connsiteX116" fmla="*/ 286588 w 463552"/>
                  <a:gd name="connsiteY116" fmla="*/ 77232 h 97535"/>
                  <a:gd name="connsiteX117" fmla="*/ 284027 w 463552"/>
                  <a:gd name="connsiteY117" fmla="*/ 62378 h 97535"/>
                  <a:gd name="connsiteX118" fmla="*/ 286588 w 463552"/>
                  <a:gd name="connsiteY118" fmla="*/ 48036 h 97535"/>
                  <a:gd name="connsiteX119" fmla="*/ 304003 w 463552"/>
                  <a:gd name="connsiteY119" fmla="*/ 30108 h 97535"/>
                  <a:gd name="connsiteX120" fmla="*/ 317833 w 463552"/>
                  <a:gd name="connsiteY120" fmla="*/ 27547 h 97535"/>
                  <a:gd name="connsiteX121" fmla="*/ 317833 w 463552"/>
                  <a:gd name="connsiteY121" fmla="*/ 84915 h 97535"/>
                  <a:gd name="connsiteX122" fmla="*/ 330638 w 463552"/>
                  <a:gd name="connsiteY122" fmla="*/ 79793 h 97535"/>
                  <a:gd name="connsiteX123" fmla="*/ 334736 w 463552"/>
                  <a:gd name="connsiteY123" fmla="*/ 62378 h 97535"/>
                  <a:gd name="connsiteX124" fmla="*/ 330638 w 463552"/>
                  <a:gd name="connsiteY124" fmla="*/ 45475 h 97535"/>
                  <a:gd name="connsiteX125" fmla="*/ 317833 w 463552"/>
                  <a:gd name="connsiteY125" fmla="*/ 40353 h 97535"/>
                  <a:gd name="connsiteX126" fmla="*/ 305027 w 463552"/>
                  <a:gd name="connsiteY126" fmla="*/ 45475 h 97535"/>
                  <a:gd name="connsiteX127" fmla="*/ 300930 w 463552"/>
                  <a:gd name="connsiteY127" fmla="*/ 62378 h 97535"/>
                  <a:gd name="connsiteX128" fmla="*/ 305027 w 463552"/>
                  <a:gd name="connsiteY128" fmla="*/ 79281 h 97535"/>
                  <a:gd name="connsiteX129" fmla="*/ 317833 w 463552"/>
                  <a:gd name="connsiteY129" fmla="*/ 84915 h 97535"/>
                  <a:gd name="connsiteX130" fmla="*/ 364444 w 463552"/>
                  <a:gd name="connsiteY130" fmla="*/ 96696 h 97535"/>
                  <a:gd name="connsiteX131" fmla="*/ 364444 w 463552"/>
                  <a:gd name="connsiteY131" fmla="*/ 28572 h 97535"/>
                  <a:gd name="connsiteX132" fmla="*/ 374688 w 463552"/>
                  <a:gd name="connsiteY132" fmla="*/ 28572 h 97535"/>
                  <a:gd name="connsiteX133" fmla="*/ 377761 w 463552"/>
                  <a:gd name="connsiteY133" fmla="*/ 29084 h 97535"/>
                  <a:gd name="connsiteX134" fmla="*/ 379298 w 463552"/>
                  <a:gd name="connsiteY134" fmla="*/ 32669 h 97535"/>
                  <a:gd name="connsiteX135" fmla="*/ 380323 w 463552"/>
                  <a:gd name="connsiteY135" fmla="*/ 40865 h 97535"/>
                  <a:gd name="connsiteX136" fmla="*/ 388518 w 463552"/>
                  <a:gd name="connsiteY136" fmla="*/ 30620 h 97535"/>
                  <a:gd name="connsiteX137" fmla="*/ 399787 w 463552"/>
                  <a:gd name="connsiteY137" fmla="*/ 27035 h 97535"/>
                  <a:gd name="connsiteX138" fmla="*/ 407982 w 463552"/>
                  <a:gd name="connsiteY138" fmla="*/ 29596 h 97535"/>
                  <a:gd name="connsiteX139" fmla="*/ 405933 w 463552"/>
                  <a:gd name="connsiteY139" fmla="*/ 41889 h 97535"/>
                  <a:gd name="connsiteX140" fmla="*/ 404909 w 463552"/>
                  <a:gd name="connsiteY140" fmla="*/ 43426 h 97535"/>
                  <a:gd name="connsiteX141" fmla="*/ 403372 w 463552"/>
                  <a:gd name="connsiteY141" fmla="*/ 43938 h 97535"/>
                  <a:gd name="connsiteX142" fmla="*/ 400811 w 463552"/>
                  <a:gd name="connsiteY142" fmla="*/ 43938 h 97535"/>
                  <a:gd name="connsiteX143" fmla="*/ 395689 w 463552"/>
                  <a:gd name="connsiteY143" fmla="*/ 42914 h 97535"/>
                  <a:gd name="connsiteX144" fmla="*/ 386981 w 463552"/>
                  <a:gd name="connsiteY144" fmla="*/ 45987 h 97535"/>
                  <a:gd name="connsiteX145" fmla="*/ 380835 w 463552"/>
                  <a:gd name="connsiteY145" fmla="*/ 54182 h 97535"/>
                  <a:gd name="connsiteX146" fmla="*/ 380835 w 463552"/>
                  <a:gd name="connsiteY146" fmla="*/ 96696 h 97535"/>
                  <a:gd name="connsiteX147" fmla="*/ 364444 w 463552"/>
                  <a:gd name="connsiteY147" fmla="*/ 96696 h 97535"/>
                  <a:gd name="connsiteX148" fmla="*/ 459715 w 463552"/>
                  <a:gd name="connsiteY148" fmla="*/ 41889 h 97535"/>
                  <a:gd name="connsiteX149" fmla="*/ 458179 w 463552"/>
                  <a:gd name="connsiteY149" fmla="*/ 43426 h 97535"/>
                  <a:gd name="connsiteX150" fmla="*/ 453569 w 463552"/>
                  <a:gd name="connsiteY150" fmla="*/ 43426 h 97535"/>
                  <a:gd name="connsiteX151" fmla="*/ 446398 w 463552"/>
                  <a:gd name="connsiteY151" fmla="*/ 39840 h 97535"/>
                  <a:gd name="connsiteX152" fmla="*/ 441276 w 463552"/>
                  <a:gd name="connsiteY152" fmla="*/ 39328 h 97535"/>
                  <a:gd name="connsiteX153" fmla="*/ 433593 w 463552"/>
                  <a:gd name="connsiteY153" fmla="*/ 41377 h 97535"/>
                  <a:gd name="connsiteX154" fmla="*/ 430519 w 463552"/>
                  <a:gd name="connsiteY154" fmla="*/ 46499 h 97535"/>
                  <a:gd name="connsiteX155" fmla="*/ 432056 w 463552"/>
                  <a:gd name="connsiteY155" fmla="*/ 50597 h 97535"/>
                  <a:gd name="connsiteX156" fmla="*/ 435641 w 463552"/>
                  <a:gd name="connsiteY156" fmla="*/ 53158 h 97535"/>
                  <a:gd name="connsiteX157" fmla="*/ 440764 w 463552"/>
                  <a:gd name="connsiteY157" fmla="*/ 55207 h 97535"/>
                  <a:gd name="connsiteX158" fmla="*/ 453569 w 463552"/>
                  <a:gd name="connsiteY158" fmla="*/ 59304 h 97535"/>
                  <a:gd name="connsiteX159" fmla="*/ 458691 w 463552"/>
                  <a:gd name="connsiteY159" fmla="*/ 62890 h 97535"/>
                  <a:gd name="connsiteX160" fmla="*/ 462789 w 463552"/>
                  <a:gd name="connsiteY160" fmla="*/ 68012 h 97535"/>
                  <a:gd name="connsiteX161" fmla="*/ 463813 w 463552"/>
                  <a:gd name="connsiteY161" fmla="*/ 75183 h 97535"/>
                  <a:gd name="connsiteX162" fmla="*/ 462277 w 463552"/>
                  <a:gd name="connsiteY162" fmla="*/ 83891 h 97535"/>
                  <a:gd name="connsiteX163" fmla="*/ 457154 w 463552"/>
                  <a:gd name="connsiteY163" fmla="*/ 91574 h 97535"/>
                  <a:gd name="connsiteX164" fmla="*/ 448447 w 463552"/>
                  <a:gd name="connsiteY164" fmla="*/ 96184 h 97535"/>
                  <a:gd name="connsiteX165" fmla="*/ 430007 w 463552"/>
                  <a:gd name="connsiteY165" fmla="*/ 97208 h 97535"/>
                  <a:gd name="connsiteX166" fmla="*/ 417714 w 463552"/>
                  <a:gd name="connsiteY166" fmla="*/ 92598 h 97535"/>
                  <a:gd name="connsiteX167" fmla="*/ 412592 w 463552"/>
                  <a:gd name="connsiteY167" fmla="*/ 89525 h 97535"/>
                  <a:gd name="connsiteX168" fmla="*/ 416690 w 463552"/>
                  <a:gd name="connsiteY168" fmla="*/ 82866 h 97535"/>
                  <a:gd name="connsiteX169" fmla="*/ 418738 w 463552"/>
                  <a:gd name="connsiteY169" fmla="*/ 81330 h 97535"/>
                  <a:gd name="connsiteX170" fmla="*/ 420787 w 463552"/>
                  <a:gd name="connsiteY170" fmla="*/ 80817 h 97535"/>
                  <a:gd name="connsiteX171" fmla="*/ 423861 w 463552"/>
                  <a:gd name="connsiteY171" fmla="*/ 81842 h 97535"/>
                  <a:gd name="connsiteX172" fmla="*/ 431544 w 463552"/>
                  <a:gd name="connsiteY172" fmla="*/ 85427 h 97535"/>
                  <a:gd name="connsiteX173" fmla="*/ 437690 w 463552"/>
                  <a:gd name="connsiteY173" fmla="*/ 86452 h 97535"/>
                  <a:gd name="connsiteX174" fmla="*/ 442812 w 463552"/>
                  <a:gd name="connsiteY174" fmla="*/ 85427 h 97535"/>
                  <a:gd name="connsiteX175" fmla="*/ 445886 w 463552"/>
                  <a:gd name="connsiteY175" fmla="*/ 83891 h 97535"/>
                  <a:gd name="connsiteX176" fmla="*/ 447935 w 463552"/>
                  <a:gd name="connsiteY176" fmla="*/ 81330 h 97535"/>
                  <a:gd name="connsiteX177" fmla="*/ 448447 w 463552"/>
                  <a:gd name="connsiteY177" fmla="*/ 77744 h 97535"/>
                  <a:gd name="connsiteX178" fmla="*/ 447422 w 463552"/>
                  <a:gd name="connsiteY178" fmla="*/ 74159 h 97535"/>
                  <a:gd name="connsiteX179" fmla="*/ 443325 w 463552"/>
                  <a:gd name="connsiteY179" fmla="*/ 71597 h 97535"/>
                  <a:gd name="connsiteX180" fmla="*/ 438203 w 463552"/>
                  <a:gd name="connsiteY180" fmla="*/ 69549 h 97535"/>
                  <a:gd name="connsiteX181" fmla="*/ 425397 w 463552"/>
                  <a:gd name="connsiteY181" fmla="*/ 64427 h 97535"/>
                  <a:gd name="connsiteX182" fmla="*/ 420275 w 463552"/>
                  <a:gd name="connsiteY182" fmla="*/ 61353 h 97535"/>
                  <a:gd name="connsiteX183" fmla="*/ 416177 w 463552"/>
                  <a:gd name="connsiteY183" fmla="*/ 56231 h 97535"/>
                  <a:gd name="connsiteX184" fmla="*/ 415153 w 463552"/>
                  <a:gd name="connsiteY184" fmla="*/ 48036 h 97535"/>
                  <a:gd name="connsiteX185" fmla="*/ 421300 w 463552"/>
                  <a:gd name="connsiteY185" fmla="*/ 33694 h 97535"/>
                  <a:gd name="connsiteX186" fmla="*/ 429495 w 463552"/>
                  <a:gd name="connsiteY186" fmla="*/ 28572 h 97535"/>
                  <a:gd name="connsiteX187" fmla="*/ 440764 w 463552"/>
                  <a:gd name="connsiteY187" fmla="*/ 27547 h 97535"/>
                  <a:gd name="connsiteX188" fmla="*/ 453569 w 463552"/>
                  <a:gd name="connsiteY188" fmla="*/ 29596 h 97535"/>
                  <a:gd name="connsiteX189" fmla="*/ 463301 w 463552"/>
                  <a:gd name="connsiteY189" fmla="*/ 35743 h 97535"/>
                  <a:gd name="connsiteX190" fmla="*/ 459715 w 463552"/>
                  <a:gd name="connsiteY190" fmla="*/ 41889 h 9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63552" h="97535">
                    <a:moveTo>
                      <a:pt x="261" y="400"/>
                    </a:moveTo>
                    <a:lnTo>
                      <a:pt x="14091" y="400"/>
                    </a:lnTo>
                    <a:cubicBezTo>
                      <a:pt x="16823" y="245"/>
                      <a:pt x="19329" y="1916"/>
                      <a:pt x="20237" y="4498"/>
                    </a:cubicBezTo>
                    <a:lnTo>
                      <a:pt x="42775" y="63402"/>
                    </a:lnTo>
                    <a:cubicBezTo>
                      <a:pt x="44528" y="67713"/>
                      <a:pt x="45899" y="72169"/>
                      <a:pt x="46872" y="76720"/>
                    </a:cubicBezTo>
                    <a:cubicBezTo>
                      <a:pt x="47897" y="71597"/>
                      <a:pt x="48921" y="66988"/>
                      <a:pt x="50458" y="63402"/>
                    </a:cubicBezTo>
                    <a:lnTo>
                      <a:pt x="73507" y="4498"/>
                    </a:lnTo>
                    <a:lnTo>
                      <a:pt x="75556" y="1424"/>
                    </a:lnTo>
                    <a:lnTo>
                      <a:pt x="79654" y="400"/>
                    </a:lnTo>
                    <a:lnTo>
                      <a:pt x="93996" y="400"/>
                    </a:lnTo>
                    <a:lnTo>
                      <a:pt x="55068" y="96696"/>
                    </a:lnTo>
                    <a:lnTo>
                      <a:pt x="39701" y="96696"/>
                    </a:lnTo>
                    <a:lnTo>
                      <a:pt x="773" y="400"/>
                    </a:lnTo>
                    <a:close/>
                    <a:moveTo>
                      <a:pt x="131387" y="27547"/>
                    </a:moveTo>
                    <a:cubicBezTo>
                      <a:pt x="135485" y="27547"/>
                      <a:pt x="139583" y="27547"/>
                      <a:pt x="143168" y="29596"/>
                    </a:cubicBezTo>
                    <a:cubicBezTo>
                      <a:pt x="150317" y="32183"/>
                      <a:pt x="155947" y="37813"/>
                      <a:pt x="158535" y="44962"/>
                    </a:cubicBezTo>
                    <a:cubicBezTo>
                      <a:pt x="160448" y="50201"/>
                      <a:pt x="161149" y="55805"/>
                      <a:pt x="160583" y="61353"/>
                    </a:cubicBezTo>
                    <a:lnTo>
                      <a:pt x="160583" y="63402"/>
                    </a:lnTo>
                    <a:lnTo>
                      <a:pt x="159047" y="64427"/>
                    </a:lnTo>
                    <a:cubicBezTo>
                      <a:pt x="158371" y="64564"/>
                      <a:pt x="157674" y="64564"/>
                      <a:pt x="156998" y="64427"/>
                    </a:cubicBezTo>
                    <a:lnTo>
                      <a:pt x="114997" y="64427"/>
                    </a:lnTo>
                    <a:cubicBezTo>
                      <a:pt x="114997" y="71597"/>
                      <a:pt x="117045" y="76720"/>
                      <a:pt x="120119" y="79793"/>
                    </a:cubicBezTo>
                    <a:cubicBezTo>
                      <a:pt x="123704" y="83378"/>
                      <a:pt x="128314" y="84915"/>
                      <a:pt x="133436" y="84915"/>
                    </a:cubicBezTo>
                    <a:cubicBezTo>
                      <a:pt x="136509" y="84915"/>
                      <a:pt x="138558" y="84915"/>
                      <a:pt x="140607" y="83891"/>
                    </a:cubicBezTo>
                    <a:cubicBezTo>
                      <a:pt x="142656" y="83891"/>
                      <a:pt x="144193" y="82866"/>
                      <a:pt x="145729" y="81842"/>
                    </a:cubicBezTo>
                    <a:lnTo>
                      <a:pt x="149315" y="79793"/>
                    </a:lnTo>
                    <a:lnTo>
                      <a:pt x="152388" y="78768"/>
                    </a:lnTo>
                    <a:lnTo>
                      <a:pt x="154437" y="79281"/>
                    </a:lnTo>
                    <a:lnTo>
                      <a:pt x="155461" y="80305"/>
                    </a:lnTo>
                    <a:lnTo>
                      <a:pt x="160583" y="86452"/>
                    </a:lnTo>
                    <a:cubicBezTo>
                      <a:pt x="158535" y="88500"/>
                      <a:pt x="156486" y="90549"/>
                      <a:pt x="154437" y="91574"/>
                    </a:cubicBezTo>
                    <a:cubicBezTo>
                      <a:pt x="149948" y="94407"/>
                      <a:pt x="144864" y="96160"/>
                      <a:pt x="139583" y="96696"/>
                    </a:cubicBezTo>
                    <a:cubicBezTo>
                      <a:pt x="137022" y="97720"/>
                      <a:pt x="134461" y="97720"/>
                      <a:pt x="132412" y="97720"/>
                    </a:cubicBezTo>
                    <a:cubicBezTo>
                      <a:pt x="127290" y="97720"/>
                      <a:pt x="123192" y="96696"/>
                      <a:pt x="119094" y="95159"/>
                    </a:cubicBezTo>
                    <a:cubicBezTo>
                      <a:pt x="114997" y="93623"/>
                      <a:pt x="111411" y="91574"/>
                      <a:pt x="108338" y="88500"/>
                    </a:cubicBezTo>
                    <a:cubicBezTo>
                      <a:pt x="105265" y="85427"/>
                      <a:pt x="103216" y="81330"/>
                      <a:pt x="101167" y="76720"/>
                    </a:cubicBezTo>
                    <a:cubicBezTo>
                      <a:pt x="98006" y="67420"/>
                      <a:pt x="98006" y="57336"/>
                      <a:pt x="101167" y="48036"/>
                    </a:cubicBezTo>
                    <a:cubicBezTo>
                      <a:pt x="102191" y="43938"/>
                      <a:pt x="104240" y="40353"/>
                      <a:pt x="107313" y="37279"/>
                    </a:cubicBezTo>
                    <a:cubicBezTo>
                      <a:pt x="110201" y="34212"/>
                      <a:pt x="113688" y="31771"/>
                      <a:pt x="117558" y="30108"/>
                    </a:cubicBezTo>
                    <a:cubicBezTo>
                      <a:pt x="121655" y="28059"/>
                      <a:pt x="126265" y="27547"/>
                      <a:pt x="131387" y="27547"/>
                    </a:cubicBezTo>
                    <a:close/>
                    <a:moveTo>
                      <a:pt x="131387" y="39328"/>
                    </a:moveTo>
                    <a:cubicBezTo>
                      <a:pt x="127476" y="39108"/>
                      <a:pt x="123628" y="40391"/>
                      <a:pt x="120631" y="42914"/>
                    </a:cubicBezTo>
                    <a:cubicBezTo>
                      <a:pt x="117705" y="46190"/>
                      <a:pt x="115909" y="50320"/>
                      <a:pt x="115509" y="54694"/>
                    </a:cubicBezTo>
                    <a:lnTo>
                      <a:pt x="146242" y="54694"/>
                    </a:lnTo>
                    <a:cubicBezTo>
                      <a:pt x="146242" y="52646"/>
                      <a:pt x="146242" y="50597"/>
                      <a:pt x="145217" y="48548"/>
                    </a:cubicBezTo>
                    <a:lnTo>
                      <a:pt x="142656" y="43426"/>
                    </a:lnTo>
                    <a:lnTo>
                      <a:pt x="138046" y="40353"/>
                    </a:lnTo>
                    <a:cubicBezTo>
                      <a:pt x="136089" y="39595"/>
                      <a:pt x="133997" y="39246"/>
                      <a:pt x="131900" y="39328"/>
                    </a:cubicBezTo>
                    <a:close/>
                    <a:moveTo>
                      <a:pt x="222561" y="42914"/>
                    </a:moveTo>
                    <a:lnTo>
                      <a:pt x="221025" y="44450"/>
                    </a:lnTo>
                    <a:lnTo>
                      <a:pt x="216415" y="44450"/>
                    </a:lnTo>
                    <a:cubicBezTo>
                      <a:pt x="214264" y="42976"/>
                      <a:pt x="212041" y="41608"/>
                      <a:pt x="209756" y="40353"/>
                    </a:cubicBezTo>
                    <a:lnTo>
                      <a:pt x="203609" y="40353"/>
                    </a:lnTo>
                    <a:cubicBezTo>
                      <a:pt x="200536" y="40353"/>
                      <a:pt x="197975" y="40865"/>
                      <a:pt x="195926" y="41889"/>
                    </a:cubicBezTo>
                    <a:cubicBezTo>
                      <a:pt x="193365" y="42914"/>
                      <a:pt x="191828" y="44450"/>
                      <a:pt x="190804" y="46499"/>
                    </a:cubicBezTo>
                    <a:cubicBezTo>
                      <a:pt x="189148" y="48630"/>
                      <a:pt x="187930" y="51067"/>
                      <a:pt x="187218" y="53670"/>
                    </a:cubicBezTo>
                    <a:cubicBezTo>
                      <a:pt x="186194" y="56231"/>
                      <a:pt x="186194" y="59304"/>
                      <a:pt x="186194" y="62890"/>
                    </a:cubicBezTo>
                    <a:cubicBezTo>
                      <a:pt x="186194" y="66475"/>
                      <a:pt x="186194" y="69549"/>
                      <a:pt x="187218" y="72622"/>
                    </a:cubicBezTo>
                    <a:lnTo>
                      <a:pt x="190804" y="79793"/>
                    </a:lnTo>
                    <a:cubicBezTo>
                      <a:pt x="191828" y="81842"/>
                      <a:pt x="193877" y="83378"/>
                      <a:pt x="195926" y="84403"/>
                    </a:cubicBezTo>
                    <a:cubicBezTo>
                      <a:pt x="197975" y="85427"/>
                      <a:pt x="200536" y="85939"/>
                      <a:pt x="203097" y="85939"/>
                    </a:cubicBezTo>
                    <a:cubicBezTo>
                      <a:pt x="206807" y="85866"/>
                      <a:pt x="210396" y="84610"/>
                      <a:pt x="213341" y="82354"/>
                    </a:cubicBezTo>
                    <a:lnTo>
                      <a:pt x="216415" y="80305"/>
                    </a:lnTo>
                    <a:lnTo>
                      <a:pt x="218976" y="79281"/>
                    </a:lnTo>
                    <a:cubicBezTo>
                      <a:pt x="220512" y="79281"/>
                      <a:pt x="221537" y="79793"/>
                      <a:pt x="222049" y="80817"/>
                    </a:cubicBezTo>
                    <a:lnTo>
                      <a:pt x="227171" y="86964"/>
                    </a:lnTo>
                    <a:cubicBezTo>
                      <a:pt x="223747" y="90947"/>
                      <a:pt x="219329" y="93952"/>
                      <a:pt x="214366" y="95671"/>
                    </a:cubicBezTo>
                    <a:lnTo>
                      <a:pt x="207195" y="97720"/>
                    </a:lnTo>
                    <a:lnTo>
                      <a:pt x="200024" y="97720"/>
                    </a:lnTo>
                    <a:cubicBezTo>
                      <a:pt x="195829" y="97884"/>
                      <a:pt x="191645" y="97187"/>
                      <a:pt x="187731" y="95671"/>
                    </a:cubicBezTo>
                    <a:cubicBezTo>
                      <a:pt x="184145" y="94135"/>
                      <a:pt x="181072" y="92086"/>
                      <a:pt x="177999" y="89013"/>
                    </a:cubicBezTo>
                    <a:cubicBezTo>
                      <a:pt x="175438" y="85939"/>
                      <a:pt x="172877" y="82354"/>
                      <a:pt x="171852" y="77744"/>
                    </a:cubicBezTo>
                    <a:cubicBezTo>
                      <a:pt x="169803" y="73646"/>
                      <a:pt x="169291" y="68524"/>
                      <a:pt x="169291" y="62890"/>
                    </a:cubicBezTo>
                    <a:cubicBezTo>
                      <a:pt x="169291" y="57768"/>
                      <a:pt x="169803" y="53158"/>
                      <a:pt x="171340" y="49060"/>
                    </a:cubicBezTo>
                    <a:cubicBezTo>
                      <a:pt x="172877" y="44450"/>
                      <a:pt x="174925" y="40865"/>
                      <a:pt x="177486" y="37791"/>
                    </a:cubicBezTo>
                    <a:cubicBezTo>
                      <a:pt x="180560" y="34718"/>
                      <a:pt x="184145" y="32669"/>
                      <a:pt x="187731" y="30620"/>
                    </a:cubicBezTo>
                    <a:cubicBezTo>
                      <a:pt x="192445" y="28724"/>
                      <a:pt x="197508" y="27851"/>
                      <a:pt x="202585" y="28059"/>
                    </a:cubicBezTo>
                    <a:cubicBezTo>
                      <a:pt x="207707" y="28059"/>
                      <a:pt x="211805" y="28572"/>
                      <a:pt x="215902" y="30108"/>
                    </a:cubicBezTo>
                    <a:cubicBezTo>
                      <a:pt x="219488" y="32157"/>
                      <a:pt x="223073" y="34206"/>
                      <a:pt x="226147" y="37279"/>
                    </a:cubicBezTo>
                    <a:lnTo>
                      <a:pt x="222049" y="43426"/>
                    </a:lnTo>
                    <a:close/>
                    <a:moveTo>
                      <a:pt x="259953" y="97720"/>
                    </a:moveTo>
                    <a:cubicBezTo>
                      <a:pt x="253806" y="97720"/>
                      <a:pt x="249708" y="96184"/>
                      <a:pt x="246123" y="92598"/>
                    </a:cubicBezTo>
                    <a:cubicBezTo>
                      <a:pt x="243050" y="89525"/>
                      <a:pt x="241001" y="84915"/>
                      <a:pt x="241001" y="78768"/>
                    </a:cubicBezTo>
                    <a:lnTo>
                      <a:pt x="241001" y="40865"/>
                    </a:lnTo>
                    <a:lnTo>
                      <a:pt x="234342" y="40865"/>
                    </a:lnTo>
                    <a:cubicBezTo>
                      <a:pt x="233318" y="40865"/>
                      <a:pt x="232805" y="40865"/>
                      <a:pt x="232293" y="39840"/>
                    </a:cubicBezTo>
                    <a:cubicBezTo>
                      <a:pt x="231269" y="39328"/>
                      <a:pt x="231269" y="38304"/>
                      <a:pt x="231269" y="37279"/>
                    </a:cubicBezTo>
                    <a:lnTo>
                      <a:pt x="231269" y="30108"/>
                    </a:lnTo>
                    <a:lnTo>
                      <a:pt x="242025" y="28572"/>
                    </a:lnTo>
                    <a:lnTo>
                      <a:pt x="245611" y="9620"/>
                    </a:lnTo>
                    <a:lnTo>
                      <a:pt x="246635" y="7571"/>
                    </a:lnTo>
                    <a:lnTo>
                      <a:pt x="249196" y="7059"/>
                    </a:lnTo>
                    <a:lnTo>
                      <a:pt x="257904" y="7059"/>
                    </a:lnTo>
                    <a:lnTo>
                      <a:pt x="257904" y="28572"/>
                    </a:lnTo>
                    <a:lnTo>
                      <a:pt x="275831" y="28572"/>
                    </a:lnTo>
                    <a:lnTo>
                      <a:pt x="275831" y="40353"/>
                    </a:lnTo>
                    <a:lnTo>
                      <a:pt x="257904" y="40353"/>
                    </a:lnTo>
                    <a:lnTo>
                      <a:pt x="257904" y="77232"/>
                    </a:lnTo>
                    <a:cubicBezTo>
                      <a:pt x="257904" y="79281"/>
                      <a:pt x="257904" y="80817"/>
                      <a:pt x="259440" y="82354"/>
                    </a:cubicBezTo>
                    <a:cubicBezTo>
                      <a:pt x="260465" y="83378"/>
                      <a:pt x="262002" y="83891"/>
                      <a:pt x="263538" y="83891"/>
                    </a:cubicBezTo>
                    <a:lnTo>
                      <a:pt x="266099" y="83891"/>
                    </a:lnTo>
                    <a:cubicBezTo>
                      <a:pt x="267182" y="83503"/>
                      <a:pt x="268213" y="82987"/>
                      <a:pt x="269172" y="82354"/>
                    </a:cubicBezTo>
                    <a:lnTo>
                      <a:pt x="270709" y="81842"/>
                    </a:lnTo>
                    <a:lnTo>
                      <a:pt x="271734" y="81842"/>
                    </a:lnTo>
                    <a:lnTo>
                      <a:pt x="272758" y="83378"/>
                    </a:lnTo>
                    <a:lnTo>
                      <a:pt x="277880" y="91062"/>
                    </a:lnTo>
                    <a:lnTo>
                      <a:pt x="269172" y="96184"/>
                    </a:lnTo>
                    <a:cubicBezTo>
                      <a:pt x="266169" y="96990"/>
                      <a:pt x="263060" y="97335"/>
                      <a:pt x="259953" y="97208"/>
                    </a:cubicBezTo>
                    <a:close/>
                    <a:moveTo>
                      <a:pt x="317833" y="27547"/>
                    </a:moveTo>
                    <a:cubicBezTo>
                      <a:pt x="322955" y="27547"/>
                      <a:pt x="328077" y="28059"/>
                      <a:pt x="331662" y="29596"/>
                    </a:cubicBezTo>
                    <a:cubicBezTo>
                      <a:pt x="339931" y="32831"/>
                      <a:pt x="346320" y="39595"/>
                      <a:pt x="349078" y="48036"/>
                    </a:cubicBezTo>
                    <a:cubicBezTo>
                      <a:pt x="351126" y="52133"/>
                      <a:pt x="351639" y="57256"/>
                      <a:pt x="351639" y="62378"/>
                    </a:cubicBezTo>
                    <a:cubicBezTo>
                      <a:pt x="351639" y="67500"/>
                      <a:pt x="351126" y="72622"/>
                      <a:pt x="349078" y="77232"/>
                    </a:cubicBezTo>
                    <a:cubicBezTo>
                      <a:pt x="346191" y="85478"/>
                      <a:pt x="339821" y="92035"/>
                      <a:pt x="331662" y="95159"/>
                    </a:cubicBezTo>
                    <a:cubicBezTo>
                      <a:pt x="327565" y="96696"/>
                      <a:pt x="322955" y="97720"/>
                      <a:pt x="317833" y="97720"/>
                    </a:cubicBezTo>
                    <a:cubicBezTo>
                      <a:pt x="312711" y="97720"/>
                      <a:pt x="308101" y="96696"/>
                      <a:pt x="304003" y="95159"/>
                    </a:cubicBezTo>
                    <a:cubicBezTo>
                      <a:pt x="295844" y="92035"/>
                      <a:pt x="289474" y="85478"/>
                      <a:pt x="286588" y="77232"/>
                    </a:cubicBezTo>
                    <a:cubicBezTo>
                      <a:pt x="285051" y="72622"/>
                      <a:pt x="284027" y="68012"/>
                      <a:pt x="284027" y="62378"/>
                    </a:cubicBezTo>
                    <a:cubicBezTo>
                      <a:pt x="284027" y="57256"/>
                      <a:pt x="285051" y="52133"/>
                      <a:pt x="286588" y="48036"/>
                    </a:cubicBezTo>
                    <a:cubicBezTo>
                      <a:pt x="289534" y="39827"/>
                      <a:pt x="295883" y="33291"/>
                      <a:pt x="304003" y="30108"/>
                    </a:cubicBezTo>
                    <a:cubicBezTo>
                      <a:pt x="308101" y="28059"/>
                      <a:pt x="312711" y="27547"/>
                      <a:pt x="317833" y="27547"/>
                    </a:cubicBezTo>
                    <a:close/>
                    <a:moveTo>
                      <a:pt x="317833" y="84915"/>
                    </a:moveTo>
                    <a:cubicBezTo>
                      <a:pt x="323467" y="84915"/>
                      <a:pt x="328077" y="83378"/>
                      <a:pt x="330638" y="79793"/>
                    </a:cubicBezTo>
                    <a:cubicBezTo>
                      <a:pt x="333199" y="75695"/>
                      <a:pt x="334736" y="69549"/>
                      <a:pt x="334736" y="62378"/>
                    </a:cubicBezTo>
                    <a:cubicBezTo>
                      <a:pt x="334736" y="55207"/>
                      <a:pt x="333199" y="49572"/>
                      <a:pt x="330638" y="45475"/>
                    </a:cubicBezTo>
                    <a:cubicBezTo>
                      <a:pt x="328077" y="41889"/>
                      <a:pt x="323467" y="40353"/>
                      <a:pt x="317833" y="40353"/>
                    </a:cubicBezTo>
                    <a:cubicBezTo>
                      <a:pt x="312711" y="40353"/>
                      <a:pt x="307588" y="41889"/>
                      <a:pt x="305027" y="45475"/>
                    </a:cubicBezTo>
                    <a:cubicBezTo>
                      <a:pt x="302466" y="49572"/>
                      <a:pt x="300930" y="55207"/>
                      <a:pt x="300930" y="62378"/>
                    </a:cubicBezTo>
                    <a:cubicBezTo>
                      <a:pt x="300930" y="70061"/>
                      <a:pt x="302466" y="75695"/>
                      <a:pt x="305027" y="79281"/>
                    </a:cubicBezTo>
                    <a:cubicBezTo>
                      <a:pt x="308101" y="83378"/>
                      <a:pt x="312198" y="84915"/>
                      <a:pt x="317833" y="84915"/>
                    </a:cubicBezTo>
                    <a:close/>
                    <a:moveTo>
                      <a:pt x="364444" y="96696"/>
                    </a:moveTo>
                    <a:lnTo>
                      <a:pt x="364444" y="28572"/>
                    </a:lnTo>
                    <a:lnTo>
                      <a:pt x="374688" y="28572"/>
                    </a:lnTo>
                    <a:lnTo>
                      <a:pt x="377761" y="29084"/>
                    </a:lnTo>
                    <a:lnTo>
                      <a:pt x="379298" y="32669"/>
                    </a:lnTo>
                    <a:lnTo>
                      <a:pt x="380323" y="40865"/>
                    </a:lnTo>
                    <a:cubicBezTo>
                      <a:pt x="382371" y="36767"/>
                      <a:pt x="385445" y="33182"/>
                      <a:pt x="388518" y="30620"/>
                    </a:cubicBezTo>
                    <a:cubicBezTo>
                      <a:pt x="392103" y="28572"/>
                      <a:pt x="395689" y="27035"/>
                      <a:pt x="399787" y="27035"/>
                    </a:cubicBezTo>
                    <a:cubicBezTo>
                      <a:pt x="402860" y="27035"/>
                      <a:pt x="405933" y="28059"/>
                      <a:pt x="407982" y="29596"/>
                    </a:cubicBezTo>
                    <a:lnTo>
                      <a:pt x="405933" y="41889"/>
                    </a:lnTo>
                    <a:cubicBezTo>
                      <a:pt x="405933" y="42401"/>
                      <a:pt x="405933" y="42914"/>
                      <a:pt x="404909" y="43426"/>
                    </a:cubicBezTo>
                    <a:lnTo>
                      <a:pt x="403372" y="43938"/>
                    </a:lnTo>
                    <a:lnTo>
                      <a:pt x="400811" y="43938"/>
                    </a:lnTo>
                    <a:lnTo>
                      <a:pt x="395689" y="42914"/>
                    </a:lnTo>
                    <a:cubicBezTo>
                      <a:pt x="392616" y="42914"/>
                      <a:pt x="389542" y="43938"/>
                      <a:pt x="386981" y="45987"/>
                    </a:cubicBezTo>
                    <a:cubicBezTo>
                      <a:pt x="384932" y="47523"/>
                      <a:pt x="382884" y="50597"/>
                      <a:pt x="380835" y="54182"/>
                    </a:cubicBezTo>
                    <a:lnTo>
                      <a:pt x="380835" y="96696"/>
                    </a:lnTo>
                    <a:lnTo>
                      <a:pt x="364444" y="96696"/>
                    </a:lnTo>
                    <a:close/>
                    <a:moveTo>
                      <a:pt x="459715" y="41889"/>
                    </a:moveTo>
                    <a:lnTo>
                      <a:pt x="458179" y="43426"/>
                    </a:lnTo>
                    <a:lnTo>
                      <a:pt x="453569" y="43426"/>
                    </a:lnTo>
                    <a:cubicBezTo>
                      <a:pt x="451206" y="42176"/>
                      <a:pt x="448815" y="40981"/>
                      <a:pt x="446398" y="39840"/>
                    </a:cubicBezTo>
                    <a:lnTo>
                      <a:pt x="441276" y="39328"/>
                    </a:lnTo>
                    <a:cubicBezTo>
                      <a:pt x="437690" y="39328"/>
                      <a:pt x="435129" y="39840"/>
                      <a:pt x="433593" y="41377"/>
                    </a:cubicBezTo>
                    <a:cubicBezTo>
                      <a:pt x="431544" y="42914"/>
                      <a:pt x="430519" y="44450"/>
                      <a:pt x="430519" y="46499"/>
                    </a:cubicBezTo>
                    <a:cubicBezTo>
                      <a:pt x="430519" y="48036"/>
                      <a:pt x="431032" y="49572"/>
                      <a:pt x="432056" y="50597"/>
                    </a:cubicBezTo>
                    <a:lnTo>
                      <a:pt x="435641" y="53158"/>
                    </a:lnTo>
                    <a:lnTo>
                      <a:pt x="440764" y="55207"/>
                    </a:lnTo>
                    <a:cubicBezTo>
                      <a:pt x="445083" y="56409"/>
                      <a:pt x="449354" y="57776"/>
                      <a:pt x="453569" y="59304"/>
                    </a:cubicBezTo>
                    <a:lnTo>
                      <a:pt x="458691" y="62890"/>
                    </a:lnTo>
                    <a:lnTo>
                      <a:pt x="462789" y="68012"/>
                    </a:lnTo>
                    <a:lnTo>
                      <a:pt x="463813" y="75183"/>
                    </a:lnTo>
                    <a:cubicBezTo>
                      <a:pt x="463813" y="78256"/>
                      <a:pt x="463813" y="81330"/>
                      <a:pt x="462277" y="83891"/>
                    </a:cubicBezTo>
                    <a:lnTo>
                      <a:pt x="457154" y="91574"/>
                    </a:lnTo>
                    <a:cubicBezTo>
                      <a:pt x="454593" y="93110"/>
                      <a:pt x="452032" y="95159"/>
                      <a:pt x="448447" y="96184"/>
                    </a:cubicBezTo>
                    <a:cubicBezTo>
                      <a:pt x="442487" y="98084"/>
                      <a:pt x="436141" y="98436"/>
                      <a:pt x="430007" y="97208"/>
                    </a:cubicBezTo>
                    <a:cubicBezTo>
                      <a:pt x="425688" y="96342"/>
                      <a:pt x="421537" y="94786"/>
                      <a:pt x="417714" y="92598"/>
                    </a:cubicBezTo>
                    <a:lnTo>
                      <a:pt x="412592" y="89525"/>
                    </a:lnTo>
                    <a:lnTo>
                      <a:pt x="416690" y="82866"/>
                    </a:lnTo>
                    <a:lnTo>
                      <a:pt x="418738" y="81330"/>
                    </a:lnTo>
                    <a:lnTo>
                      <a:pt x="420787" y="80817"/>
                    </a:lnTo>
                    <a:cubicBezTo>
                      <a:pt x="421812" y="80817"/>
                      <a:pt x="422836" y="80817"/>
                      <a:pt x="423861" y="81842"/>
                    </a:cubicBezTo>
                    <a:cubicBezTo>
                      <a:pt x="426340" y="83205"/>
                      <a:pt x="428906" y="84403"/>
                      <a:pt x="431544" y="85427"/>
                    </a:cubicBezTo>
                    <a:lnTo>
                      <a:pt x="437690" y="86452"/>
                    </a:lnTo>
                    <a:cubicBezTo>
                      <a:pt x="439227" y="86452"/>
                      <a:pt x="441276" y="86452"/>
                      <a:pt x="442812" y="85427"/>
                    </a:cubicBezTo>
                    <a:lnTo>
                      <a:pt x="445886" y="83891"/>
                    </a:lnTo>
                    <a:lnTo>
                      <a:pt x="447935" y="81330"/>
                    </a:lnTo>
                    <a:lnTo>
                      <a:pt x="448447" y="77744"/>
                    </a:lnTo>
                    <a:cubicBezTo>
                      <a:pt x="448447" y="76207"/>
                      <a:pt x="448447" y="75183"/>
                      <a:pt x="447422" y="74159"/>
                    </a:cubicBezTo>
                    <a:lnTo>
                      <a:pt x="443325" y="71597"/>
                    </a:lnTo>
                    <a:lnTo>
                      <a:pt x="438203" y="69549"/>
                    </a:lnTo>
                    <a:cubicBezTo>
                      <a:pt x="433870" y="68007"/>
                      <a:pt x="429598" y="66298"/>
                      <a:pt x="425397" y="64427"/>
                    </a:cubicBezTo>
                    <a:cubicBezTo>
                      <a:pt x="423348" y="64427"/>
                      <a:pt x="421812" y="62890"/>
                      <a:pt x="420275" y="61353"/>
                    </a:cubicBezTo>
                    <a:lnTo>
                      <a:pt x="416177" y="56231"/>
                    </a:lnTo>
                    <a:lnTo>
                      <a:pt x="415153" y="48036"/>
                    </a:lnTo>
                    <a:cubicBezTo>
                      <a:pt x="415112" y="42607"/>
                      <a:pt x="417340" y="37408"/>
                      <a:pt x="421300" y="33694"/>
                    </a:cubicBezTo>
                    <a:lnTo>
                      <a:pt x="429495" y="28572"/>
                    </a:lnTo>
                    <a:lnTo>
                      <a:pt x="440764" y="27547"/>
                    </a:lnTo>
                    <a:cubicBezTo>
                      <a:pt x="445886" y="27547"/>
                      <a:pt x="449983" y="28059"/>
                      <a:pt x="453569" y="29596"/>
                    </a:cubicBezTo>
                    <a:cubicBezTo>
                      <a:pt x="457667" y="31133"/>
                      <a:pt x="460740" y="33182"/>
                      <a:pt x="463301" y="35743"/>
                    </a:cubicBezTo>
                    <a:lnTo>
                      <a:pt x="459715" y="4188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0" name="Graphic 9">
              <a:extLst>
                <a:ext uri="{FF2B5EF4-FFF2-40B4-BE49-F238E27FC236}">
                  <a16:creationId xmlns:a16="http://schemas.microsoft.com/office/drawing/2014/main" id="{6F0C75D7-65F1-0544-29AD-20B8FBD6938A}"/>
                </a:ext>
              </a:extLst>
            </p:cNvPr>
            <p:cNvGrpSpPr/>
            <p:nvPr/>
          </p:nvGrpSpPr>
          <p:grpSpPr>
            <a:xfrm>
              <a:off x="8051909" y="5087724"/>
              <a:ext cx="911737" cy="589044"/>
              <a:chOff x="8051909" y="5087724"/>
              <a:chExt cx="911737" cy="589044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41E69E8-52CE-4C4B-3ADA-C6292C0470FA}"/>
                  </a:ext>
                </a:extLst>
              </p:cNvPr>
              <p:cNvSpPr/>
              <p:nvPr/>
            </p:nvSpPr>
            <p:spPr>
              <a:xfrm>
                <a:off x="8051909" y="5087724"/>
                <a:ext cx="911737" cy="589044"/>
              </a:xfrm>
              <a:custGeom>
                <a:avLst/>
                <a:gdLst>
                  <a:gd name="connsiteX0" fmla="*/ 850883 w 911737"/>
                  <a:gd name="connsiteY0" fmla="*/ 922 h 589044"/>
                  <a:gd name="connsiteX1" fmla="*/ 912349 w 911737"/>
                  <a:gd name="connsiteY1" fmla="*/ 922 h 589044"/>
                  <a:gd name="connsiteX2" fmla="*/ 912349 w 911737"/>
                  <a:gd name="connsiteY2" fmla="*/ 589966 h 589044"/>
                  <a:gd name="connsiteX3" fmla="*/ 850883 w 911737"/>
                  <a:gd name="connsiteY3" fmla="*/ 589966 h 589044"/>
                  <a:gd name="connsiteX4" fmla="*/ 62076 w 911737"/>
                  <a:gd name="connsiteY4" fmla="*/ 589966 h 589044"/>
                  <a:gd name="connsiteX5" fmla="*/ 611 w 911737"/>
                  <a:gd name="connsiteY5" fmla="*/ 589966 h 589044"/>
                  <a:gd name="connsiteX6" fmla="*/ 611 w 911737"/>
                  <a:gd name="connsiteY6" fmla="*/ 922 h 589044"/>
                  <a:gd name="connsiteX7" fmla="*/ 62076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883" y="922"/>
                    </a:moveTo>
                    <a:cubicBezTo>
                      <a:pt x="884830" y="922"/>
                      <a:pt x="912349" y="922"/>
                      <a:pt x="912349" y="922"/>
                    </a:cubicBezTo>
                    <a:lnTo>
                      <a:pt x="912349" y="589966"/>
                    </a:lnTo>
                    <a:cubicBezTo>
                      <a:pt x="912349" y="589966"/>
                      <a:pt x="884830" y="589966"/>
                      <a:pt x="850883" y="589966"/>
                    </a:cubicBezTo>
                    <a:lnTo>
                      <a:pt x="62076" y="589966"/>
                    </a:lnTo>
                    <a:cubicBezTo>
                      <a:pt x="28130" y="589966"/>
                      <a:pt x="611" y="589966"/>
                      <a:pt x="611" y="589966"/>
                    </a:cubicBezTo>
                    <a:lnTo>
                      <a:pt x="611" y="922"/>
                    </a:lnTo>
                    <a:cubicBezTo>
                      <a:pt x="611" y="922"/>
                      <a:pt x="28130" y="922"/>
                      <a:pt x="62076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3BC6AF4-FAE7-916B-3965-E8DC2BCAA631}"/>
                  </a:ext>
                </a:extLst>
              </p:cNvPr>
              <p:cNvSpPr/>
              <p:nvPr/>
            </p:nvSpPr>
            <p:spPr>
              <a:xfrm>
                <a:off x="8270111" y="5296195"/>
                <a:ext cx="477894" cy="203348"/>
              </a:xfrm>
              <a:custGeom>
                <a:avLst/>
                <a:gdLst>
                  <a:gd name="connsiteX0" fmla="*/ 99980 w 477894"/>
                  <a:gd name="connsiteY0" fmla="*/ 33191 h 203348"/>
                  <a:gd name="connsiteX1" fmla="*/ 97419 w 477894"/>
                  <a:gd name="connsiteY1" fmla="*/ 36777 h 203348"/>
                  <a:gd name="connsiteX2" fmla="*/ 93321 w 477894"/>
                  <a:gd name="connsiteY2" fmla="*/ 37801 h 203348"/>
                  <a:gd name="connsiteX3" fmla="*/ 88199 w 477894"/>
                  <a:gd name="connsiteY3" fmla="*/ 35752 h 203348"/>
                  <a:gd name="connsiteX4" fmla="*/ 72833 w 477894"/>
                  <a:gd name="connsiteY4" fmla="*/ 28069 h 203348"/>
                  <a:gd name="connsiteX5" fmla="*/ 60540 w 477894"/>
                  <a:gd name="connsiteY5" fmla="*/ 26533 h 203348"/>
                  <a:gd name="connsiteX6" fmla="*/ 49783 w 477894"/>
                  <a:gd name="connsiteY6" fmla="*/ 28069 h 203348"/>
                  <a:gd name="connsiteX7" fmla="*/ 41588 w 477894"/>
                  <a:gd name="connsiteY7" fmla="*/ 32167 h 203348"/>
                  <a:gd name="connsiteX8" fmla="*/ 36466 w 477894"/>
                  <a:gd name="connsiteY8" fmla="*/ 38314 h 203348"/>
                  <a:gd name="connsiteX9" fmla="*/ 35441 w 477894"/>
                  <a:gd name="connsiteY9" fmla="*/ 47021 h 203348"/>
                  <a:gd name="connsiteX10" fmla="*/ 38515 w 477894"/>
                  <a:gd name="connsiteY10" fmla="*/ 56241 h 203348"/>
                  <a:gd name="connsiteX11" fmla="*/ 47222 w 477894"/>
                  <a:gd name="connsiteY11" fmla="*/ 62900 h 203348"/>
                  <a:gd name="connsiteX12" fmla="*/ 59003 w 477894"/>
                  <a:gd name="connsiteY12" fmla="*/ 68022 h 203348"/>
                  <a:gd name="connsiteX13" fmla="*/ 86663 w 477894"/>
                  <a:gd name="connsiteY13" fmla="*/ 78266 h 203348"/>
                  <a:gd name="connsiteX14" fmla="*/ 110224 w 477894"/>
                  <a:gd name="connsiteY14" fmla="*/ 115145 h 203348"/>
                  <a:gd name="connsiteX15" fmla="*/ 106639 w 477894"/>
                  <a:gd name="connsiteY15" fmla="*/ 135634 h 203348"/>
                  <a:gd name="connsiteX16" fmla="*/ 77955 w 477894"/>
                  <a:gd name="connsiteY16" fmla="*/ 163293 h 203348"/>
                  <a:gd name="connsiteX17" fmla="*/ 53881 w 477894"/>
                  <a:gd name="connsiteY17" fmla="*/ 167903 h 203348"/>
                  <a:gd name="connsiteX18" fmla="*/ 611 w 477894"/>
                  <a:gd name="connsiteY18" fmla="*/ 146390 h 203348"/>
                  <a:gd name="connsiteX19" fmla="*/ 9319 w 477894"/>
                  <a:gd name="connsiteY19" fmla="*/ 131536 h 203348"/>
                  <a:gd name="connsiteX20" fmla="*/ 12392 w 477894"/>
                  <a:gd name="connsiteY20" fmla="*/ 128975 h 203348"/>
                  <a:gd name="connsiteX21" fmla="*/ 15977 w 477894"/>
                  <a:gd name="connsiteY21" fmla="*/ 127951 h 203348"/>
                  <a:gd name="connsiteX22" fmla="*/ 22124 w 477894"/>
                  <a:gd name="connsiteY22" fmla="*/ 130512 h 203348"/>
                  <a:gd name="connsiteX23" fmla="*/ 40564 w 477894"/>
                  <a:gd name="connsiteY23" fmla="*/ 140756 h 203348"/>
                  <a:gd name="connsiteX24" fmla="*/ 54905 w 477894"/>
                  <a:gd name="connsiteY24" fmla="*/ 142805 h 203348"/>
                  <a:gd name="connsiteX25" fmla="*/ 74882 w 477894"/>
                  <a:gd name="connsiteY25" fmla="*/ 136658 h 203348"/>
                  <a:gd name="connsiteX26" fmla="*/ 82053 w 477894"/>
                  <a:gd name="connsiteY26" fmla="*/ 119243 h 203348"/>
                  <a:gd name="connsiteX27" fmla="*/ 78980 w 477894"/>
                  <a:gd name="connsiteY27" fmla="*/ 108999 h 203348"/>
                  <a:gd name="connsiteX28" fmla="*/ 70272 w 477894"/>
                  <a:gd name="connsiteY28" fmla="*/ 101828 h 203348"/>
                  <a:gd name="connsiteX29" fmla="*/ 57979 w 477894"/>
                  <a:gd name="connsiteY29" fmla="*/ 96706 h 203348"/>
                  <a:gd name="connsiteX30" fmla="*/ 30832 w 477894"/>
                  <a:gd name="connsiteY30" fmla="*/ 87486 h 203348"/>
                  <a:gd name="connsiteX31" fmla="*/ 10343 w 477894"/>
                  <a:gd name="connsiteY31" fmla="*/ 66997 h 203348"/>
                  <a:gd name="connsiteX32" fmla="*/ 20587 w 477894"/>
                  <a:gd name="connsiteY32" fmla="*/ 15776 h 203348"/>
                  <a:gd name="connsiteX33" fmla="*/ 37490 w 477894"/>
                  <a:gd name="connsiteY33" fmla="*/ 5532 h 203348"/>
                  <a:gd name="connsiteX34" fmla="*/ 60028 w 477894"/>
                  <a:gd name="connsiteY34" fmla="*/ 922 h 203348"/>
                  <a:gd name="connsiteX35" fmla="*/ 86663 w 477894"/>
                  <a:gd name="connsiteY35" fmla="*/ 6044 h 203348"/>
                  <a:gd name="connsiteX36" fmla="*/ 107151 w 477894"/>
                  <a:gd name="connsiteY36" fmla="*/ 18337 h 203348"/>
                  <a:gd name="connsiteX37" fmla="*/ 99980 w 477894"/>
                  <a:gd name="connsiteY37" fmla="*/ 33191 h 203348"/>
                  <a:gd name="connsiteX38" fmla="*/ 132250 w 477894"/>
                  <a:gd name="connsiteY38" fmla="*/ 204270 h 203348"/>
                  <a:gd name="connsiteX39" fmla="*/ 132250 w 477894"/>
                  <a:gd name="connsiteY39" fmla="*/ 50607 h 203348"/>
                  <a:gd name="connsiteX40" fmla="*/ 149153 w 477894"/>
                  <a:gd name="connsiteY40" fmla="*/ 50607 h 203348"/>
                  <a:gd name="connsiteX41" fmla="*/ 153762 w 477894"/>
                  <a:gd name="connsiteY41" fmla="*/ 52143 h 203348"/>
                  <a:gd name="connsiteX42" fmla="*/ 156324 w 477894"/>
                  <a:gd name="connsiteY42" fmla="*/ 55729 h 203348"/>
                  <a:gd name="connsiteX43" fmla="*/ 158372 w 477894"/>
                  <a:gd name="connsiteY43" fmla="*/ 66485 h 203348"/>
                  <a:gd name="connsiteX44" fmla="*/ 174763 w 477894"/>
                  <a:gd name="connsiteY44" fmla="*/ 53680 h 203348"/>
                  <a:gd name="connsiteX45" fmla="*/ 213179 w 477894"/>
                  <a:gd name="connsiteY45" fmla="*/ 52655 h 203348"/>
                  <a:gd name="connsiteX46" fmla="*/ 226497 w 477894"/>
                  <a:gd name="connsiteY46" fmla="*/ 63924 h 203348"/>
                  <a:gd name="connsiteX47" fmla="*/ 235204 w 477894"/>
                  <a:gd name="connsiteY47" fmla="*/ 82364 h 203348"/>
                  <a:gd name="connsiteX48" fmla="*/ 235204 w 477894"/>
                  <a:gd name="connsiteY48" fmla="*/ 131536 h 203348"/>
                  <a:gd name="connsiteX49" fmla="*/ 224960 w 477894"/>
                  <a:gd name="connsiteY49" fmla="*/ 151000 h 203348"/>
                  <a:gd name="connsiteX50" fmla="*/ 172202 w 477894"/>
                  <a:gd name="connsiteY50" fmla="*/ 164830 h 203348"/>
                  <a:gd name="connsiteX51" fmla="*/ 159909 w 477894"/>
                  <a:gd name="connsiteY51" fmla="*/ 156635 h 203348"/>
                  <a:gd name="connsiteX52" fmla="*/ 159909 w 477894"/>
                  <a:gd name="connsiteY52" fmla="*/ 204270 h 203348"/>
                  <a:gd name="connsiteX53" fmla="*/ 132250 w 477894"/>
                  <a:gd name="connsiteY53" fmla="*/ 204270 h 203348"/>
                  <a:gd name="connsiteX54" fmla="*/ 186032 w 477894"/>
                  <a:gd name="connsiteY54" fmla="*/ 70583 h 203348"/>
                  <a:gd name="connsiteX55" fmla="*/ 171178 w 477894"/>
                  <a:gd name="connsiteY55" fmla="*/ 74168 h 203348"/>
                  <a:gd name="connsiteX56" fmla="*/ 159909 w 477894"/>
                  <a:gd name="connsiteY56" fmla="*/ 84413 h 203348"/>
                  <a:gd name="connsiteX57" fmla="*/ 159909 w 477894"/>
                  <a:gd name="connsiteY57" fmla="*/ 136146 h 203348"/>
                  <a:gd name="connsiteX58" fmla="*/ 182446 w 477894"/>
                  <a:gd name="connsiteY58" fmla="*/ 146390 h 203348"/>
                  <a:gd name="connsiteX59" fmla="*/ 193715 w 477894"/>
                  <a:gd name="connsiteY59" fmla="*/ 144341 h 203348"/>
                  <a:gd name="connsiteX60" fmla="*/ 202423 w 477894"/>
                  <a:gd name="connsiteY60" fmla="*/ 137171 h 203348"/>
                  <a:gd name="connsiteX61" fmla="*/ 207545 w 477894"/>
                  <a:gd name="connsiteY61" fmla="*/ 124877 h 203348"/>
                  <a:gd name="connsiteX62" fmla="*/ 207545 w 477894"/>
                  <a:gd name="connsiteY62" fmla="*/ 90047 h 203348"/>
                  <a:gd name="connsiteX63" fmla="*/ 203447 w 477894"/>
                  <a:gd name="connsiteY63" fmla="*/ 79291 h 203348"/>
                  <a:gd name="connsiteX64" fmla="*/ 196276 w 477894"/>
                  <a:gd name="connsiteY64" fmla="*/ 72632 h 203348"/>
                  <a:gd name="connsiteX65" fmla="*/ 186032 w 477894"/>
                  <a:gd name="connsiteY65" fmla="*/ 70583 h 203348"/>
                  <a:gd name="connsiteX66" fmla="*/ 349940 w 477894"/>
                  <a:gd name="connsiteY66" fmla="*/ 166367 h 203348"/>
                  <a:gd name="connsiteX67" fmla="*/ 337647 w 477894"/>
                  <a:gd name="connsiteY67" fmla="*/ 166367 h 203348"/>
                  <a:gd name="connsiteX68" fmla="*/ 331500 w 477894"/>
                  <a:gd name="connsiteY68" fmla="*/ 165342 h 203348"/>
                  <a:gd name="connsiteX69" fmla="*/ 327915 w 477894"/>
                  <a:gd name="connsiteY69" fmla="*/ 160220 h 203348"/>
                  <a:gd name="connsiteX70" fmla="*/ 325866 w 477894"/>
                  <a:gd name="connsiteY70" fmla="*/ 152025 h 203348"/>
                  <a:gd name="connsiteX71" fmla="*/ 308451 w 477894"/>
                  <a:gd name="connsiteY71" fmla="*/ 164318 h 203348"/>
                  <a:gd name="connsiteX72" fmla="*/ 298206 w 477894"/>
                  <a:gd name="connsiteY72" fmla="*/ 167391 h 203348"/>
                  <a:gd name="connsiteX73" fmla="*/ 274132 w 477894"/>
                  <a:gd name="connsiteY73" fmla="*/ 166367 h 203348"/>
                  <a:gd name="connsiteX74" fmla="*/ 263376 w 477894"/>
                  <a:gd name="connsiteY74" fmla="*/ 160220 h 203348"/>
                  <a:gd name="connsiteX75" fmla="*/ 256205 w 477894"/>
                  <a:gd name="connsiteY75" fmla="*/ 150488 h 203348"/>
                  <a:gd name="connsiteX76" fmla="*/ 253644 w 477894"/>
                  <a:gd name="connsiteY76" fmla="*/ 136658 h 203348"/>
                  <a:gd name="connsiteX77" fmla="*/ 257229 w 477894"/>
                  <a:gd name="connsiteY77" fmla="*/ 123853 h 203348"/>
                  <a:gd name="connsiteX78" fmla="*/ 268498 w 477894"/>
                  <a:gd name="connsiteY78" fmla="*/ 112584 h 203348"/>
                  <a:gd name="connsiteX79" fmla="*/ 290011 w 477894"/>
                  <a:gd name="connsiteY79" fmla="*/ 103877 h 203348"/>
                  <a:gd name="connsiteX80" fmla="*/ 322793 w 477894"/>
                  <a:gd name="connsiteY80" fmla="*/ 100291 h 203348"/>
                  <a:gd name="connsiteX81" fmla="*/ 322793 w 477894"/>
                  <a:gd name="connsiteY81" fmla="*/ 93120 h 203348"/>
                  <a:gd name="connsiteX82" fmla="*/ 317670 w 477894"/>
                  <a:gd name="connsiteY82" fmla="*/ 76217 h 203348"/>
                  <a:gd name="connsiteX83" fmla="*/ 303841 w 477894"/>
                  <a:gd name="connsiteY83" fmla="*/ 70583 h 203348"/>
                  <a:gd name="connsiteX84" fmla="*/ 284889 w 477894"/>
                  <a:gd name="connsiteY84" fmla="*/ 75705 h 203348"/>
                  <a:gd name="connsiteX85" fmla="*/ 278742 w 477894"/>
                  <a:gd name="connsiteY85" fmla="*/ 79291 h 203348"/>
                  <a:gd name="connsiteX86" fmla="*/ 272596 w 477894"/>
                  <a:gd name="connsiteY86" fmla="*/ 80827 h 203348"/>
                  <a:gd name="connsiteX87" fmla="*/ 267474 w 477894"/>
                  <a:gd name="connsiteY87" fmla="*/ 79291 h 203348"/>
                  <a:gd name="connsiteX88" fmla="*/ 264400 w 477894"/>
                  <a:gd name="connsiteY88" fmla="*/ 75705 h 203348"/>
                  <a:gd name="connsiteX89" fmla="*/ 259278 w 477894"/>
                  <a:gd name="connsiteY89" fmla="*/ 66997 h 203348"/>
                  <a:gd name="connsiteX90" fmla="*/ 307426 w 477894"/>
                  <a:gd name="connsiteY90" fmla="*/ 48558 h 203348"/>
                  <a:gd name="connsiteX91" fmla="*/ 325354 w 477894"/>
                  <a:gd name="connsiteY91" fmla="*/ 52143 h 203348"/>
                  <a:gd name="connsiteX92" fmla="*/ 347379 w 477894"/>
                  <a:gd name="connsiteY92" fmla="*/ 75193 h 203348"/>
                  <a:gd name="connsiteX93" fmla="*/ 349940 w 477894"/>
                  <a:gd name="connsiteY93" fmla="*/ 93120 h 203348"/>
                  <a:gd name="connsiteX94" fmla="*/ 349940 w 477894"/>
                  <a:gd name="connsiteY94" fmla="*/ 166367 h 203348"/>
                  <a:gd name="connsiteX95" fmla="*/ 296158 w 477894"/>
                  <a:gd name="connsiteY95" fmla="*/ 148951 h 203348"/>
                  <a:gd name="connsiteX96" fmla="*/ 303841 w 477894"/>
                  <a:gd name="connsiteY96" fmla="*/ 148439 h 203348"/>
                  <a:gd name="connsiteX97" fmla="*/ 317158 w 477894"/>
                  <a:gd name="connsiteY97" fmla="*/ 141780 h 203348"/>
                  <a:gd name="connsiteX98" fmla="*/ 322793 w 477894"/>
                  <a:gd name="connsiteY98" fmla="*/ 136658 h 203348"/>
                  <a:gd name="connsiteX99" fmla="*/ 322793 w 477894"/>
                  <a:gd name="connsiteY99" fmla="*/ 117194 h 203348"/>
                  <a:gd name="connsiteX100" fmla="*/ 302304 w 477894"/>
                  <a:gd name="connsiteY100" fmla="*/ 119243 h 203348"/>
                  <a:gd name="connsiteX101" fmla="*/ 289499 w 477894"/>
                  <a:gd name="connsiteY101" fmla="*/ 122829 h 203348"/>
                  <a:gd name="connsiteX102" fmla="*/ 282328 w 477894"/>
                  <a:gd name="connsiteY102" fmla="*/ 128463 h 203348"/>
                  <a:gd name="connsiteX103" fmla="*/ 280279 w 477894"/>
                  <a:gd name="connsiteY103" fmla="*/ 135634 h 203348"/>
                  <a:gd name="connsiteX104" fmla="*/ 284889 w 477894"/>
                  <a:gd name="connsiteY104" fmla="*/ 145878 h 203348"/>
                  <a:gd name="connsiteX105" fmla="*/ 296158 w 477894"/>
                  <a:gd name="connsiteY105" fmla="*/ 148951 h 203348"/>
                  <a:gd name="connsiteX106" fmla="*/ 377599 w 477894"/>
                  <a:gd name="connsiteY106" fmla="*/ 166367 h 203348"/>
                  <a:gd name="connsiteX107" fmla="*/ 377599 w 477894"/>
                  <a:gd name="connsiteY107" fmla="*/ 50607 h 203348"/>
                  <a:gd name="connsiteX108" fmla="*/ 394502 w 477894"/>
                  <a:gd name="connsiteY108" fmla="*/ 50607 h 203348"/>
                  <a:gd name="connsiteX109" fmla="*/ 401673 w 477894"/>
                  <a:gd name="connsiteY109" fmla="*/ 55729 h 203348"/>
                  <a:gd name="connsiteX110" fmla="*/ 403722 w 477894"/>
                  <a:gd name="connsiteY110" fmla="*/ 64949 h 203348"/>
                  <a:gd name="connsiteX111" fmla="*/ 419089 w 477894"/>
                  <a:gd name="connsiteY111" fmla="*/ 53168 h 203348"/>
                  <a:gd name="connsiteX112" fmla="*/ 439577 w 477894"/>
                  <a:gd name="connsiteY112" fmla="*/ 49070 h 203348"/>
                  <a:gd name="connsiteX113" fmla="*/ 455968 w 477894"/>
                  <a:gd name="connsiteY113" fmla="*/ 52143 h 203348"/>
                  <a:gd name="connsiteX114" fmla="*/ 468261 w 477894"/>
                  <a:gd name="connsiteY114" fmla="*/ 61363 h 203348"/>
                  <a:gd name="connsiteX115" fmla="*/ 475944 w 477894"/>
                  <a:gd name="connsiteY115" fmla="*/ 75193 h 203348"/>
                  <a:gd name="connsiteX116" fmla="*/ 478505 w 477894"/>
                  <a:gd name="connsiteY116" fmla="*/ 92608 h 203348"/>
                  <a:gd name="connsiteX117" fmla="*/ 478505 w 477894"/>
                  <a:gd name="connsiteY117" fmla="*/ 166367 h 203348"/>
                  <a:gd name="connsiteX118" fmla="*/ 450333 w 477894"/>
                  <a:gd name="connsiteY118" fmla="*/ 166367 h 203348"/>
                  <a:gd name="connsiteX119" fmla="*/ 450333 w 477894"/>
                  <a:gd name="connsiteY119" fmla="*/ 92608 h 203348"/>
                  <a:gd name="connsiteX120" fmla="*/ 445211 w 477894"/>
                  <a:gd name="connsiteY120" fmla="*/ 76217 h 203348"/>
                  <a:gd name="connsiteX121" fmla="*/ 430869 w 477894"/>
                  <a:gd name="connsiteY121" fmla="*/ 70583 h 203348"/>
                  <a:gd name="connsiteX122" fmla="*/ 417552 w 477894"/>
                  <a:gd name="connsiteY122" fmla="*/ 73656 h 203348"/>
                  <a:gd name="connsiteX123" fmla="*/ 405259 w 477894"/>
                  <a:gd name="connsiteY123" fmla="*/ 82876 h 203348"/>
                  <a:gd name="connsiteX124" fmla="*/ 405259 w 477894"/>
                  <a:gd name="connsiteY124" fmla="*/ 166367 h 203348"/>
                  <a:gd name="connsiteX125" fmla="*/ 377599 w 477894"/>
                  <a:gd name="connsiteY125" fmla="*/ 166367 h 20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477894" h="203348">
                    <a:moveTo>
                      <a:pt x="99980" y="33191"/>
                    </a:moveTo>
                    <a:lnTo>
                      <a:pt x="97419" y="36777"/>
                    </a:lnTo>
                    <a:lnTo>
                      <a:pt x="93321" y="37801"/>
                    </a:lnTo>
                    <a:cubicBezTo>
                      <a:pt x="91459" y="37600"/>
                      <a:pt x="89687" y="36891"/>
                      <a:pt x="88199" y="35752"/>
                    </a:cubicBezTo>
                    <a:cubicBezTo>
                      <a:pt x="83208" y="32937"/>
                      <a:pt x="78080" y="30373"/>
                      <a:pt x="72833" y="28069"/>
                    </a:cubicBezTo>
                    <a:cubicBezTo>
                      <a:pt x="69247" y="27045"/>
                      <a:pt x="65150" y="26533"/>
                      <a:pt x="60540" y="26533"/>
                    </a:cubicBezTo>
                    <a:cubicBezTo>
                      <a:pt x="56897" y="26495"/>
                      <a:pt x="53270" y="27014"/>
                      <a:pt x="49783" y="28069"/>
                    </a:cubicBezTo>
                    <a:cubicBezTo>
                      <a:pt x="46710" y="28581"/>
                      <a:pt x="43637" y="30118"/>
                      <a:pt x="41588" y="32167"/>
                    </a:cubicBezTo>
                    <a:cubicBezTo>
                      <a:pt x="39539" y="33704"/>
                      <a:pt x="38003" y="35752"/>
                      <a:pt x="36466" y="38314"/>
                    </a:cubicBezTo>
                    <a:lnTo>
                      <a:pt x="35441" y="47021"/>
                    </a:lnTo>
                    <a:cubicBezTo>
                      <a:pt x="35441" y="50607"/>
                      <a:pt x="36466" y="53680"/>
                      <a:pt x="38515" y="56241"/>
                    </a:cubicBezTo>
                    <a:cubicBezTo>
                      <a:pt x="40564" y="58802"/>
                      <a:pt x="43637" y="61363"/>
                      <a:pt x="47222" y="62900"/>
                    </a:cubicBezTo>
                    <a:lnTo>
                      <a:pt x="59003" y="68022"/>
                    </a:lnTo>
                    <a:cubicBezTo>
                      <a:pt x="68307" y="71206"/>
                      <a:pt x="77530" y="74621"/>
                      <a:pt x="86663" y="78266"/>
                    </a:cubicBezTo>
                    <a:cubicBezTo>
                      <a:pt x="101750" y="84067"/>
                      <a:pt x="111301" y="99017"/>
                      <a:pt x="110224" y="115145"/>
                    </a:cubicBezTo>
                    <a:cubicBezTo>
                      <a:pt x="110311" y="122138"/>
                      <a:pt x="109095" y="129086"/>
                      <a:pt x="106639" y="135634"/>
                    </a:cubicBezTo>
                    <a:cubicBezTo>
                      <a:pt x="101578" y="148602"/>
                      <a:pt x="91099" y="158708"/>
                      <a:pt x="77955" y="163293"/>
                    </a:cubicBezTo>
                    <a:cubicBezTo>
                      <a:pt x="70784" y="166367"/>
                      <a:pt x="62589" y="167903"/>
                      <a:pt x="53881" y="167903"/>
                    </a:cubicBezTo>
                    <a:cubicBezTo>
                      <a:pt x="34021" y="167838"/>
                      <a:pt x="14947" y="160135"/>
                      <a:pt x="611" y="146390"/>
                    </a:cubicBezTo>
                    <a:lnTo>
                      <a:pt x="9319" y="131536"/>
                    </a:lnTo>
                    <a:lnTo>
                      <a:pt x="12392" y="128975"/>
                    </a:lnTo>
                    <a:lnTo>
                      <a:pt x="15977" y="127951"/>
                    </a:lnTo>
                    <a:cubicBezTo>
                      <a:pt x="18026" y="127951"/>
                      <a:pt x="20075" y="128975"/>
                      <a:pt x="22124" y="130512"/>
                    </a:cubicBezTo>
                    <a:cubicBezTo>
                      <a:pt x="28070" y="134276"/>
                      <a:pt x="34227" y="137696"/>
                      <a:pt x="40564" y="140756"/>
                    </a:cubicBezTo>
                    <a:cubicBezTo>
                      <a:pt x="45185" y="142285"/>
                      <a:pt x="50041" y="142979"/>
                      <a:pt x="54905" y="142805"/>
                    </a:cubicBezTo>
                    <a:cubicBezTo>
                      <a:pt x="63613" y="142805"/>
                      <a:pt x="70272" y="140756"/>
                      <a:pt x="74882" y="136658"/>
                    </a:cubicBezTo>
                    <a:cubicBezTo>
                      <a:pt x="80004" y="132561"/>
                      <a:pt x="82053" y="126414"/>
                      <a:pt x="82053" y="119243"/>
                    </a:cubicBezTo>
                    <a:cubicBezTo>
                      <a:pt x="82053" y="114633"/>
                      <a:pt x="81028" y="111560"/>
                      <a:pt x="78980" y="108999"/>
                    </a:cubicBezTo>
                    <a:cubicBezTo>
                      <a:pt x="76646" y="105991"/>
                      <a:pt x="73671" y="103541"/>
                      <a:pt x="70272" y="101828"/>
                    </a:cubicBezTo>
                    <a:lnTo>
                      <a:pt x="57979" y="96706"/>
                    </a:lnTo>
                    <a:cubicBezTo>
                      <a:pt x="48822" y="93958"/>
                      <a:pt x="39767" y="90883"/>
                      <a:pt x="30832" y="87486"/>
                    </a:cubicBezTo>
                    <a:cubicBezTo>
                      <a:pt x="21526" y="83688"/>
                      <a:pt x="14141" y="76303"/>
                      <a:pt x="10343" y="66997"/>
                    </a:cubicBezTo>
                    <a:cubicBezTo>
                      <a:pt x="3395" y="49394"/>
                      <a:pt x="7403" y="29353"/>
                      <a:pt x="20587" y="15776"/>
                    </a:cubicBezTo>
                    <a:cubicBezTo>
                      <a:pt x="25709" y="11166"/>
                      <a:pt x="30832" y="7581"/>
                      <a:pt x="37490" y="5532"/>
                    </a:cubicBezTo>
                    <a:cubicBezTo>
                      <a:pt x="44149" y="2459"/>
                      <a:pt x="51832" y="922"/>
                      <a:pt x="60028" y="922"/>
                    </a:cubicBezTo>
                    <a:cubicBezTo>
                      <a:pt x="70272" y="922"/>
                      <a:pt x="78467" y="2459"/>
                      <a:pt x="86663" y="6044"/>
                    </a:cubicBezTo>
                    <a:cubicBezTo>
                      <a:pt x="94858" y="8605"/>
                      <a:pt x="102029" y="12703"/>
                      <a:pt x="107151" y="18337"/>
                    </a:cubicBezTo>
                    <a:lnTo>
                      <a:pt x="99980" y="33191"/>
                    </a:lnTo>
                    <a:close/>
                    <a:moveTo>
                      <a:pt x="132250" y="204270"/>
                    </a:moveTo>
                    <a:lnTo>
                      <a:pt x="132250" y="50607"/>
                    </a:lnTo>
                    <a:lnTo>
                      <a:pt x="149153" y="50607"/>
                    </a:lnTo>
                    <a:cubicBezTo>
                      <a:pt x="151201" y="50607"/>
                      <a:pt x="152738" y="51119"/>
                      <a:pt x="153762" y="52143"/>
                    </a:cubicBezTo>
                    <a:cubicBezTo>
                      <a:pt x="155299" y="52655"/>
                      <a:pt x="155811" y="54192"/>
                      <a:pt x="156324" y="55729"/>
                    </a:cubicBezTo>
                    <a:lnTo>
                      <a:pt x="158372" y="66485"/>
                    </a:lnTo>
                    <a:cubicBezTo>
                      <a:pt x="163495" y="61363"/>
                      <a:pt x="168617" y="56753"/>
                      <a:pt x="174763" y="53680"/>
                    </a:cubicBezTo>
                    <a:cubicBezTo>
                      <a:pt x="186717" y="47400"/>
                      <a:pt x="200908" y="47021"/>
                      <a:pt x="213179" y="52655"/>
                    </a:cubicBezTo>
                    <a:cubicBezTo>
                      <a:pt x="218301" y="55217"/>
                      <a:pt x="222911" y="58802"/>
                      <a:pt x="226497" y="63924"/>
                    </a:cubicBezTo>
                    <a:cubicBezTo>
                      <a:pt x="230594" y="69046"/>
                      <a:pt x="233155" y="75193"/>
                      <a:pt x="235204" y="82364"/>
                    </a:cubicBezTo>
                    <a:cubicBezTo>
                      <a:pt x="239605" y="98459"/>
                      <a:pt x="239605" y="115441"/>
                      <a:pt x="235204" y="131536"/>
                    </a:cubicBezTo>
                    <a:cubicBezTo>
                      <a:pt x="232643" y="139219"/>
                      <a:pt x="229570" y="145366"/>
                      <a:pt x="224960" y="151000"/>
                    </a:cubicBezTo>
                    <a:cubicBezTo>
                      <a:pt x="212280" y="166635"/>
                      <a:pt x="190921" y="172233"/>
                      <a:pt x="172202" y="164830"/>
                    </a:cubicBezTo>
                    <a:cubicBezTo>
                      <a:pt x="167642" y="162866"/>
                      <a:pt x="163476" y="160089"/>
                      <a:pt x="159909" y="156635"/>
                    </a:cubicBezTo>
                    <a:lnTo>
                      <a:pt x="159909" y="204270"/>
                    </a:lnTo>
                    <a:lnTo>
                      <a:pt x="132250" y="204270"/>
                    </a:lnTo>
                    <a:close/>
                    <a:moveTo>
                      <a:pt x="186032" y="70583"/>
                    </a:moveTo>
                    <a:cubicBezTo>
                      <a:pt x="180910" y="70583"/>
                      <a:pt x="175788" y="71607"/>
                      <a:pt x="171178" y="74168"/>
                    </a:cubicBezTo>
                    <a:cubicBezTo>
                      <a:pt x="167080" y="76729"/>
                      <a:pt x="163495" y="80315"/>
                      <a:pt x="159909" y="84413"/>
                    </a:cubicBezTo>
                    <a:lnTo>
                      <a:pt x="159909" y="136146"/>
                    </a:lnTo>
                    <a:cubicBezTo>
                      <a:pt x="165282" y="143057"/>
                      <a:pt x="173707" y="146886"/>
                      <a:pt x="182446" y="146390"/>
                    </a:cubicBezTo>
                    <a:cubicBezTo>
                      <a:pt x="186544" y="146390"/>
                      <a:pt x="190130" y="146390"/>
                      <a:pt x="193715" y="144341"/>
                    </a:cubicBezTo>
                    <a:cubicBezTo>
                      <a:pt x="197301" y="142805"/>
                      <a:pt x="199862" y="140756"/>
                      <a:pt x="202423" y="137171"/>
                    </a:cubicBezTo>
                    <a:cubicBezTo>
                      <a:pt x="204883" y="133429"/>
                      <a:pt x="206620" y="129259"/>
                      <a:pt x="207545" y="124877"/>
                    </a:cubicBezTo>
                    <a:cubicBezTo>
                      <a:pt x="210211" y="113420"/>
                      <a:pt x="210211" y="101504"/>
                      <a:pt x="207545" y="90047"/>
                    </a:cubicBezTo>
                    <a:cubicBezTo>
                      <a:pt x="207033" y="85949"/>
                      <a:pt x="205496" y="81852"/>
                      <a:pt x="203447" y="79291"/>
                    </a:cubicBezTo>
                    <a:cubicBezTo>
                      <a:pt x="201398" y="76217"/>
                      <a:pt x="198837" y="74168"/>
                      <a:pt x="196276" y="72632"/>
                    </a:cubicBezTo>
                    <a:cubicBezTo>
                      <a:pt x="193203" y="71095"/>
                      <a:pt x="190130" y="70583"/>
                      <a:pt x="186032" y="70583"/>
                    </a:cubicBezTo>
                    <a:close/>
                    <a:moveTo>
                      <a:pt x="349940" y="166367"/>
                    </a:moveTo>
                    <a:lnTo>
                      <a:pt x="337647" y="166367"/>
                    </a:lnTo>
                    <a:cubicBezTo>
                      <a:pt x="335086" y="166367"/>
                      <a:pt x="332525" y="166367"/>
                      <a:pt x="331500" y="165342"/>
                    </a:cubicBezTo>
                    <a:cubicBezTo>
                      <a:pt x="329964" y="164318"/>
                      <a:pt x="328939" y="162781"/>
                      <a:pt x="327915" y="160220"/>
                    </a:cubicBezTo>
                    <a:lnTo>
                      <a:pt x="325866" y="152025"/>
                    </a:lnTo>
                    <a:cubicBezTo>
                      <a:pt x="320539" y="156761"/>
                      <a:pt x="314697" y="160884"/>
                      <a:pt x="308451" y="164318"/>
                    </a:cubicBezTo>
                    <a:lnTo>
                      <a:pt x="298206" y="167391"/>
                    </a:lnTo>
                    <a:cubicBezTo>
                      <a:pt x="290199" y="168742"/>
                      <a:pt x="281996" y="168393"/>
                      <a:pt x="274132" y="166367"/>
                    </a:cubicBezTo>
                    <a:cubicBezTo>
                      <a:pt x="269522" y="164830"/>
                      <a:pt x="266449" y="162781"/>
                      <a:pt x="263376" y="160220"/>
                    </a:cubicBezTo>
                    <a:cubicBezTo>
                      <a:pt x="260303" y="157659"/>
                      <a:pt x="258254" y="154586"/>
                      <a:pt x="256205" y="150488"/>
                    </a:cubicBezTo>
                    <a:cubicBezTo>
                      <a:pt x="254668" y="146390"/>
                      <a:pt x="253644" y="141780"/>
                      <a:pt x="253644" y="136658"/>
                    </a:cubicBezTo>
                    <a:cubicBezTo>
                      <a:pt x="253644" y="132561"/>
                      <a:pt x="255181" y="127951"/>
                      <a:pt x="257229" y="123853"/>
                    </a:cubicBezTo>
                    <a:cubicBezTo>
                      <a:pt x="259790" y="119755"/>
                      <a:pt x="263376" y="115658"/>
                      <a:pt x="268498" y="112584"/>
                    </a:cubicBezTo>
                    <a:cubicBezTo>
                      <a:pt x="273620" y="108999"/>
                      <a:pt x="281303" y="106438"/>
                      <a:pt x="290011" y="103877"/>
                    </a:cubicBezTo>
                    <a:cubicBezTo>
                      <a:pt x="298719" y="101828"/>
                      <a:pt x="309987" y="100291"/>
                      <a:pt x="322793" y="100291"/>
                    </a:cubicBezTo>
                    <a:lnTo>
                      <a:pt x="322793" y="93120"/>
                    </a:lnTo>
                    <a:cubicBezTo>
                      <a:pt x="322793" y="85437"/>
                      <a:pt x="321256" y="79803"/>
                      <a:pt x="317670" y="76217"/>
                    </a:cubicBezTo>
                    <a:cubicBezTo>
                      <a:pt x="314597" y="72632"/>
                      <a:pt x="309987" y="70583"/>
                      <a:pt x="303841" y="70583"/>
                    </a:cubicBezTo>
                    <a:cubicBezTo>
                      <a:pt x="297159" y="70408"/>
                      <a:pt x="290573" y="72189"/>
                      <a:pt x="284889" y="75705"/>
                    </a:cubicBezTo>
                    <a:lnTo>
                      <a:pt x="278742" y="79291"/>
                    </a:lnTo>
                    <a:lnTo>
                      <a:pt x="272596" y="80827"/>
                    </a:lnTo>
                    <a:cubicBezTo>
                      <a:pt x="270547" y="80827"/>
                      <a:pt x="269010" y="80827"/>
                      <a:pt x="267474" y="79291"/>
                    </a:cubicBezTo>
                    <a:cubicBezTo>
                      <a:pt x="266449" y="78266"/>
                      <a:pt x="264913" y="77242"/>
                      <a:pt x="264400" y="75705"/>
                    </a:cubicBezTo>
                    <a:lnTo>
                      <a:pt x="259278" y="66997"/>
                    </a:lnTo>
                    <a:cubicBezTo>
                      <a:pt x="272596" y="54704"/>
                      <a:pt x="288474" y="48558"/>
                      <a:pt x="307426" y="48558"/>
                    </a:cubicBezTo>
                    <a:cubicBezTo>
                      <a:pt x="313581" y="48544"/>
                      <a:pt x="319677" y="49763"/>
                      <a:pt x="325354" y="52143"/>
                    </a:cubicBezTo>
                    <a:cubicBezTo>
                      <a:pt x="335687" y="56274"/>
                      <a:pt x="343722" y="64682"/>
                      <a:pt x="347379" y="75193"/>
                    </a:cubicBezTo>
                    <a:cubicBezTo>
                      <a:pt x="349428" y="80315"/>
                      <a:pt x="349940" y="86974"/>
                      <a:pt x="349940" y="93120"/>
                    </a:cubicBezTo>
                    <a:lnTo>
                      <a:pt x="349940" y="166367"/>
                    </a:lnTo>
                    <a:close/>
                    <a:moveTo>
                      <a:pt x="296158" y="148951"/>
                    </a:moveTo>
                    <a:lnTo>
                      <a:pt x="303841" y="148439"/>
                    </a:lnTo>
                    <a:cubicBezTo>
                      <a:pt x="308773" y="147386"/>
                      <a:pt x="313356" y="145094"/>
                      <a:pt x="317158" y="141780"/>
                    </a:cubicBezTo>
                    <a:lnTo>
                      <a:pt x="322793" y="136658"/>
                    </a:lnTo>
                    <a:lnTo>
                      <a:pt x="322793" y="117194"/>
                    </a:lnTo>
                    <a:cubicBezTo>
                      <a:pt x="315109" y="117194"/>
                      <a:pt x="307938" y="118219"/>
                      <a:pt x="302304" y="119243"/>
                    </a:cubicBezTo>
                    <a:cubicBezTo>
                      <a:pt x="297182" y="120267"/>
                      <a:pt x="293084" y="121292"/>
                      <a:pt x="289499" y="122829"/>
                    </a:cubicBezTo>
                    <a:cubicBezTo>
                      <a:pt x="286426" y="124365"/>
                      <a:pt x="284377" y="126414"/>
                      <a:pt x="282328" y="128463"/>
                    </a:cubicBezTo>
                    <a:cubicBezTo>
                      <a:pt x="281303" y="130512"/>
                      <a:pt x="280279" y="133073"/>
                      <a:pt x="280279" y="135634"/>
                    </a:cubicBezTo>
                    <a:cubicBezTo>
                      <a:pt x="280279" y="140244"/>
                      <a:pt x="281816" y="143829"/>
                      <a:pt x="284889" y="145878"/>
                    </a:cubicBezTo>
                    <a:cubicBezTo>
                      <a:pt x="287450" y="147927"/>
                      <a:pt x="291548" y="148951"/>
                      <a:pt x="296158" y="148951"/>
                    </a:cubicBezTo>
                    <a:close/>
                    <a:moveTo>
                      <a:pt x="377599" y="166367"/>
                    </a:moveTo>
                    <a:lnTo>
                      <a:pt x="377599" y="50607"/>
                    </a:lnTo>
                    <a:lnTo>
                      <a:pt x="394502" y="50607"/>
                    </a:lnTo>
                    <a:cubicBezTo>
                      <a:pt x="398088" y="50607"/>
                      <a:pt x="400649" y="52655"/>
                      <a:pt x="401673" y="55729"/>
                    </a:cubicBezTo>
                    <a:lnTo>
                      <a:pt x="403722" y="64949"/>
                    </a:lnTo>
                    <a:cubicBezTo>
                      <a:pt x="408212" y="60259"/>
                      <a:pt x="413394" y="56286"/>
                      <a:pt x="419089" y="53168"/>
                    </a:cubicBezTo>
                    <a:cubicBezTo>
                      <a:pt x="425464" y="50098"/>
                      <a:pt x="432511" y="48688"/>
                      <a:pt x="439577" y="49070"/>
                    </a:cubicBezTo>
                    <a:cubicBezTo>
                      <a:pt x="445193" y="48960"/>
                      <a:pt x="450773" y="50006"/>
                      <a:pt x="455968" y="52143"/>
                    </a:cubicBezTo>
                    <a:cubicBezTo>
                      <a:pt x="461090" y="54192"/>
                      <a:pt x="465188" y="57265"/>
                      <a:pt x="468261" y="61363"/>
                    </a:cubicBezTo>
                    <a:cubicBezTo>
                      <a:pt x="471846" y="64949"/>
                      <a:pt x="473895" y="69558"/>
                      <a:pt x="475944" y="75193"/>
                    </a:cubicBezTo>
                    <a:cubicBezTo>
                      <a:pt x="477481" y="80315"/>
                      <a:pt x="478505" y="86461"/>
                      <a:pt x="478505" y="92608"/>
                    </a:cubicBezTo>
                    <a:lnTo>
                      <a:pt x="478505" y="166367"/>
                    </a:lnTo>
                    <a:lnTo>
                      <a:pt x="450333" y="166367"/>
                    </a:lnTo>
                    <a:lnTo>
                      <a:pt x="450333" y="92608"/>
                    </a:lnTo>
                    <a:cubicBezTo>
                      <a:pt x="450333" y="85949"/>
                      <a:pt x="448797" y="80315"/>
                      <a:pt x="445211" y="76217"/>
                    </a:cubicBezTo>
                    <a:cubicBezTo>
                      <a:pt x="442138" y="72632"/>
                      <a:pt x="437528" y="70583"/>
                      <a:pt x="430869" y="70583"/>
                    </a:cubicBezTo>
                    <a:cubicBezTo>
                      <a:pt x="425747" y="70583"/>
                      <a:pt x="421650" y="71607"/>
                      <a:pt x="417552" y="73656"/>
                    </a:cubicBezTo>
                    <a:cubicBezTo>
                      <a:pt x="412942" y="76217"/>
                      <a:pt x="409356" y="78778"/>
                      <a:pt x="405259" y="82876"/>
                    </a:cubicBezTo>
                    <a:lnTo>
                      <a:pt x="405259" y="166367"/>
                    </a:lnTo>
                    <a:lnTo>
                      <a:pt x="377599" y="166367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3" name="Graphic 9">
              <a:extLst>
                <a:ext uri="{FF2B5EF4-FFF2-40B4-BE49-F238E27FC236}">
                  <a16:creationId xmlns:a16="http://schemas.microsoft.com/office/drawing/2014/main" id="{5162BE9C-4CC1-E340-B9BA-2F53A33CB372}"/>
                </a:ext>
              </a:extLst>
            </p:cNvPr>
            <p:cNvGrpSpPr/>
            <p:nvPr/>
          </p:nvGrpSpPr>
          <p:grpSpPr>
            <a:xfrm>
              <a:off x="8230671" y="5030356"/>
              <a:ext cx="549091" cy="120369"/>
              <a:chOff x="8230671" y="5030356"/>
              <a:chExt cx="549091" cy="120369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47F84DE-0971-E44D-F48B-1167DB3C7EA2}"/>
                  </a:ext>
                </a:extLst>
              </p:cNvPr>
              <p:cNvSpPr/>
              <p:nvPr/>
            </p:nvSpPr>
            <p:spPr>
              <a:xfrm>
                <a:off x="8230671" y="5030356"/>
                <a:ext cx="549091" cy="120369"/>
              </a:xfrm>
              <a:custGeom>
                <a:avLst/>
                <a:gdLst>
                  <a:gd name="connsiteX0" fmla="*/ 489292 w 549091"/>
                  <a:gd name="connsiteY0" fmla="*/ 909 h 120369"/>
                  <a:gd name="connsiteX1" fmla="*/ 549733 w 549091"/>
                  <a:gd name="connsiteY1" fmla="*/ 909 h 120369"/>
                  <a:gd name="connsiteX2" fmla="*/ 549733 w 549091"/>
                  <a:gd name="connsiteY2" fmla="*/ 121279 h 120369"/>
                  <a:gd name="connsiteX3" fmla="*/ 489292 w 549091"/>
                  <a:gd name="connsiteY3" fmla="*/ 121279 h 120369"/>
                  <a:gd name="connsiteX4" fmla="*/ 61082 w 549091"/>
                  <a:gd name="connsiteY4" fmla="*/ 121279 h 120369"/>
                  <a:gd name="connsiteX5" fmla="*/ 641 w 549091"/>
                  <a:gd name="connsiteY5" fmla="*/ 121279 h 120369"/>
                  <a:gd name="connsiteX6" fmla="*/ 641 w 549091"/>
                  <a:gd name="connsiteY6" fmla="*/ 909 h 120369"/>
                  <a:gd name="connsiteX7" fmla="*/ 61082 w 549091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9091" h="120369">
                    <a:moveTo>
                      <a:pt x="489292" y="909"/>
                    </a:moveTo>
                    <a:cubicBezTo>
                      <a:pt x="522672" y="909"/>
                      <a:pt x="549733" y="909"/>
                      <a:pt x="549733" y="909"/>
                    </a:cubicBezTo>
                    <a:lnTo>
                      <a:pt x="549733" y="121279"/>
                    </a:lnTo>
                    <a:cubicBezTo>
                      <a:pt x="549733" y="121279"/>
                      <a:pt x="522672" y="121279"/>
                      <a:pt x="489292" y="121279"/>
                    </a:cubicBezTo>
                    <a:lnTo>
                      <a:pt x="61082" y="121279"/>
                    </a:lnTo>
                    <a:cubicBezTo>
                      <a:pt x="27701" y="121279"/>
                      <a:pt x="641" y="121279"/>
                      <a:pt x="641" y="121279"/>
                    </a:cubicBezTo>
                    <a:lnTo>
                      <a:pt x="641" y="909"/>
                    </a:lnTo>
                    <a:cubicBezTo>
                      <a:pt x="641" y="909"/>
                      <a:pt x="27701" y="909"/>
                      <a:pt x="61082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2B8DF49-262B-FB9A-6E40-F2F085C34359}"/>
                  </a:ext>
                </a:extLst>
              </p:cNvPr>
              <p:cNvSpPr/>
              <p:nvPr/>
            </p:nvSpPr>
            <p:spPr>
              <a:xfrm>
                <a:off x="8304942" y="5046747"/>
                <a:ext cx="401574" cy="87076"/>
              </a:xfrm>
              <a:custGeom>
                <a:avLst/>
                <a:gdLst>
                  <a:gd name="connsiteX0" fmla="*/ 641 w 401574"/>
                  <a:gd name="connsiteY0" fmla="*/ 45984 h 87076"/>
                  <a:gd name="connsiteX1" fmla="*/ 1665 w 401574"/>
                  <a:gd name="connsiteY1" fmla="*/ 37788 h 87076"/>
                  <a:gd name="connsiteX2" fmla="*/ 5251 w 401574"/>
                  <a:gd name="connsiteY2" fmla="*/ 31642 h 87076"/>
                  <a:gd name="connsiteX3" fmla="*/ 10885 w 401574"/>
                  <a:gd name="connsiteY3" fmla="*/ 27544 h 87076"/>
                  <a:gd name="connsiteX4" fmla="*/ 18056 w 401574"/>
                  <a:gd name="connsiteY4" fmla="*/ 26007 h 87076"/>
                  <a:gd name="connsiteX5" fmla="*/ 27276 w 401574"/>
                  <a:gd name="connsiteY5" fmla="*/ 28568 h 87076"/>
                  <a:gd name="connsiteX6" fmla="*/ 31374 w 401574"/>
                  <a:gd name="connsiteY6" fmla="*/ 35739 h 87076"/>
                  <a:gd name="connsiteX7" fmla="*/ 32398 w 401574"/>
                  <a:gd name="connsiteY7" fmla="*/ 35739 h 87076"/>
                  <a:gd name="connsiteX8" fmla="*/ 32398 w 401574"/>
                  <a:gd name="connsiteY8" fmla="*/ 32666 h 87076"/>
                  <a:gd name="connsiteX9" fmla="*/ 32398 w 401574"/>
                  <a:gd name="connsiteY9" fmla="*/ 27032 h 87076"/>
                  <a:gd name="connsiteX10" fmla="*/ 32398 w 401574"/>
                  <a:gd name="connsiteY10" fmla="*/ 11665 h 87076"/>
                  <a:gd name="connsiteX11" fmla="*/ 43667 w 401574"/>
                  <a:gd name="connsiteY11" fmla="*/ 11665 h 87076"/>
                  <a:gd name="connsiteX12" fmla="*/ 43667 w 401574"/>
                  <a:gd name="connsiteY12" fmla="*/ 77741 h 87076"/>
                  <a:gd name="connsiteX13" fmla="*/ 32398 w 401574"/>
                  <a:gd name="connsiteY13" fmla="*/ 77741 h 87076"/>
                  <a:gd name="connsiteX14" fmla="*/ 32398 w 401574"/>
                  <a:gd name="connsiteY14" fmla="*/ 69033 h 87076"/>
                  <a:gd name="connsiteX15" fmla="*/ 31374 w 401574"/>
                  <a:gd name="connsiteY15" fmla="*/ 69033 h 87076"/>
                  <a:gd name="connsiteX16" fmla="*/ 27276 w 401574"/>
                  <a:gd name="connsiteY16" fmla="*/ 76204 h 87076"/>
                  <a:gd name="connsiteX17" fmla="*/ 18056 w 401574"/>
                  <a:gd name="connsiteY17" fmla="*/ 78765 h 87076"/>
                  <a:gd name="connsiteX18" fmla="*/ 10885 w 401574"/>
                  <a:gd name="connsiteY18" fmla="*/ 77229 h 87076"/>
                  <a:gd name="connsiteX19" fmla="*/ 5763 w 401574"/>
                  <a:gd name="connsiteY19" fmla="*/ 73131 h 87076"/>
                  <a:gd name="connsiteX20" fmla="*/ 1665 w 401574"/>
                  <a:gd name="connsiteY20" fmla="*/ 66984 h 87076"/>
                  <a:gd name="connsiteX21" fmla="*/ 641 w 401574"/>
                  <a:gd name="connsiteY21" fmla="*/ 58789 h 87076"/>
                  <a:gd name="connsiteX22" fmla="*/ 641 w 401574"/>
                  <a:gd name="connsiteY22" fmla="*/ 45984 h 87076"/>
                  <a:gd name="connsiteX23" fmla="*/ 11910 w 401574"/>
                  <a:gd name="connsiteY23" fmla="*/ 45984 h 87076"/>
                  <a:gd name="connsiteX24" fmla="*/ 11910 w 401574"/>
                  <a:gd name="connsiteY24" fmla="*/ 58277 h 87076"/>
                  <a:gd name="connsiteX25" fmla="*/ 14983 w 401574"/>
                  <a:gd name="connsiteY25" fmla="*/ 65960 h 87076"/>
                  <a:gd name="connsiteX26" fmla="*/ 22154 w 401574"/>
                  <a:gd name="connsiteY26" fmla="*/ 68521 h 87076"/>
                  <a:gd name="connsiteX27" fmla="*/ 29325 w 401574"/>
                  <a:gd name="connsiteY27" fmla="*/ 65960 h 87076"/>
                  <a:gd name="connsiteX28" fmla="*/ 31886 w 401574"/>
                  <a:gd name="connsiteY28" fmla="*/ 58789 h 87076"/>
                  <a:gd name="connsiteX29" fmla="*/ 31886 w 401574"/>
                  <a:gd name="connsiteY29" fmla="*/ 45984 h 87076"/>
                  <a:gd name="connsiteX30" fmla="*/ 29325 w 401574"/>
                  <a:gd name="connsiteY30" fmla="*/ 38813 h 87076"/>
                  <a:gd name="connsiteX31" fmla="*/ 22154 w 401574"/>
                  <a:gd name="connsiteY31" fmla="*/ 36252 h 87076"/>
                  <a:gd name="connsiteX32" fmla="*/ 14983 w 401574"/>
                  <a:gd name="connsiteY32" fmla="*/ 38813 h 87076"/>
                  <a:gd name="connsiteX33" fmla="*/ 11910 w 401574"/>
                  <a:gd name="connsiteY33" fmla="*/ 45984 h 87076"/>
                  <a:gd name="connsiteX34" fmla="*/ 75424 w 401574"/>
                  <a:gd name="connsiteY34" fmla="*/ 78765 h 87076"/>
                  <a:gd name="connsiteX35" fmla="*/ 66204 w 401574"/>
                  <a:gd name="connsiteY35" fmla="*/ 77229 h 87076"/>
                  <a:gd name="connsiteX36" fmla="*/ 60058 w 401574"/>
                  <a:gd name="connsiteY36" fmla="*/ 72619 h 87076"/>
                  <a:gd name="connsiteX37" fmla="*/ 55448 w 401574"/>
                  <a:gd name="connsiteY37" fmla="*/ 66472 h 87076"/>
                  <a:gd name="connsiteX38" fmla="*/ 53911 w 401574"/>
                  <a:gd name="connsiteY38" fmla="*/ 58277 h 87076"/>
                  <a:gd name="connsiteX39" fmla="*/ 53911 w 401574"/>
                  <a:gd name="connsiteY39" fmla="*/ 45471 h 87076"/>
                  <a:gd name="connsiteX40" fmla="*/ 55448 w 401574"/>
                  <a:gd name="connsiteY40" fmla="*/ 37276 h 87076"/>
                  <a:gd name="connsiteX41" fmla="*/ 66716 w 401574"/>
                  <a:gd name="connsiteY41" fmla="*/ 27032 h 87076"/>
                  <a:gd name="connsiteX42" fmla="*/ 75936 w 401574"/>
                  <a:gd name="connsiteY42" fmla="*/ 25495 h 87076"/>
                  <a:gd name="connsiteX43" fmla="*/ 85156 w 401574"/>
                  <a:gd name="connsiteY43" fmla="*/ 27032 h 87076"/>
                  <a:gd name="connsiteX44" fmla="*/ 91815 w 401574"/>
                  <a:gd name="connsiteY44" fmla="*/ 31130 h 87076"/>
                  <a:gd name="connsiteX45" fmla="*/ 96425 w 401574"/>
                  <a:gd name="connsiteY45" fmla="*/ 37276 h 87076"/>
                  <a:gd name="connsiteX46" fmla="*/ 97961 w 401574"/>
                  <a:gd name="connsiteY46" fmla="*/ 45471 h 87076"/>
                  <a:gd name="connsiteX47" fmla="*/ 97961 w 401574"/>
                  <a:gd name="connsiteY47" fmla="*/ 58277 h 87076"/>
                  <a:gd name="connsiteX48" fmla="*/ 96425 w 401574"/>
                  <a:gd name="connsiteY48" fmla="*/ 66472 h 87076"/>
                  <a:gd name="connsiteX49" fmla="*/ 85156 w 401574"/>
                  <a:gd name="connsiteY49" fmla="*/ 76716 h 87076"/>
                  <a:gd name="connsiteX50" fmla="*/ 75936 w 401574"/>
                  <a:gd name="connsiteY50" fmla="*/ 78253 h 87076"/>
                  <a:gd name="connsiteX51" fmla="*/ 65180 w 401574"/>
                  <a:gd name="connsiteY51" fmla="*/ 58277 h 87076"/>
                  <a:gd name="connsiteX52" fmla="*/ 67741 w 401574"/>
                  <a:gd name="connsiteY52" fmla="*/ 65960 h 87076"/>
                  <a:gd name="connsiteX53" fmla="*/ 75424 w 401574"/>
                  <a:gd name="connsiteY53" fmla="*/ 68521 h 87076"/>
                  <a:gd name="connsiteX54" fmla="*/ 83107 w 401574"/>
                  <a:gd name="connsiteY54" fmla="*/ 65960 h 87076"/>
                  <a:gd name="connsiteX55" fmla="*/ 86180 w 401574"/>
                  <a:gd name="connsiteY55" fmla="*/ 58789 h 87076"/>
                  <a:gd name="connsiteX56" fmla="*/ 86180 w 401574"/>
                  <a:gd name="connsiteY56" fmla="*/ 45984 h 87076"/>
                  <a:gd name="connsiteX57" fmla="*/ 83107 w 401574"/>
                  <a:gd name="connsiteY57" fmla="*/ 38813 h 87076"/>
                  <a:gd name="connsiteX58" fmla="*/ 75424 w 401574"/>
                  <a:gd name="connsiteY58" fmla="*/ 36252 h 87076"/>
                  <a:gd name="connsiteX59" fmla="*/ 67741 w 401574"/>
                  <a:gd name="connsiteY59" fmla="*/ 38813 h 87076"/>
                  <a:gd name="connsiteX60" fmla="*/ 64668 w 401574"/>
                  <a:gd name="connsiteY60" fmla="*/ 45984 h 87076"/>
                  <a:gd name="connsiteX61" fmla="*/ 64668 w 401574"/>
                  <a:gd name="connsiteY61" fmla="*/ 58789 h 87076"/>
                  <a:gd name="connsiteX62" fmla="*/ 128694 w 401574"/>
                  <a:gd name="connsiteY62" fmla="*/ 78765 h 87076"/>
                  <a:gd name="connsiteX63" fmla="*/ 119474 w 401574"/>
                  <a:gd name="connsiteY63" fmla="*/ 77229 h 87076"/>
                  <a:gd name="connsiteX64" fmla="*/ 112815 w 401574"/>
                  <a:gd name="connsiteY64" fmla="*/ 73131 h 87076"/>
                  <a:gd name="connsiteX65" fmla="*/ 108206 w 401574"/>
                  <a:gd name="connsiteY65" fmla="*/ 66984 h 87076"/>
                  <a:gd name="connsiteX66" fmla="*/ 106669 w 401574"/>
                  <a:gd name="connsiteY66" fmla="*/ 58789 h 87076"/>
                  <a:gd name="connsiteX67" fmla="*/ 106669 w 401574"/>
                  <a:gd name="connsiteY67" fmla="*/ 45984 h 87076"/>
                  <a:gd name="connsiteX68" fmla="*/ 108206 w 401574"/>
                  <a:gd name="connsiteY68" fmla="*/ 37788 h 87076"/>
                  <a:gd name="connsiteX69" fmla="*/ 112815 w 401574"/>
                  <a:gd name="connsiteY69" fmla="*/ 31642 h 87076"/>
                  <a:gd name="connsiteX70" fmla="*/ 119474 w 401574"/>
                  <a:gd name="connsiteY70" fmla="*/ 27544 h 87076"/>
                  <a:gd name="connsiteX71" fmla="*/ 136889 w 401574"/>
                  <a:gd name="connsiteY71" fmla="*/ 27544 h 87076"/>
                  <a:gd name="connsiteX72" fmla="*/ 150719 w 401574"/>
                  <a:gd name="connsiteY72" fmla="*/ 43935 h 87076"/>
                  <a:gd name="connsiteX73" fmla="*/ 139451 w 401574"/>
                  <a:gd name="connsiteY73" fmla="*/ 43935 h 87076"/>
                  <a:gd name="connsiteX74" fmla="*/ 135865 w 401574"/>
                  <a:gd name="connsiteY74" fmla="*/ 38301 h 87076"/>
                  <a:gd name="connsiteX75" fmla="*/ 128694 w 401574"/>
                  <a:gd name="connsiteY75" fmla="*/ 36252 h 87076"/>
                  <a:gd name="connsiteX76" fmla="*/ 121011 w 401574"/>
                  <a:gd name="connsiteY76" fmla="*/ 38813 h 87076"/>
                  <a:gd name="connsiteX77" fmla="*/ 118450 w 401574"/>
                  <a:gd name="connsiteY77" fmla="*/ 45984 h 87076"/>
                  <a:gd name="connsiteX78" fmla="*/ 118450 w 401574"/>
                  <a:gd name="connsiteY78" fmla="*/ 58789 h 87076"/>
                  <a:gd name="connsiteX79" fmla="*/ 121011 w 401574"/>
                  <a:gd name="connsiteY79" fmla="*/ 65960 h 87076"/>
                  <a:gd name="connsiteX80" fmla="*/ 128694 w 401574"/>
                  <a:gd name="connsiteY80" fmla="*/ 68521 h 87076"/>
                  <a:gd name="connsiteX81" fmla="*/ 135865 w 401574"/>
                  <a:gd name="connsiteY81" fmla="*/ 66472 h 87076"/>
                  <a:gd name="connsiteX82" fmla="*/ 139451 w 401574"/>
                  <a:gd name="connsiteY82" fmla="*/ 60838 h 87076"/>
                  <a:gd name="connsiteX83" fmla="*/ 150719 w 401574"/>
                  <a:gd name="connsiteY83" fmla="*/ 60838 h 87076"/>
                  <a:gd name="connsiteX84" fmla="*/ 148158 w 401574"/>
                  <a:gd name="connsiteY84" fmla="*/ 68009 h 87076"/>
                  <a:gd name="connsiteX85" fmla="*/ 136889 w 401574"/>
                  <a:gd name="connsiteY85" fmla="*/ 77741 h 87076"/>
                  <a:gd name="connsiteX86" fmla="*/ 128694 w 401574"/>
                  <a:gd name="connsiteY86" fmla="*/ 79278 h 87076"/>
                  <a:gd name="connsiteX87" fmla="*/ 170695 w 401574"/>
                  <a:gd name="connsiteY87" fmla="*/ 87985 h 87076"/>
                  <a:gd name="connsiteX88" fmla="*/ 170695 w 401574"/>
                  <a:gd name="connsiteY88" fmla="*/ 909 h 87076"/>
                  <a:gd name="connsiteX89" fmla="*/ 196306 w 401574"/>
                  <a:gd name="connsiteY89" fmla="*/ 909 h 87076"/>
                  <a:gd name="connsiteX90" fmla="*/ 196306 w 401574"/>
                  <a:gd name="connsiteY90" fmla="*/ 11665 h 87076"/>
                  <a:gd name="connsiteX91" fmla="*/ 181964 w 401574"/>
                  <a:gd name="connsiteY91" fmla="*/ 11665 h 87076"/>
                  <a:gd name="connsiteX92" fmla="*/ 181964 w 401574"/>
                  <a:gd name="connsiteY92" fmla="*/ 77741 h 87076"/>
                  <a:gd name="connsiteX93" fmla="*/ 196306 w 401574"/>
                  <a:gd name="connsiteY93" fmla="*/ 77741 h 87076"/>
                  <a:gd name="connsiteX94" fmla="*/ 196306 w 401574"/>
                  <a:gd name="connsiteY94" fmla="*/ 87985 h 87076"/>
                  <a:gd name="connsiteX95" fmla="*/ 170695 w 401574"/>
                  <a:gd name="connsiteY95" fmla="*/ 87985 h 87076"/>
                  <a:gd name="connsiteX96" fmla="*/ 210648 w 401574"/>
                  <a:gd name="connsiteY96" fmla="*/ 63399 h 87076"/>
                  <a:gd name="connsiteX97" fmla="*/ 212185 w 401574"/>
                  <a:gd name="connsiteY97" fmla="*/ 56740 h 87076"/>
                  <a:gd name="connsiteX98" fmla="*/ 216282 w 401574"/>
                  <a:gd name="connsiteY98" fmla="*/ 51618 h 87076"/>
                  <a:gd name="connsiteX99" fmla="*/ 222429 w 401574"/>
                  <a:gd name="connsiteY99" fmla="*/ 48545 h 87076"/>
                  <a:gd name="connsiteX100" fmla="*/ 230624 w 401574"/>
                  <a:gd name="connsiteY100" fmla="*/ 47008 h 87076"/>
                  <a:gd name="connsiteX101" fmla="*/ 243430 w 401574"/>
                  <a:gd name="connsiteY101" fmla="*/ 47008 h 87076"/>
                  <a:gd name="connsiteX102" fmla="*/ 243430 w 401574"/>
                  <a:gd name="connsiteY102" fmla="*/ 42910 h 87076"/>
                  <a:gd name="connsiteX103" fmla="*/ 240356 w 401574"/>
                  <a:gd name="connsiteY103" fmla="*/ 37788 h 87076"/>
                  <a:gd name="connsiteX104" fmla="*/ 233185 w 401574"/>
                  <a:gd name="connsiteY104" fmla="*/ 35227 h 87076"/>
                  <a:gd name="connsiteX105" fmla="*/ 227039 w 401574"/>
                  <a:gd name="connsiteY105" fmla="*/ 36764 h 87076"/>
                  <a:gd name="connsiteX106" fmla="*/ 223453 w 401574"/>
                  <a:gd name="connsiteY106" fmla="*/ 40349 h 87076"/>
                  <a:gd name="connsiteX107" fmla="*/ 212185 w 401574"/>
                  <a:gd name="connsiteY107" fmla="*/ 40349 h 87076"/>
                  <a:gd name="connsiteX108" fmla="*/ 219356 w 401574"/>
                  <a:gd name="connsiteY108" fmla="*/ 30105 h 87076"/>
                  <a:gd name="connsiteX109" fmla="*/ 225502 w 401574"/>
                  <a:gd name="connsiteY109" fmla="*/ 27032 h 87076"/>
                  <a:gd name="connsiteX110" fmla="*/ 233185 w 401574"/>
                  <a:gd name="connsiteY110" fmla="*/ 26007 h 87076"/>
                  <a:gd name="connsiteX111" fmla="*/ 242405 w 401574"/>
                  <a:gd name="connsiteY111" fmla="*/ 27032 h 87076"/>
                  <a:gd name="connsiteX112" fmla="*/ 249064 w 401574"/>
                  <a:gd name="connsiteY112" fmla="*/ 30617 h 87076"/>
                  <a:gd name="connsiteX113" fmla="*/ 254698 w 401574"/>
                  <a:gd name="connsiteY113" fmla="*/ 42910 h 87076"/>
                  <a:gd name="connsiteX114" fmla="*/ 254698 w 401574"/>
                  <a:gd name="connsiteY114" fmla="*/ 77741 h 87076"/>
                  <a:gd name="connsiteX115" fmla="*/ 243942 w 401574"/>
                  <a:gd name="connsiteY115" fmla="*/ 77741 h 87076"/>
                  <a:gd name="connsiteX116" fmla="*/ 243942 w 401574"/>
                  <a:gd name="connsiteY116" fmla="*/ 67497 h 87076"/>
                  <a:gd name="connsiteX117" fmla="*/ 242917 w 401574"/>
                  <a:gd name="connsiteY117" fmla="*/ 67497 h 87076"/>
                  <a:gd name="connsiteX118" fmla="*/ 237795 w 401574"/>
                  <a:gd name="connsiteY118" fmla="*/ 75692 h 87076"/>
                  <a:gd name="connsiteX119" fmla="*/ 227039 w 401574"/>
                  <a:gd name="connsiteY119" fmla="*/ 78765 h 87076"/>
                  <a:gd name="connsiteX120" fmla="*/ 215258 w 401574"/>
                  <a:gd name="connsiteY120" fmla="*/ 74668 h 87076"/>
                  <a:gd name="connsiteX121" fmla="*/ 210648 w 401574"/>
                  <a:gd name="connsiteY121" fmla="*/ 63399 h 87076"/>
                  <a:gd name="connsiteX122" fmla="*/ 222429 w 401574"/>
                  <a:gd name="connsiteY122" fmla="*/ 62374 h 87076"/>
                  <a:gd name="connsiteX123" fmla="*/ 224478 w 401574"/>
                  <a:gd name="connsiteY123" fmla="*/ 67497 h 87076"/>
                  <a:gd name="connsiteX124" fmla="*/ 231137 w 401574"/>
                  <a:gd name="connsiteY124" fmla="*/ 69545 h 87076"/>
                  <a:gd name="connsiteX125" fmla="*/ 239844 w 401574"/>
                  <a:gd name="connsiteY125" fmla="*/ 66984 h 87076"/>
                  <a:gd name="connsiteX126" fmla="*/ 243430 w 401574"/>
                  <a:gd name="connsiteY126" fmla="*/ 60838 h 87076"/>
                  <a:gd name="connsiteX127" fmla="*/ 243430 w 401574"/>
                  <a:gd name="connsiteY127" fmla="*/ 54691 h 87076"/>
                  <a:gd name="connsiteX128" fmla="*/ 230624 w 401574"/>
                  <a:gd name="connsiteY128" fmla="*/ 54691 h 87076"/>
                  <a:gd name="connsiteX129" fmla="*/ 224478 w 401574"/>
                  <a:gd name="connsiteY129" fmla="*/ 56740 h 87076"/>
                  <a:gd name="connsiteX130" fmla="*/ 222429 w 401574"/>
                  <a:gd name="connsiteY130" fmla="*/ 61862 h 87076"/>
                  <a:gd name="connsiteX131" fmla="*/ 277748 w 401574"/>
                  <a:gd name="connsiteY131" fmla="*/ 70570 h 87076"/>
                  <a:gd name="connsiteX132" fmla="*/ 280309 w 401574"/>
                  <a:gd name="connsiteY132" fmla="*/ 64423 h 87076"/>
                  <a:gd name="connsiteX133" fmla="*/ 286455 w 401574"/>
                  <a:gd name="connsiteY133" fmla="*/ 61862 h 87076"/>
                  <a:gd name="connsiteX134" fmla="*/ 292602 w 401574"/>
                  <a:gd name="connsiteY134" fmla="*/ 64423 h 87076"/>
                  <a:gd name="connsiteX135" fmla="*/ 295163 w 401574"/>
                  <a:gd name="connsiteY135" fmla="*/ 70570 h 87076"/>
                  <a:gd name="connsiteX136" fmla="*/ 292602 w 401574"/>
                  <a:gd name="connsiteY136" fmla="*/ 76204 h 87076"/>
                  <a:gd name="connsiteX137" fmla="*/ 286455 w 401574"/>
                  <a:gd name="connsiteY137" fmla="*/ 78765 h 87076"/>
                  <a:gd name="connsiteX138" fmla="*/ 280309 w 401574"/>
                  <a:gd name="connsiteY138" fmla="*/ 76204 h 87076"/>
                  <a:gd name="connsiteX139" fmla="*/ 277748 w 401574"/>
                  <a:gd name="connsiteY139" fmla="*/ 70570 h 87076"/>
                  <a:gd name="connsiteX140" fmla="*/ 277748 w 401574"/>
                  <a:gd name="connsiteY140" fmla="*/ 34715 h 87076"/>
                  <a:gd name="connsiteX141" fmla="*/ 280309 w 401574"/>
                  <a:gd name="connsiteY141" fmla="*/ 28568 h 87076"/>
                  <a:gd name="connsiteX142" fmla="*/ 286455 w 401574"/>
                  <a:gd name="connsiteY142" fmla="*/ 26007 h 87076"/>
                  <a:gd name="connsiteX143" fmla="*/ 292602 w 401574"/>
                  <a:gd name="connsiteY143" fmla="*/ 28568 h 87076"/>
                  <a:gd name="connsiteX144" fmla="*/ 295163 w 401574"/>
                  <a:gd name="connsiteY144" fmla="*/ 34715 h 87076"/>
                  <a:gd name="connsiteX145" fmla="*/ 292602 w 401574"/>
                  <a:gd name="connsiteY145" fmla="*/ 40349 h 87076"/>
                  <a:gd name="connsiteX146" fmla="*/ 286455 w 401574"/>
                  <a:gd name="connsiteY146" fmla="*/ 42910 h 87076"/>
                  <a:gd name="connsiteX147" fmla="*/ 280309 w 401574"/>
                  <a:gd name="connsiteY147" fmla="*/ 40349 h 87076"/>
                  <a:gd name="connsiteX148" fmla="*/ 277748 w 401574"/>
                  <a:gd name="connsiteY148" fmla="*/ 34715 h 87076"/>
                  <a:gd name="connsiteX149" fmla="*/ 318725 w 401574"/>
                  <a:gd name="connsiteY149" fmla="*/ 11153 h 87076"/>
                  <a:gd name="connsiteX150" fmla="*/ 329994 w 401574"/>
                  <a:gd name="connsiteY150" fmla="*/ 11153 h 87076"/>
                  <a:gd name="connsiteX151" fmla="*/ 329994 w 401574"/>
                  <a:gd name="connsiteY151" fmla="*/ 26520 h 87076"/>
                  <a:gd name="connsiteX152" fmla="*/ 329481 w 401574"/>
                  <a:gd name="connsiteY152" fmla="*/ 35739 h 87076"/>
                  <a:gd name="connsiteX153" fmla="*/ 330506 w 401574"/>
                  <a:gd name="connsiteY153" fmla="*/ 35739 h 87076"/>
                  <a:gd name="connsiteX154" fmla="*/ 334603 w 401574"/>
                  <a:gd name="connsiteY154" fmla="*/ 28568 h 87076"/>
                  <a:gd name="connsiteX155" fmla="*/ 343823 w 401574"/>
                  <a:gd name="connsiteY155" fmla="*/ 26007 h 87076"/>
                  <a:gd name="connsiteX156" fmla="*/ 350994 w 401574"/>
                  <a:gd name="connsiteY156" fmla="*/ 27544 h 87076"/>
                  <a:gd name="connsiteX157" fmla="*/ 356116 w 401574"/>
                  <a:gd name="connsiteY157" fmla="*/ 31642 h 87076"/>
                  <a:gd name="connsiteX158" fmla="*/ 360214 w 401574"/>
                  <a:gd name="connsiteY158" fmla="*/ 37788 h 87076"/>
                  <a:gd name="connsiteX159" fmla="*/ 361239 w 401574"/>
                  <a:gd name="connsiteY159" fmla="*/ 45984 h 87076"/>
                  <a:gd name="connsiteX160" fmla="*/ 361239 w 401574"/>
                  <a:gd name="connsiteY160" fmla="*/ 58789 h 87076"/>
                  <a:gd name="connsiteX161" fmla="*/ 360214 w 401574"/>
                  <a:gd name="connsiteY161" fmla="*/ 66984 h 87076"/>
                  <a:gd name="connsiteX162" fmla="*/ 356629 w 401574"/>
                  <a:gd name="connsiteY162" fmla="*/ 73131 h 87076"/>
                  <a:gd name="connsiteX163" fmla="*/ 350994 w 401574"/>
                  <a:gd name="connsiteY163" fmla="*/ 77229 h 87076"/>
                  <a:gd name="connsiteX164" fmla="*/ 343823 w 401574"/>
                  <a:gd name="connsiteY164" fmla="*/ 78765 h 87076"/>
                  <a:gd name="connsiteX165" fmla="*/ 334603 w 401574"/>
                  <a:gd name="connsiteY165" fmla="*/ 76204 h 87076"/>
                  <a:gd name="connsiteX166" fmla="*/ 330506 w 401574"/>
                  <a:gd name="connsiteY166" fmla="*/ 69033 h 87076"/>
                  <a:gd name="connsiteX167" fmla="*/ 329481 w 401574"/>
                  <a:gd name="connsiteY167" fmla="*/ 69033 h 87076"/>
                  <a:gd name="connsiteX168" fmla="*/ 329481 w 401574"/>
                  <a:gd name="connsiteY168" fmla="*/ 77741 h 87076"/>
                  <a:gd name="connsiteX169" fmla="*/ 318213 w 401574"/>
                  <a:gd name="connsiteY169" fmla="*/ 77741 h 87076"/>
                  <a:gd name="connsiteX170" fmla="*/ 318213 w 401574"/>
                  <a:gd name="connsiteY170" fmla="*/ 11153 h 87076"/>
                  <a:gd name="connsiteX171" fmla="*/ 329994 w 401574"/>
                  <a:gd name="connsiteY171" fmla="*/ 58789 h 87076"/>
                  <a:gd name="connsiteX172" fmla="*/ 332555 w 401574"/>
                  <a:gd name="connsiteY172" fmla="*/ 65960 h 87076"/>
                  <a:gd name="connsiteX173" fmla="*/ 339726 w 401574"/>
                  <a:gd name="connsiteY173" fmla="*/ 68521 h 87076"/>
                  <a:gd name="connsiteX174" fmla="*/ 346897 w 401574"/>
                  <a:gd name="connsiteY174" fmla="*/ 65960 h 87076"/>
                  <a:gd name="connsiteX175" fmla="*/ 349970 w 401574"/>
                  <a:gd name="connsiteY175" fmla="*/ 58277 h 87076"/>
                  <a:gd name="connsiteX176" fmla="*/ 349970 w 401574"/>
                  <a:gd name="connsiteY176" fmla="*/ 45984 h 87076"/>
                  <a:gd name="connsiteX177" fmla="*/ 346897 w 401574"/>
                  <a:gd name="connsiteY177" fmla="*/ 38813 h 87076"/>
                  <a:gd name="connsiteX178" fmla="*/ 339726 w 401574"/>
                  <a:gd name="connsiteY178" fmla="*/ 36252 h 87076"/>
                  <a:gd name="connsiteX179" fmla="*/ 332555 w 401574"/>
                  <a:gd name="connsiteY179" fmla="*/ 38813 h 87076"/>
                  <a:gd name="connsiteX180" fmla="*/ 329994 w 401574"/>
                  <a:gd name="connsiteY180" fmla="*/ 45984 h 87076"/>
                  <a:gd name="connsiteX181" fmla="*/ 329994 w 401574"/>
                  <a:gd name="connsiteY181" fmla="*/ 58789 h 87076"/>
                  <a:gd name="connsiteX182" fmla="*/ 376605 w 401574"/>
                  <a:gd name="connsiteY182" fmla="*/ 87985 h 87076"/>
                  <a:gd name="connsiteX183" fmla="*/ 376605 w 401574"/>
                  <a:gd name="connsiteY183" fmla="*/ 77741 h 87076"/>
                  <a:gd name="connsiteX184" fmla="*/ 390947 w 401574"/>
                  <a:gd name="connsiteY184" fmla="*/ 77741 h 87076"/>
                  <a:gd name="connsiteX185" fmla="*/ 390947 w 401574"/>
                  <a:gd name="connsiteY185" fmla="*/ 11153 h 87076"/>
                  <a:gd name="connsiteX186" fmla="*/ 376605 w 401574"/>
                  <a:gd name="connsiteY186" fmla="*/ 11153 h 87076"/>
                  <a:gd name="connsiteX187" fmla="*/ 376605 w 401574"/>
                  <a:gd name="connsiteY187" fmla="*/ 909 h 87076"/>
                  <a:gd name="connsiteX188" fmla="*/ 402215 w 401574"/>
                  <a:gd name="connsiteY188" fmla="*/ 909 h 87076"/>
                  <a:gd name="connsiteX189" fmla="*/ 402215 w 401574"/>
                  <a:gd name="connsiteY189" fmla="*/ 87985 h 87076"/>
                  <a:gd name="connsiteX190" fmla="*/ 376605 w 401574"/>
                  <a:gd name="connsiteY190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01574" h="87076">
                    <a:moveTo>
                      <a:pt x="641" y="45984"/>
                    </a:moveTo>
                    <a:cubicBezTo>
                      <a:pt x="641" y="42910"/>
                      <a:pt x="641" y="40349"/>
                      <a:pt x="1665" y="37788"/>
                    </a:cubicBezTo>
                    <a:cubicBezTo>
                      <a:pt x="2690" y="35227"/>
                      <a:pt x="3714" y="33178"/>
                      <a:pt x="5251" y="31642"/>
                    </a:cubicBezTo>
                    <a:cubicBezTo>
                      <a:pt x="6791" y="29862"/>
                      <a:pt x="8718" y="28461"/>
                      <a:pt x="10885" y="27544"/>
                    </a:cubicBezTo>
                    <a:cubicBezTo>
                      <a:pt x="12934" y="26520"/>
                      <a:pt x="15495" y="26007"/>
                      <a:pt x="18056" y="26007"/>
                    </a:cubicBezTo>
                    <a:cubicBezTo>
                      <a:pt x="21324" y="25858"/>
                      <a:pt x="24554" y="26755"/>
                      <a:pt x="27276" y="28568"/>
                    </a:cubicBezTo>
                    <a:cubicBezTo>
                      <a:pt x="29837" y="30617"/>
                      <a:pt x="30862" y="32666"/>
                      <a:pt x="31374" y="35739"/>
                    </a:cubicBezTo>
                    <a:lnTo>
                      <a:pt x="32398" y="35739"/>
                    </a:lnTo>
                    <a:lnTo>
                      <a:pt x="32398" y="32666"/>
                    </a:lnTo>
                    <a:cubicBezTo>
                      <a:pt x="32213" y="30793"/>
                      <a:pt x="32213" y="28905"/>
                      <a:pt x="32398" y="27032"/>
                    </a:cubicBezTo>
                    <a:lnTo>
                      <a:pt x="32398" y="11665"/>
                    </a:lnTo>
                    <a:lnTo>
                      <a:pt x="43667" y="11665"/>
                    </a:lnTo>
                    <a:lnTo>
                      <a:pt x="43667" y="77741"/>
                    </a:lnTo>
                    <a:lnTo>
                      <a:pt x="32398" y="77741"/>
                    </a:lnTo>
                    <a:lnTo>
                      <a:pt x="32398" y="69033"/>
                    </a:lnTo>
                    <a:lnTo>
                      <a:pt x="31374" y="69033"/>
                    </a:lnTo>
                    <a:cubicBezTo>
                      <a:pt x="31374" y="72107"/>
                      <a:pt x="29837" y="74155"/>
                      <a:pt x="27276" y="76204"/>
                    </a:cubicBezTo>
                    <a:cubicBezTo>
                      <a:pt x="24554" y="78017"/>
                      <a:pt x="21324" y="78915"/>
                      <a:pt x="18056" y="78765"/>
                    </a:cubicBezTo>
                    <a:cubicBezTo>
                      <a:pt x="15495" y="78765"/>
                      <a:pt x="12934" y="78253"/>
                      <a:pt x="10885" y="77229"/>
                    </a:cubicBezTo>
                    <a:cubicBezTo>
                      <a:pt x="8903" y="76247"/>
                      <a:pt x="7156" y="74850"/>
                      <a:pt x="5763" y="73131"/>
                    </a:cubicBezTo>
                    <a:cubicBezTo>
                      <a:pt x="3714" y="71594"/>
                      <a:pt x="2690" y="69545"/>
                      <a:pt x="1665" y="66984"/>
                    </a:cubicBezTo>
                    <a:lnTo>
                      <a:pt x="641" y="58789"/>
                    </a:lnTo>
                    <a:lnTo>
                      <a:pt x="641" y="45984"/>
                    </a:lnTo>
                    <a:close/>
                    <a:moveTo>
                      <a:pt x="11910" y="45984"/>
                    </a:moveTo>
                    <a:lnTo>
                      <a:pt x="11910" y="58277"/>
                    </a:lnTo>
                    <a:cubicBezTo>
                      <a:pt x="11910" y="61350"/>
                      <a:pt x="12934" y="63911"/>
                      <a:pt x="14983" y="65960"/>
                    </a:cubicBezTo>
                    <a:cubicBezTo>
                      <a:pt x="16520" y="67497"/>
                      <a:pt x="19081" y="68521"/>
                      <a:pt x="22154" y="68521"/>
                    </a:cubicBezTo>
                    <a:cubicBezTo>
                      <a:pt x="25227" y="68521"/>
                      <a:pt x="27276" y="67497"/>
                      <a:pt x="29325" y="65960"/>
                    </a:cubicBezTo>
                    <a:cubicBezTo>
                      <a:pt x="31374" y="63911"/>
                      <a:pt x="31886" y="61350"/>
                      <a:pt x="31886" y="58789"/>
                    </a:cubicBezTo>
                    <a:lnTo>
                      <a:pt x="31886" y="45984"/>
                    </a:lnTo>
                    <a:cubicBezTo>
                      <a:pt x="31886" y="42910"/>
                      <a:pt x="31374" y="40862"/>
                      <a:pt x="29325" y="38813"/>
                    </a:cubicBezTo>
                    <a:cubicBezTo>
                      <a:pt x="27788" y="36764"/>
                      <a:pt x="25227" y="36252"/>
                      <a:pt x="22154" y="36252"/>
                    </a:cubicBezTo>
                    <a:cubicBezTo>
                      <a:pt x="19523" y="36152"/>
                      <a:pt x="16955" y="37069"/>
                      <a:pt x="14983" y="38813"/>
                    </a:cubicBezTo>
                    <a:cubicBezTo>
                      <a:pt x="13053" y="40704"/>
                      <a:pt x="11948" y="43282"/>
                      <a:pt x="11910" y="45984"/>
                    </a:cubicBezTo>
                    <a:close/>
                    <a:moveTo>
                      <a:pt x="75424" y="78765"/>
                    </a:moveTo>
                    <a:lnTo>
                      <a:pt x="66204" y="77229"/>
                    </a:lnTo>
                    <a:cubicBezTo>
                      <a:pt x="63883" y="76093"/>
                      <a:pt x="61797" y="74529"/>
                      <a:pt x="60058" y="72619"/>
                    </a:cubicBezTo>
                    <a:lnTo>
                      <a:pt x="55448" y="66472"/>
                    </a:lnTo>
                    <a:cubicBezTo>
                      <a:pt x="54379" y="63875"/>
                      <a:pt x="53856" y="61085"/>
                      <a:pt x="53911" y="58277"/>
                    </a:cubicBezTo>
                    <a:lnTo>
                      <a:pt x="53911" y="45471"/>
                    </a:lnTo>
                    <a:cubicBezTo>
                      <a:pt x="53911" y="42398"/>
                      <a:pt x="54423" y="39837"/>
                      <a:pt x="55448" y="37276"/>
                    </a:cubicBezTo>
                    <a:cubicBezTo>
                      <a:pt x="57495" y="32356"/>
                      <a:pt x="61624" y="28602"/>
                      <a:pt x="66716" y="27032"/>
                    </a:cubicBezTo>
                    <a:lnTo>
                      <a:pt x="75936" y="25495"/>
                    </a:lnTo>
                    <a:lnTo>
                      <a:pt x="85156" y="27032"/>
                    </a:lnTo>
                    <a:cubicBezTo>
                      <a:pt x="87717" y="28056"/>
                      <a:pt x="90278" y="29081"/>
                      <a:pt x="91815" y="31130"/>
                    </a:cubicBezTo>
                    <a:cubicBezTo>
                      <a:pt x="93864" y="32666"/>
                      <a:pt x="95400" y="34715"/>
                      <a:pt x="96425" y="37276"/>
                    </a:cubicBezTo>
                    <a:cubicBezTo>
                      <a:pt x="97449" y="39837"/>
                      <a:pt x="97961" y="42398"/>
                      <a:pt x="97961" y="45471"/>
                    </a:cubicBezTo>
                    <a:lnTo>
                      <a:pt x="97961" y="58277"/>
                    </a:lnTo>
                    <a:lnTo>
                      <a:pt x="96425" y="66472"/>
                    </a:lnTo>
                    <a:cubicBezTo>
                      <a:pt x="94378" y="71392"/>
                      <a:pt x="90248" y="75146"/>
                      <a:pt x="85156" y="76716"/>
                    </a:cubicBezTo>
                    <a:cubicBezTo>
                      <a:pt x="82595" y="77741"/>
                      <a:pt x="79522" y="78253"/>
                      <a:pt x="75936" y="78253"/>
                    </a:cubicBezTo>
                    <a:close/>
                    <a:moveTo>
                      <a:pt x="65180" y="58277"/>
                    </a:moveTo>
                    <a:cubicBezTo>
                      <a:pt x="65180" y="61862"/>
                      <a:pt x="65692" y="63911"/>
                      <a:pt x="67741" y="65960"/>
                    </a:cubicBezTo>
                    <a:cubicBezTo>
                      <a:pt x="69790" y="67497"/>
                      <a:pt x="72351" y="68521"/>
                      <a:pt x="75424" y="68521"/>
                    </a:cubicBezTo>
                    <a:cubicBezTo>
                      <a:pt x="78228" y="68759"/>
                      <a:pt x="81007" y="67833"/>
                      <a:pt x="83107" y="65960"/>
                    </a:cubicBezTo>
                    <a:cubicBezTo>
                      <a:pt x="85156" y="63911"/>
                      <a:pt x="86180" y="61862"/>
                      <a:pt x="86180" y="58789"/>
                    </a:cubicBezTo>
                    <a:lnTo>
                      <a:pt x="86180" y="45984"/>
                    </a:lnTo>
                    <a:cubicBezTo>
                      <a:pt x="86180" y="42910"/>
                      <a:pt x="85156" y="40862"/>
                      <a:pt x="83107" y="38813"/>
                    </a:cubicBezTo>
                    <a:cubicBezTo>
                      <a:pt x="81007" y="36940"/>
                      <a:pt x="78228" y="36014"/>
                      <a:pt x="75424" y="36252"/>
                    </a:cubicBezTo>
                    <a:cubicBezTo>
                      <a:pt x="72620" y="36014"/>
                      <a:pt x="69841" y="36940"/>
                      <a:pt x="67741" y="38813"/>
                    </a:cubicBezTo>
                    <a:cubicBezTo>
                      <a:pt x="65692" y="40862"/>
                      <a:pt x="64668" y="42910"/>
                      <a:pt x="64668" y="45984"/>
                    </a:cubicBezTo>
                    <a:lnTo>
                      <a:pt x="64668" y="58789"/>
                    </a:lnTo>
                    <a:close/>
                    <a:moveTo>
                      <a:pt x="128694" y="78765"/>
                    </a:moveTo>
                    <a:lnTo>
                      <a:pt x="119474" y="77229"/>
                    </a:lnTo>
                    <a:cubicBezTo>
                      <a:pt x="116913" y="76204"/>
                      <a:pt x="114352" y="75180"/>
                      <a:pt x="112815" y="73131"/>
                    </a:cubicBezTo>
                    <a:cubicBezTo>
                      <a:pt x="110767" y="71594"/>
                      <a:pt x="109230" y="69545"/>
                      <a:pt x="108206" y="66984"/>
                    </a:cubicBezTo>
                    <a:cubicBezTo>
                      <a:pt x="107137" y="64387"/>
                      <a:pt x="106614" y="61597"/>
                      <a:pt x="106669" y="58789"/>
                    </a:cubicBezTo>
                    <a:lnTo>
                      <a:pt x="106669" y="45984"/>
                    </a:lnTo>
                    <a:cubicBezTo>
                      <a:pt x="106669" y="42910"/>
                      <a:pt x="107181" y="40349"/>
                      <a:pt x="108206" y="37788"/>
                    </a:cubicBezTo>
                    <a:cubicBezTo>
                      <a:pt x="109230" y="35227"/>
                      <a:pt x="110767" y="33178"/>
                      <a:pt x="112815" y="31642"/>
                    </a:cubicBezTo>
                    <a:cubicBezTo>
                      <a:pt x="114751" y="29861"/>
                      <a:pt x="117012" y="28470"/>
                      <a:pt x="119474" y="27544"/>
                    </a:cubicBezTo>
                    <a:cubicBezTo>
                      <a:pt x="125122" y="25632"/>
                      <a:pt x="131242" y="25632"/>
                      <a:pt x="136889" y="27544"/>
                    </a:cubicBezTo>
                    <a:cubicBezTo>
                      <a:pt x="144219" y="29966"/>
                      <a:pt x="149565" y="36302"/>
                      <a:pt x="150719" y="43935"/>
                    </a:cubicBezTo>
                    <a:lnTo>
                      <a:pt x="139451" y="43935"/>
                    </a:lnTo>
                    <a:cubicBezTo>
                      <a:pt x="138938" y="41886"/>
                      <a:pt x="137914" y="39837"/>
                      <a:pt x="135865" y="38301"/>
                    </a:cubicBezTo>
                    <a:cubicBezTo>
                      <a:pt x="133816" y="36764"/>
                      <a:pt x="131767" y="36252"/>
                      <a:pt x="128694" y="36252"/>
                    </a:cubicBezTo>
                    <a:cubicBezTo>
                      <a:pt x="125621" y="36252"/>
                      <a:pt x="123060" y="36764"/>
                      <a:pt x="121011" y="38813"/>
                    </a:cubicBezTo>
                    <a:cubicBezTo>
                      <a:pt x="119474" y="40349"/>
                      <a:pt x="118450" y="42910"/>
                      <a:pt x="118450" y="45984"/>
                    </a:cubicBezTo>
                    <a:lnTo>
                      <a:pt x="118450" y="58789"/>
                    </a:lnTo>
                    <a:cubicBezTo>
                      <a:pt x="118450" y="61862"/>
                      <a:pt x="119474" y="63911"/>
                      <a:pt x="121011" y="65960"/>
                    </a:cubicBezTo>
                    <a:cubicBezTo>
                      <a:pt x="123060" y="68009"/>
                      <a:pt x="125621" y="68521"/>
                      <a:pt x="128694" y="68521"/>
                    </a:cubicBezTo>
                    <a:cubicBezTo>
                      <a:pt x="131255" y="68521"/>
                      <a:pt x="133816" y="68009"/>
                      <a:pt x="135865" y="66472"/>
                    </a:cubicBezTo>
                    <a:cubicBezTo>
                      <a:pt x="137914" y="64936"/>
                      <a:pt x="138938" y="62887"/>
                      <a:pt x="139451" y="60838"/>
                    </a:cubicBezTo>
                    <a:lnTo>
                      <a:pt x="150719" y="60838"/>
                    </a:lnTo>
                    <a:cubicBezTo>
                      <a:pt x="150719" y="63399"/>
                      <a:pt x="149695" y="65960"/>
                      <a:pt x="148158" y="68009"/>
                    </a:cubicBezTo>
                    <a:cubicBezTo>
                      <a:pt x="145755" y="72551"/>
                      <a:pt x="141733" y="76025"/>
                      <a:pt x="136889" y="77741"/>
                    </a:cubicBezTo>
                    <a:cubicBezTo>
                      <a:pt x="134260" y="78697"/>
                      <a:pt x="131491" y="79216"/>
                      <a:pt x="128694" y="79278"/>
                    </a:cubicBezTo>
                    <a:close/>
                    <a:moveTo>
                      <a:pt x="170695" y="87985"/>
                    </a:moveTo>
                    <a:lnTo>
                      <a:pt x="170695" y="909"/>
                    </a:lnTo>
                    <a:lnTo>
                      <a:pt x="196306" y="909"/>
                    </a:lnTo>
                    <a:lnTo>
                      <a:pt x="196306" y="11665"/>
                    </a:lnTo>
                    <a:lnTo>
                      <a:pt x="181964" y="11665"/>
                    </a:lnTo>
                    <a:lnTo>
                      <a:pt x="181964" y="77741"/>
                    </a:lnTo>
                    <a:lnTo>
                      <a:pt x="196306" y="77741"/>
                    </a:lnTo>
                    <a:lnTo>
                      <a:pt x="196306" y="87985"/>
                    </a:lnTo>
                    <a:lnTo>
                      <a:pt x="170695" y="87985"/>
                    </a:lnTo>
                    <a:close/>
                    <a:moveTo>
                      <a:pt x="210648" y="63399"/>
                    </a:moveTo>
                    <a:cubicBezTo>
                      <a:pt x="210648" y="60838"/>
                      <a:pt x="211160" y="58789"/>
                      <a:pt x="212185" y="56740"/>
                    </a:cubicBezTo>
                    <a:cubicBezTo>
                      <a:pt x="213209" y="54691"/>
                      <a:pt x="214234" y="53155"/>
                      <a:pt x="216282" y="51618"/>
                    </a:cubicBezTo>
                    <a:cubicBezTo>
                      <a:pt x="217819" y="50081"/>
                      <a:pt x="219868" y="49057"/>
                      <a:pt x="222429" y="48545"/>
                    </a:cubicBezTo>
                    <a:cubicBezTo>
                      <a:pt x="224990" y="47520"/>
                      <a:pt x="227551" y="47008"/>
                      <a:pt x="230624" y="47008"/>
                    </a:cubicBezTo>
                    <a:lnTo>
                      <a:pt x="243430" y="47008"/>
                    </a:lnTo>
                    <a:lnTo>
                      <a:pt x="243430" y="42910"/>
                    </a:lnTo>
                    <a:cubicBezTo>
                      <a:pt x="243430" y="40349"/>
                      <a:pt x="242405" y="38813"/>
                      <a:pt x="240356" y="37788"/>
                    </a:cubicBezTo>
                    <a:cubicBezTo>
                      <a:pt x="238820" y="35739"/>
                      <a:pt x="236259" y="35227"/>
                      <a:pt x="233185" y="35227"/>
                    </a:cubicBezTo>
                    <a:cubicBezTo>
                      <a:pt x="230624" y="35227"/>
                      <a:pt x="228575" y="35227"/>
                      <a:pt x="227039" y="36764"/>
                    </a:cubicBezTo>
                    <a:cubicBezTo>
                      <a:pt x="224990" y="37788"/>
                      <a:pt x="223966" y="38813"/>
                      <a:pt x="223453" y="40349"/>
                    </a:cubicBezTo>
                    <a:lnTo>
                      <a:pt x="212185" y="40349"/>
                    </a:lnTo>
                    <a:cubicBezTo>
                      <a:pt x="213015" y="36072"/>
                      <a:pt x="215621" y="32349"/>
                      <a:pt x="219356" y="30105"/>
                    </a:cubicBezTo>
                    <a:cubicBezTo>
                      <a:pt x="220892" y="28568"/>
                      <a:pt x="222941" y="28056"/>
                      <a:pt x="225502" y="27032"/>
                    </a:cubicBezTo>
                    <a:lnTo>
                      <a:pt x="233185" y="26007"/>
                    </a:lnTo>
                    <a:cubicBezTo>
                      <a:pt x="236771" y="26007"/>
                      <a:pt x="239332" y="26007"/>
                      <a:pt x="242405" y="27032"/>
                    </a:cubicBezTo>
                    <a:cubicBezTo>
                      <a:pt x="244966" y="28056"/>
                      <a:pt x="247527" y="29081"/>
                      <a:pt x="249064" y="30617"/>
                    </a:cubicBezTo>
                    <a:cubicBezTo>
                      <a:pt x="252741" y="33624"/>
                      <a:pt x="254821" y="38162"/>
                      <a:pt x="254698" y="42910"/>
                    </a:cubicBezTo>
                    <a:lnTo>
                      <a:pt x="254698" y="77741"/>
                    </a:lnTo>
                    <a:lnTo>
                      <a:pt x="243942" y="77741"/>
                    </a:lnTo>
                    <a:lnTo>
                      <a:pt x="243942" y="67497"/>
                    </a:lnTo>
                    <a:lnTo>
                      <a:pt x="242917" y="67497"/>
                    </a:lnTo>
                    <a:cubicBezTo>
                      <a:pt x="242917" y="71082"/>
                      <a:pt x="240869" y="73643"/>
                      <a:pt x="237795" y="75692"/>
                    </a:cubicBezTo>
                    <a:cubicBezTo>
                      <a:pt x="234722" y="77741"/>
                      <a:pt x="231137" y="78765"/>
                      <a:pt x="227039" y="78765"/>
                    </a:cubicBezTo>
                    <a:cubicBezTo>
                      <a:pt x="221917" y="78765"/>
                      <a:pt x="218331" y="77229"/>
                      <a:pt x="215258" y="74668"/>
                    </a:cubicBezTo>
                    <a:cubicBezTo>
                      <a:pt x="212185" y="71594"/>
                      <a:pt x="210648" y="68009"/>
                      <a:pt x="210648" y="63399"/>
                    </a:cubicBezTo>
                    <a:close/>
                    <a:moveTo>
                      <a:pt x="222429" y="62374"/>
                    </a:moveTo>
                    <a:cubicBezTo>
                      <a:pt x="222429" y="64423"/>
                      <a:pt x="222941" y="66472"/>
                      <a:pt x="224478" y="67497"/>
                    </a:cubicBezTo>
                    <a:cubicBezTo>
                      <a:pt x="226014" y="69033"/>
                      <a:pt x="228575" y="69545"/>
                      <a:pt x="231137" y="69545"/>
                    </a:cubicBezTo>
                    <a:cubicBezTo>
                      <a:pt x="234722" y="69545"/>
                      <a:pt x="237283" y="69033"/>
                      <a:pt x="239844" y="66984"/>
                    </a:cubicBezTo>
                    <a:cubicBezTo>
                      <a:pt x="241893" y="65448"/>
                      <a:pt x="243430" y="63399"/>
                      <a:pt x="243430" y="60838"/>
                    </a:cubicBezTo>
                    <a:lnTo>
                      <a:pt x="243430" y="54691"/>
                    </a:lnTo>
                    <a:lnTo>
                      <a:pt x="230624" y="54691"/>
                    </a:lnTo>
                    <a:cubicBezTo>
                      <a:pt x="228063" y="54691"/>
                      <a:pt x="225502" y="55204"/>
                      <a:pt x="224478" y="56740"/>
                    </a:cubicBezTo>
                    <a:cubicBezTo>
                      <a:pt x="222941" y="57765"/>
                      <a:pt x="222429" y="59813"/>
                      <a:pt x="222429" y="61862"/>
                    </a:cubicBezTo>
                    <a:close/>
                    <a:moveTo>
                      <a:pt x="277748" y="70570"/>
                    </a:moveTo>
                    <a:cubicBezTo>
                      <a:pt x="277748" y="68009"/>
                      <a:pt x="278772" y="65448"/>
                      <a:pt x="280309" y="64423"/>
                    </a:cubicBezTo>
                    <a:cubicBezTo>
                      <a:pt x="281846" y="62887"/>
                      <a:pt x="283894" y="61862"/>
                      <a:pt x="286455" y="61862"/>
                    </a:cubicBezTo>
                    <a:cubicBezTo>
                      <a:pt x="289017" y="61862"/>
                      <a:pt x="291065" y="62887"/>
                      <a:pt x="292602" y="64423"/>
                    </a:cubicBezTo>
                    <a:cubicBezTo>
                      <a:pt x="294139" y="65960"/>
                      <a:pt x="295163" y="68009"/>
                      <a:pt x="295163" y="70570"/>
                    </a:cubicBezTo>
                    <a:cubicBezTo>
                      <a:pt x="295163" y="72619"/>
                      <a:pt x="294139" y="74668"/>
                      <a:pt x="292602" y="76204"/>
                    </a:cubicBezTo>
                    <a:cubicBezTo>
                      <a:pt x="291065" y="77741"/>
                      <a:pt x="289017" y="78765"/>
                      <a:pt x="286455" y="78765"/>
                    </a:cubicBezTo>
                    <a:cubicBezTo>
                      <a:pt x="283894" y="78765"/>
                      <a:pt x="281846" y="77741"/>
                      <a:pt x="280309" y="76204"/>
                    </a:cubicBezTo>
                    <a:cubicBezTo>
                      <a:pt x="278772" y="74668"/>
                      <a:pt x="277748" y="72619"/>
                      <a:pt x="277748" y="70570"/>
                    </a:cubicBezTo>
                    <a:close/>
                    <a:moveTo>
                      <a:pt x="277748" y="34715"/>
                    </a:moveTo>
                    <a:cubicBezTo>
                      <a:pt x="277748" y="32154"/>
                      <a:pt x="278772" y="29593"/>
                      <a:pt x="280309" y="28568"/>
                    </a:cubicBezTo>
                    <a:cubicBezTo>
                      <a:pt x="281846" y="27032"/>
                      <a:pt x="283894" y="26007"/>
                      <a:pt x="286455" y="26007"/>
                    </a:cubicBezTo>
                    <a:cubicBezTo>
                      <a:pt x="289017" y="26007"/>
                      <a:pt x="291065" y="27032"/>
                      <a:pt x="292602" y="28568"/>
                    </a:cubicBezTo>
                    <a:cubicBezTo>
                      <a:pt x="294139" y="30105"/>
                      <a:pt x="295163" y="32154"/>
                      <a:pt x="295163" y="34715"/>
                    </a:cubicBezTo>
                    <a:cubicBezTo>
                      <a:pt x="295163" y="37276"/>
                      <a:pt x="294139" y="38813"/>
                      <a:pt x="292602" y="40349"/>
                    </a:cubicBezTo>
                    <a:cubicBezTo>
                      <a:pt x="291065" y="41886"/>
                      <a:pt x="289017" y="42910"/>
                      <a:pt x="286455" y="42910"/>
                    </a:cubicBezTo>
                    <a:cubicBezTo>
                      <a:pt x="283894" y="42910"/>
                      <a:pt x="281846" y="41886"/>
                      <a:pt x="280309" y="40349"/>
                    </a:cubicBezTo>
                    <a:cubicBezTo>
                      <a:pt x="278772" y="38813"/>
                      <a:pt x="277748" y="37276"/>
                      <a:pt x="277748" y="34715"/>
                    </a:cubicBezTo>
                    <a:close/>
                    <a:moveTo>
                      <a:pt x="318725" y="11153"/>
                    </a:moveTo>
                    <a:lnTo>
                      <a:pt x="329994" y="11153"/>
                    </a:lnTo>
                    <a:lnTo>
                      <a:pt x="329994" y="26520"/>
                    </a:lnTo>
                    <a:cubicBezTo>
                      <a:pt x="329961" y="29599"/>
                      <a:pt x="329791" y="32675"/>
                      <a:pt x="329481" y="35739"/>
                    </a:cubicBezTo>
                    <a:lnTo>
                      <a:pt x="330506" y="35739"/>
                    </a:lnTo>
                    <a:cubicBezTo>
                      <a:pt x="330506" y="32666"/>
                      <a:pt x="332555" y="30617"/>
                      <a:pt x="334603" y="28568"/>
                    </a:cubicBezTo>
                    <a:cubicBezTo>
                      <a:pt x="337326" y="26755"/>
                      <a:pt x="340556" y="25858"/>
                      <a:pt x="343823" y="26007"/>
                    </a:cubicBezTo>
                    <a:cubicBezTo>
                      <a:pt x="346384" y="26007"/>
                      <a:pt x="348945" y="26520"/>
                      <a:pt x="350994" y="27544"/>
                    </a:cubicBezTo>
                    <a:cubicBezTo>
                      <a:pt x="353043" y="28568"/>
                      <a:pt x="355092" y="29593"/>
                      <a:pt x="356116" y="31642"/>
                    </a:cubicBezTo>
                    <a:cubicBezTo>
                      <a:pt x="358165" y="33178"/>
                      <a:pt x="359190" y="35227"/>
                      <a:pt x="360214" y="37788"/>
                    </a:cubicBezTo>
                    <a:lnTo>
                      <a:pt x="361239" y="45984"/>
                    </a:lnTo>
                    <a:lnTo>
                      <a:pt x="361239" y="58789"/>
                    </a:lnTo>
                    <a:cubicBezTo>
                      <a:pt x="361239" y="61862"/>
                      <a:pt x="361239" y="64423"/>
                      <a:pt x="360214" y="66984"/>
                    </a:cubicBezTo>
                    <a:cubicBezTo>
                      <a:pt x="359190" y="69545"/>
                      <a:pt x="358165" y="71594"/>
                      <a:pt x="356629" y="73131"/>
                    </a:cubicBezTo>
                    <a:cubicBezTo>
                      <a:pt x="355092" y="75180"/>
                      <a:pt x="353043" y="76204"/>
                      <a:pt x="350994" y="77229"/>
                    </a:cubicBezTo>
                    <a:cubicBezTo>
                      <a:pt x="348945" y="78253"/>
                      <a:pt x="346384" y="78765"/>
                      <a:pt x="343823" y="78765"/>
                    </a:cubicBezTo>
                    <a:cubicBezTo>
                      <a:pt x="340556" y="78915"/>
                      <a:pt x="337326" y="78017"/>
                      <a:pt x="334603" y="76204"/>
                    </a:cubicBezTo>
                    <a:cubicBezTo>
                      <a:pt x="332555" y="74155"/>
                      <a:pt x="331018" y="72107"/>
                      <a:pt x="330506" y="69033"/>
                    </a:cubicBezTo>
                    <a:lnTo>
                      <a:pt x="329481" y="69033"/>
                    </a:lnTo>
                    <a:lnTo>
                      <a:pt x="329481" y="77741"/>
                    </a:lnTo>
                    <a:lnTo>
                      <a:pt x="318213" y="77741"/>
                    </a:lnTo>
                    <a:lnTo>
                      <a:pt x="318213" y="11153"/>
                    </a:lnTo>
                    <a:close/>
                    <a:moveTo>
                      <a:pt x="329994" y="58789"/>
                    </a:moveTo>
                    <a:cubicBezTo>
                      <a:pt x="329994" y="61350"/>
                      <a:pt x="331018" y="63911"/>
                      <a:pt x="332555" y="65960"/>
                    </a:cubicBezTo>
                    <a:cubicBezTo>
                      <a:pt x="334091" y="67497"/>
                      <a:pt x="336652" y="68521"/>
                      <a:pt x="339726" y="68521"/>
                    </a:cubicBezTo>
                    <a:cubicBezTo>
                      <a:pt x="342799" y="68521"/>
                      <a:pt x="344848" y="67497"/>
                      <a:pt x="346897" y="65960"/>
                    </a:cubicBezTo>
                    <a:cubicBezTo>
                      <a:pt x="348945" y="63911"/>
                      <a:pt x="349970" y="61350"/>
                      <a:pt x="349970" y="58277"/>
                    </a:cubicBezTo>
                    <a:lnTo>
                      <a:pt x="349970" y="45984"/>
                    </a:lnTo>
                    <a:cubicBezTo>
                      <a:pt x="349970" y="42910"/>
                      <a:pt x="348945" y="40862"/>
                      <a:pt x="346897" y="38813"/>
                    </a:cubicBezTo>
                    <a:cubicBezTo>
                      <a:pt x="344924" y="37069"/>
                      <a:pt x="342356" y="36152"/>
                      <a:pt x="339726" y="36252"/>
                    </a:cubicBezTo>
                    <a:cubicBezTo>
                      <a:pt x="336652" y="36252"/>
                      <a:pt x="334603" y="36764"/>
                      <a:pt x="332555" y="38813"/>
                    </a:cubicBezTo>
                    <a:cubicBezTo>
                      <a:pt x="330811" y="40785"/>
                      <a:pt x="329894" y="43353"/>
                      <a:pt x="329994" y="45984"/>
                    </a:cubicBezTo>
                    <a:lnTo>
                      <a:pt x="329994" y="58789"/>
                    </a:lnTo>
                    <a:close/>
                    <a:moveTo>
                      <a:pt x="376605" y="87985"/>
                    </a:moveTo>
                    <a:lnTo>
                      <a:pt x="376605" y="77741"/>
                    </a:lnTo>
                    <a:lnTo>
                      <a:pt x="390947" y="77741"/>
                    </a:lnTo>
                    <a:lnTo>
                      <a:pt x="390947" y="11153"/>
                    </a:lnTo>
                    <a:lnTo>
                      <a:pt x="376605" y="11153"/>
                    </a:lnTo>
                    <a:lnTo>
                      <a:pt x="376605" y="909"/>
                    </a:lnTo>
                    <a:lnTo>
                      <a:pt x="402215" y="909"/>
                    </a:lnTo>
                    <a:lnTo>
                      <a:pt x="402215" y="87985"/>
                    </a:lnTo>
                    <a:lnTo>
                      <a:pt x="376605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02862C2-E205-CEA4-51A4-6DA585F9C90E}"/>
                </a:ext>
              </a:extLst>
            </p:cNvPr>
            <p:cNvSpPr/>
            <p:nvPr/>
          </p:nvSpPr>
          <p:spPr>
            <a:xfrm>
              <a:off x="6663813" y="3049119"/>
              <a:ext cx="1037229" cy="435380"/>
            </a:xfrm>
            <a:custGeom>
              <a:avLst/>
              <a:gdLst>
                <a:gd name="connsiteX0" fmla="*/ 0 w 1037229"/>
                <a:gd name="connsiteY0" fmla="*/ 0 h 435380"/>
                <a:gd name="connsiteX1" fmla="*/ 916860 w 1037229"/>
                <a:gd name="connsiteY1" fmla="*/ 0 h 435380"/>
                <a:gd name="connsiteX2" fmla="*/ 1037230 w 1037229"/>
                <a:gd name="connsiteY2" fmla="*/ 222300 h 435380"/>
                <a:gd name="connsiteX3" fmla="*/ 916860 w 1037229"/>
                <a:gd name="connsiteY3" fmla="*/ 435381 h 435380"/>
                <a:gd name="connsiteX4" fmla="*/ 0 w 1037229"/>
                <a:gd name="connsiteY4" fmla="*/ 435381 h 435380"/>
                <a:gd name="connsiteX5" fmla="*/ 120370 w 103722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7229" h="435380">
                  <a:moveTo>
                    <a:pt x="0" y="0"/>
                  </a:moveTo>
                  <a:lnTo>
                    <a:pt x="916860" y="0"/>
                  </a:lnTo>
                  <a:lnTo>
                    <a:pt x="1037230" y="222300"/>
                  </a:lnTo>
                  <a:lnTo>
                    <a:pt x="91686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52AB4C1-5B0E-DA0E-8CB2-144F2FEFDD18}"/>
                </a:ext>
              </a:extLst>
            </p:cNvPr>
            <p:cNvSpPr/>
            <p:nvPr/>
          </p:nvSpPr>
          <p:spPr>
            <a:xfrm>
              <a:off x="6849746" y="3203807"/>
              <a:ext cx="641801" cy="107564"/>
            </a:xfrm>
            <a:custGeom>
              <a:avLst/>
              <a:gdLst>
                <a:gd name="connsiteX0" fmla="*/ 81954 w 641801"/>
                <a:gd name="connsiteY0" fmla="*/ 3073 h 107564"/>
                <a:gd name="connsiteX1" fmla="*/ 81954 w 641801"/>
                <a:gd name="connsiteY1" fmla="*/ 18440 h 107564"/>
                <a:gd name="connsiteX2" fmla="*/ 51221 w 641801"/>
                <a:gd name="connsiteY2" fmla="*/ 18440 h 107564"/>
                <a:gd name="connsiteX3" fmla="*/ 51221 w 641801"/>
                <a:gd name="connsiteY3" fmla="*/ 106540 h 107564"/>
                <a:gd name="connsiteX4" fmla="*/ 31757 w 641801"/>
                <a:gd name="connsiteY4" fmla="*/ 106540 h 107564"/>
                <a:gd name="connsiteX5" fmla="*/ 31757 w 641801"/>
                <a:gd name="connsiteY5" fmla="*/ 18952 h 107564"/>
                <a:gd name="connsiteX6" fmla="*/ 0 w 641801"/>
                <a:gd name="connsiteY6" fmla="*/ 18952 h 107564"/>
                <a:gd name="connsiteX7" fmla="*/ 0 w 641801"/>
                <a:gd name="connsiteY7" fmla="*/ 3073 h 107564"/>
                <a:gd name="connsiteX8" fmla="*/ 81954 w 641801"/>
                <a:gd name="connsiteY8" fmla="*/ 3073 h 107564"/>
                <a:gd name="connsiteX9" fmla="*/ 124468 w 641801"/>
                <a:gd name="connsiteY9" fmla="*/ 31758 h 107564"/>
                <a:gd name="connsiteX10" fmla="*/ 139834 w 641801"/>
                <a:gd name="connsiteY10" fmla="*/ 34319 h 107564"/>
                <a:gd name="connsiteX11" fmla="*/ 158274 w 641801"/>
                <a:gd name="connsiteY11" fmla="*/ 53783 h 107564"/>
                <a:gd name="connsiteX12" fmla="*/ 160835 w 641801"/>
                <a:gd name="connsiteY12" fmla="*/ 69149 h 107564"/>
                <a:gd name="connsiteX13" fmla="*/ 158274 w 641801"/>
                <a:gd name="connsiteY13" fmla="*/ 85540 h 107564"/>
                <a:gd name="connsiteX14" fmla="*/ 139322 w 641801"/>
                <a:gd name="connsiteY14" fmla="*/ 105004 h 107564"/>
                <a:gd name="connsiteX15" fmla="*/ 124468 w 641801"/>
                <a:gd name="connsiteY15" fmla="*/ 107565 h 107564"/>
                <a:gd name="connsiteX16" fmla="*/ 109614 w 641801"/>
                <a:gd name="connsiteY16" fmla="*/ 105004 h 107564"/>
                <a:gd name="connsiteX17" fmla="*/ 90662 w 641801"/>
                <a:gd name="connsiteY17" fmla="*/ 85540 h 107564"/>
                <a:gd name="connsiteX18" fmla="*/ 88101 w 641801"/>
                <a:gd name="connsiteY18" fmla="*/ 69661 h 107564"/>
                <a:gd name="connsiteX19" fmla="*/ 90662 w 641801"/>
                <a:gd name="connsiteY19" fmla="*/ 54295 h 107564"/>
                <a:gd name="connsiteX20" fmla="*/ 109614 w 641801"/>
                <a:gd name="connsiteY20" fmla="*/ 34831 h 107564"/>
                <a:gd name="connsiteX21" fmla="*/ 124980 w 641801"/>
                <a:gd name="connsiteY21" fmla="*/ 31758 h 107564"/>
                <a:gd name="connsiteX22" fmla="*/ 124468 w 641801"/>
                <a:gd name="connsiteY22" fmla="*/ 93735 h 107564"/>
                <a:gd name="connsiteX23" fmla="*/ 138297 w 641801"/>
                <a:gd name="connsiteY23" fmla="*/ 87589 h 107564"/>
                <a:gd name="connsiteX24" fmla="*/ 142907 w 641801"/>
                <a:gd name="connsiteY24" fmla="*/ 69661 h 107564"/>
                <a:gd name="connsiteX25" fmla="*/ 137785 w 641801"/>
                <a:gd name="connsiteY25" fmla="*/ 51734 h 107564"/>
                <a:gd name="connsiteX26" fmla="*/ 124468 w 641801"/>
                <a:gd name="connsiteY26" fmla="*/ 45587 h 107564"/>
                <a:gd name="connsiteX27" fmla="*/ 111150 w 641801"/>
                <a:gd name="connsiteY27" fmla="*/ 51734 h 107564"/>
                <a:gd name="connsiteX28" fmla="*/ 106028 w 641801"/>
                <a:gd name="connsiteY28" fmla="*/ 69661 h 107564"/>
                <a:gd name="connsiteX29" fmla="*/ 111150 w 641801"/>
                <a:gd name="connsiteY29" fmla="*/ 87589 h 107564"/>
                <a:gd name="connsiteX30" fmla="*/ 124468 w 641801"/>
                <a:gd name="connsiteY30" fmla="*/ 93735 h 107564"/>
                <a:gd name="connsiteX31" fmla="*/ 192592 w 641801"/>
                <a:gd name="connsiteY31" fmla="*/ 0 h 107564"/>
                <a:gd name="connsiteX32" fmla="*/ 192592 w 641801"/>
                <a:gd name="connsiteY32" fmla="*/ 61466 h 107564"/>
                <a:gd name="connsiteX33" fmla="*/ 196177 w 641801"/>
                <a:gd name="connsiteY33" fmla="*/ 61466 h 107564"/>
                <a:gd name="connsiteX34" fmla="*/ 198738 w 641801"/>
                <a:gd name="connsiteY34" fmla="*/ 60441 h 107564"/>
                <a:gd name="connsiteX35" fmla="*/ 200787 w 641801"/>
                <a:gd name="connsiteY35" fmla="*/ 58392 h 107564"/>
                <a:gd name="connsiteX36" fmla="*/ 219227 w 641801"/>
                <a:gd name="connsiteY36" fmla="*/ 35855 h 107564"/>
                <a:gd name="connsiteX37" fmla="*/ 221788 w 641801"/>
                <a:gd name="connsiteY37" fmla="*/ 33806 h 107564"/>
                <a:gd name="connsiteX38" fmla="*/ 225373 w 641801"/>
                <a:gd name="connsiteY38" fmla="*/ 32782 h 107564"/>
                <a:gd name="connsiteX39" fmla="*/ 241764 w 641801"/>
                <a:gd name="connsiteY39" fmla="*/ 32782 h 107564"/>
                <a:gd name="connsiteX40" fmla="*/ 218715 w 641801"/>
                <a:gd name="connsiteY40" fmla="*/ 60441 h 107564"/>
                <a:gd name="connsiteX41" fmla="*/ 216154 w 641801"/>
                <a:gd name="connsiteY41" fmla="*/ 63002 h 107564"/>
                <a:gd name="connsiteX42" fmla="*/ 213593 w 641801"/>
                <a:gd name="connsiteY42" fmla="*/ 65051 h 107564"/>
                <a:gd name="connsiteX43" fmla="*/ 216154 w 641801"/>
                <a:gd name="connsiteY43" fmla="*/ 67612 h 107564"/>
                <a:gd name="connsiteX44" fmla="*/ 218202 w 641801"/>
                <a:gd name="connsiteY44" fmla="*/ 70686 h 107564"/>
                <a:gd name="connsiteX45" fmla="*/ 242789 w 641801"/>
                <a:gd name="connsiteY45" fmla="*/ 106540 h 107564"/>
                <a:gd name="connsiteX46" fmla="*/ 226910 w 641801"/>
                <a:gd name="connsiteY46" fmla="*/ 106540 h 107564"/>
                <a:gd name="connsiteX47" fmla="*/ 223325 w 641801"/>
                <a:gd name="connsiteY47" fmla="*/ 106028 h 107564"/>
                <a:gd name="connsiteX48" fmla="*/ 220764 w 641801"/>
                <a:gd name="connsiteY48" fmla="*/ 103467 h 107564"/>
                <a:gd name="connsiteX49" fmla="*/ 202324 w 641801"/>
                <a:gd name="connsiteY49" fmla="*/ 75296 h 107564"/>
                <a:gd name="connsiteX50" fmla="*/ 199763 w 641801"/>
                <a:gd name="connsiteY50" fmla="*/ 73247 h 107564"/>
                <a:gd name="connsiteX51" fmla="*/ 193104 w 641801"/>
                <a:gd name="connsiteY51" fmla="*/ 73247 h 107564"/>
                <a:gd name="connsiteX52" fmla="*/ 193104 w 641801"/>
                <a:gd name="connsiteY52" fmla="*/ 106540 h 107564"/>
                <a:gd name="connsiteX53" fmla="*/ 175689 w 641801"/>
                <a:gd name="connsiteY53" fmla="*/ 106540 h 107564"/>
                <a:gd name="connsiteX54" fmla="*/ 175689 w 641801"/>
                <a:gd name="connsiteY54" fmla="*/ 0 h 107564"/>
                <a:gd name="connsiteX55" fmla="*/ 193104 w 641801"/>
                <a:gd name="connsiteY55" fmla="*/ 0 h 107564"/>
                <a:gd name="connsiteX56" fmla="*/ 284278 w 641801"/>
                <a:gd name="connsiteY56" fmla="*/ 31758 h 107564"/>
                <a:gd name="connsiteX57" fmla="*/ 297083 w 641801"/>
                <a:gd name="connsiteY57" fmla="*/ 33806 h 107564"/>
                <a:gd name="connsiteX58" fmla="*/ 313986 w 641801"/>
                <a:gd name="connsiteY58" fmla="*/ 51222 h 107564"/>
                <a:gd name="connsiteX59" fmla="*/ 316035 w 641801"/>
                <a:gd name="connsiteY59" fmla="*/ 68637 h 107564"/>
                <a:gd name="connsiteX60" fmla="*/ 315523 w 641801"/>
                <a:gd name="connsiteY60" fmla="*/ 70686 h 107564"/>
                <a:gd name="connsiteX61" fmla="*/ 313986 w 641801"/>
                <a:gd name="connsiteY61" fmla="*/ 71710 h 107564"/>
                <a:gd name="connsiteX62" fmla="*/ 311937 w 641801"/>
                <a:gd name="connsiteY62" fmla="*/ 71710 h 107564"/>
                <a:gd name="connsiteX63" fmla="*/ 266350 w 641801"/>
                <a:gd name="connsiteY63" fmla="*/ 71710 h 107564"/>
                <a:gd name="connsiteX64" fmla="*/ 272497 w 641801"/>
                <a:gd name="connsiteY64" fmla="*/ 88613 h 107564"/>
                <a:gd name="connsiteX65" fmla="*/ 286839 w 641801"/>
                <a:gd name="connsiteY65" fmla="*/ 93735 h 107564"/>
                <a:gd name="connsiteX66" fmla="*/ 294010 w 641801"/>
                <a:gd name="connsiteY66" fmla="*/ 92711 h 107564"/>
                <a:gd name="connsiteX67" fmla="*/ 303742 w 641801"/>
                <a:gd name="connsiteY67" fmla="*/ 88101 h 107564"/>
                <a:gd name="connsiteX68" fmla="*/ 307327 w 641801"/>
                <a:gd name="connsiteY68" fmla="*/ 87589 h 107564"/>
                <a:gd name="connsiteX69" fmla="*/ 308864 w 641801"/>
                <a:gd name="connsiteY69" fmla="*/ 87589 h 107564"/>
                <a:gd name="connsiteX70" fmla="*/ 310401 w 641801"/>
                <a:gd name="connsiteY70" fmla="*/ 89125 h 107564"/>
                <a:gd name="connsiteX71" fmla="*/ 315523 w 641801"/>
                <a:gd name="connsiteY71" fmla="*/ 95784 h 107564"/>
                <a:gd name="connsiteX72" fmla="*/ 308864 w 641801"/>
                <a:gd name="connsiteY72" fmla="*/ 100906 h 107564"/>
                <a:gd name="connsiteX73" fmla="*/ 293498 w 641801"/>
                <a:gd name="connsiteY73" fmla="*/ 107053 h 107564"/>
                <a:gd name="connsiteX74" fmla="*/ 285302 w 641801"/>
                <a:gd name="connsiteY74" fmla="*/ 107565 h 107564"/>
                <a:gd name="connsiteX75" fmla="*/ 270960 w 641801"/>
                <a:gd name="connsiteY75" fmla="*/ 105004 h 107564"/>
                <a:gd name="connsiteX76" fmla="*/ 259179 w 641801"/>
                <a:gd name="connsiteY76" fmla="*/ 97321 h 107564"/>
                <a:gd name="connsiteX77" fmla="*/ 251496 w 641801"/>
                <a:gd name="connsiteY77" fmla="*/ 85027 h 107564"/>
                <a:gd name="connsiteX78" fmla="*/ 251496 w 641801"/>
                <a:gd name="connsiteY78" fmla="*/ 54295 h 107564"/>
                <a:gd name="connsiteX79" fmla="*/ 258155 w 641801"/>
                <a:gd name="connsiteY79" fmla="*/ 42514 h 107564"/>
                <a:gd name="connsiteX80" fmla="*/ 283766 w 641801"/>
                <a:gd name="connsiteY80" fmla="*/ 32270 h 107564"/>
                <a:gd name="connsiteX81" fmla="*/ 284278 w 641801"/>
                <a:gd name="connsiteY81" fmla="*/ 44563 h 107564"/>
                <a:gd name="connsiteX82" fmla="*/ 272497 w 641801"/>
                <a:gd name="connsiteY82" fmla="*/ 48660 h 107564"/>
                <a:gd name="connsiteX83" fmla="*/ 267375 w 641801"/>
                <a:gd name="connsiteY83" fmla="*/ 61466 h 107564"/>
                <a:gd name="connsiteX84" fmla="*/ 300156 w 641801"/>
                <a:gd name="connsiteY84" fmla="*/ 61466 h 107564"/>
                <a:gd name="connsiteX85" fmla="*/ 299132 w 641801"/>
                <a:gd name="connsiteY85" fmla="*/ 54807 h 107564"/>
                <a:gd name="connsiteX86" fmla="*/ 296571 w 641801"/>
                <a:gd name="connsiteY86" fmla="*/ 49685 h 107564"/>
                <a:gd name="connsiteX87" fmla="*/ 291449 w 641801"/>
                <a:gd name="connsiteY87" fmla="*/ 45587 h 107564"/>
                <a:gd name="connsiteX88" fmla="*/ 284790 w 641801"/>
                <a:gd name="connsiteY88" fmla="*/ 44563 h 107564"/>
                <a:gd name="connsiteX89" fmla="*/ 330377 w 641801"/>
                <a:gd name="connsiteY89" fmla="*/ 106540 h 107564"/>
                <a:gd name="connsiteX90" fmla="*/ 330377 w 641801"/>
                <a:gd name="connsiteY90" fmla="*/ 32782 h 107564"/>
                <a:gd name="connsiteX91" fmla="*/ 341133 w 641801"/>
                <a:gd name="connsiteY91" fmla="*/ 32782 h 107564"/>
                <a:gd name="connsiteX92" fmla="*/ 346256 w 641801"/>
                <a:gd name="connsiteY92" fmla="*/ 36367 h 107564"/>
                <a:gd name="connsiteX93" fmla="*/ 347280 w 641801"/>
                <a:gd name="connsiteY93" fmla="*/ 42002 h 107564"/>
                <a:gd name="connsiteX94" fmla="*/ 357524 w 641801"/>
                <a:gd name="connsiteY94" fmla="*/ 34831 h 107564"/>
                <a:gd name="connsiteX95" fmla="*/ 369817 w 641801"/>
                <a:gd name="connsiteY95" fmla="*/ 31758 h 107564"/>
                <a:gd name="connsiteX96" fmla="*/ 380062 w 641801"/>
                <a:gd name="connsiteY96" fmla="*/ 33806 h 107564"/>
                <a:gd name="connsiteX97" fmla="*/ 388257 w 641801"/>
                <a:gd name="connsiteY97" fmla="*/ 39441 h 107564"/>
                <a:gd name="connsiteX98" fmla="*/ 393379 w 641801"/>
                <a:gd name="connsiteY98" fmla="*/ 48660 h 107564"/>
                <a:gd name="connsiteX99" fmla="*/ 394403 w 641801"/>
                <a:gd name="connsiteY99" fmla="*/ 59929 h 107564"/>
                <a:gd name="connsiteX100" fmla="*/ 394403 w 641801"/>
                <a:gd name="connsiteY100" fmla="*/ 106540 h 107564"/>
                <a:gd name="connsiteX101" fmla="*/ 377501 w 641801"/>
                <a:gd name="connsiteY101" fmla="*/ 106540 h 107564"/>
                <a:gd name="connsiteX102" fmla="*/ 377501 w 641801"/>
                <a:gd name="connsiteY102" fmla="*/ 59929 h 107564"/>
                <a:gd name="connsiteX103" fmla="*/ 374427 w 641801"/>
                <a:gd name="connsiteY103" fmla="*/ 49685 h 107564"/>
                <a:gd name="connsiteX104" fmla="*/ 365207 w 641801"/>
                <a:gd name="connsiteY104" fmla="*/ 45587 h 107564"/>
                <a:gd name="connsiteX105" fmla="*/ 356500 w 641801"/>
                <a:gd name="connsiteY105" fmla="*/ 47636 h 107564"/>
                <a:gd name="connsiteX106" fmla="*/ 348817 w 641801"/>
                <a:gd name="connsiteY106" fmla="*/ 53270 h 107564"/>
                <a:gd name="connsiteX107" fmla="*/ 348817 w 641801"/>
                <a:gd name="connsiteY107" fmla="*/ 106540 h 107564"/>
                <a:gd name="connsiteX108" fmla="*/ 330889 w 641801"/>
                <a:gd name="connsiteY108" fmla="*/ 106540 h 107564"/>
                <a:gd name="connsiteX109" fmla="*/ 430771 w 641801"/>
                <a:gd name="connsiteY109" fmla="*/ 32782 h 107564"/>
                <a:gd name="connsiteX110" fmla="*/ 430771 w 641801"/>
                <a:gd name="connsiteY110" fmla="*/ 106540 h 107564"/>
                <a:gd name="connsiteX111" fmla="*/ 413355 w 641801"/>
                <a:gd name="connsiteY111" fmla="*/ 106540 h 107564"/>
                <a:gd name="connsiteX112" fmla="*/ 413355 w 641801"/>
                <a:gd name="connsiteY112" fmla="*/ 32782 h 107564"/>
                <a:gd name="connsiteX113" fmla="*/ 430771 w 641801"/>
                <a:gd name="connsiteY113" fmla="*/ 32782 h 107564"/>
                <a:gd name="connsiteX114" fmla="*/ 433844 w 641801"/>
                <a:gd name="connsiteY114" fmla="*/ 11269 h 107564"/>
                <a:gd name="connsiteX115" fmla="*/ 432819 w 641801"/>
                <a:gd name="connsiteY115" fmla="*/ 15879 h 107564"/>
                <a:gd name="connsiteX116" fmla="*/ 426673 w 641801"/>
                <a:gd name="connsiteY116" fmla="*/ 21513 h 107564"/>
                <a:gd name="connsiteX117" fmla="*/ 414380 w 641801"/>
                <a:gd name="connsiteY117" fmla="*/ 19464 h 107564"/>
                <a:gd name="connsiteX118" fmla="*/ 411819 w 641801"/>
                <a:gd name="connsiteY118" fmla="*/ 15879 h 107564"/>
                <a:gd name="connsiteX119" fmla="*/ 414380 w 641801"/>
                <a:gd name="connsiteY119" fmla="*/ 3586 h 107564"/>
                <a:gd name="connsiteX120" fmla="*/ 422063 w 641801"/>
                <a:gd name="connsiteY120" fmla="*/ 0 h 107564"/>
                <a:gd name="connsiteX121" fmla="*/ 426673 w 641801"/>
                <a:gd name="connsiteY121" fmla="*/ 1025 h 107564"/>
                <a:gd name="connsiteX122" fmla="*/ 432820 w 641801"/>
                <a:gd name="connsiteY122" fmla="*/ 7171 h 107564"/>
                <a:gd name="connsiteX123" fmla="*/ 433844 w 641801"/>
                <a:gd name="connsiteY123" fmla="*/ 11269 h 107564"/>
                <a:gd name="connsiteX124" fmla="*/ 504017 w 641801"/>
                <a:gd name="connsiteY124" fmla="*/ 40465 h 107564"/>
                <a:gd name="connsiteX125" fmla="*/ 503505 w 641801"/>
                <a:gd name="connsiteY125" fmla="*/ 44050 h 107564"/>
                <a:gd name="connsiteX126" fmla="*/ 501968 w 641801"/>
                <a:gd name="connsiteY126" fmla="*/ 47124 h 107564"/>
                <a:gd name="connsiteX127" fmla="*/ 466625 w 641801"/>
                <a:gd name="connsiteY127" fmla="*/ 93223 h 107564"/>
                <a:gd name="connsiteX128" fmla="*/ 502993 w 641801"/>
                <a:gd name="connsiteY128" fmla="*/ 93223 h 107564"/>
                <a:gd name="connsiteX129" fmla="*/ 502993 w 641801"/>
                <a:gd name="connsiteY129" fmla="*/ 106540 h 107564"/>
                <a:gd name="connsiteX130" fmla="*/ 446649 w 641801"/>
                <a:gd name="connsiteY130" fmla="*/ 106540 h 107564"/>
                <a:gd name="connsiteX131" fmla="*/ 446649 w 641801"/>
                <a:gd name="connsiteY131" fmla="*/ 99369 h 107564"/>
                <a:gd name="connsiteX132" fmla="*/ 446649 w 641801"/>
                <a:gd name="connsiteY132" fmla="*/ 96296 h 107564"/>
                <a:gd name="connsiteX133" fmla="*/ 448698 w 641801"/>
                <a:gd name="connsiteY133" fmla="*/ 93223 h 107564"/>
                <a:gd name="connsiteX134" fmla="*/ 484041 w 641801"/>
                <a:gd name="connsiteY134" fmla="*/ 46612 h 107564"/>
                <a:gd name="connsiteX135" fmla="*/ 448186 w 641801"/>
                <a:gd name="connsiteY135" fmla="*/ 46612 h 107564"/>
                <a:gd name="connsiteX136" fmla="*/ 448186 w 641801"/>
                <a:gd name="connsiteY136" fmla="*/ 32782 h 107564"/>
                <a:gd name="connsiteX137" fmla="*/ 504529 w 641801"/>
                <a:gd name="connsiteY137" fmla="*/ 32782 h 107564"/>
                <a:gd name="connsiteX138" fmla="*/ 504529 w 641801"/>
                <a:gd name="connsiteY138" fmla="*/ 40465 h 107564"/>
                <a:gd name="connsiteX139" fmla="*/ 548579 w 641801"/>
                <a:gd name="connsiteY139" fmla="*/ 31758 h 107564"/>
                <a:gd name="connsiteX140" fmla="*/ 561385 w 641801"/>
                <a:gd name="connsiteY140" fmla="*/ 33806 h 107564"/>
                <a:gd name="connsiteX141" fmla="*/ 578288 w 641801"/>
                <a:gd name="connsiteY141" fmla="*/ 51222 h 107564"/>
                <a:gd name="connsiteX142" fmla="*/ 580337 w 641801"/>
                <a:gd name="connsiteY142" fmla="*/ 68637 h 107564"/>
                <a:gd name="connsiteX143" fmla="*/ 579824 w 641801"/>
                <a:gd name="connsiteY143" fmla="*/ 70686 h 107564"/>
                <a:gd name="connsiteX144" fmla="*/ 578288 w 641801"/>
                <a:gd name="connsiteY144" fmla="*/ 71710 h 107564"/>
                <a:gd name="connsiteX145" fmla="*/ 576239 w 641801"/>
                <a:gd name="connsiteY145" fmla="*/ 71710 h 107564"/>
                <a:gd name="connsiteX146" fmla="*/ 531164 w 641801"/>
                <a:gd name="connsiteY146" fmla="*/ 71710 h 107564"/>
                <a:gd name="connsiteX147" fmla="*/ 537311 w 641801"/>
                <a:gd name="connsiteY147" fmla="*/ 88613 h 107564"/>
                <a:gd name="connsiteX148" fmla="*/ 551141 w 641801"/>
                <a:gd name="connsiteY148" fmla="*/ 93735 h 107564"/>
                <a:gd name="connsiteX149" fmla="*/ 558311 w 641801"/>
                <a:gd name="connsiteY149" fmla="*/ 92711 h 107564"/>
                <a:gd name="connsiteX150" fmla="*/ 563946 w 641801"/>
                <a:gd name="connsiteY150" fmla="*/ 90662 h 107564"/>
                <a:gd name="connsiteX151" fmla="*/ 568044 w 641801"/>
                <a:gd name="connsiteY151" fmla="*/ 88613 h 107564"/>
                <a:gd name="connsiteX152" fmla="*/ 571629 w 641801"/>
                <a:gd name="connsiteY152" fmla="*/ 87589 h 107564"/>
                <a:gd name="connsiteX153" fmla="*/ 573166 w 641801"/>
                <a:gd name="connsiteY153" fmla="*/ 87589 h 107564"/>
                <a:gd name="connsiteX154" fmla="*/ 574702 w 641801"/>
                <a:gd name="connsiteY154" fmla="*/ 89125 h 107564"/>
                <a:gd name="connsiteX155" fmla="*/ 579824 w 641801"/>
                <a:gd name="connsiteY155" fmla="*/ 95784 h 107564"/>
                <a:gd name="connsiteX156" fmla="*/ 573166 w 641801"/>
                <a:gd name="connsiteY156" fmla="*/ 100906 h 107564"/>
                <a:gd name="connsiteX157" fmla="*/ 557799 w 641801"/>
                <a:gd name="connsiteY157" fmla="*/ 107053 h 107564"/>
                <a:gd name="connsiteX158" fmla="*/ 549604 w 641801"/>
                <a:gd name="connsiteY158" fmla="*/ 107565 h 107564"/>
                <a:gd name="connsiteX159" fmla="*/ 535262 w 641801"/>
                <a:gd name="connsiteY159" fmla="*/ 105004 h 107564"/>
                <a:gd name="connsiteX160" fmla="*/ 523993 w 641801"/>
                <a:gd name="connsiteY160" fmla="*/ 97321 h 107564"/>
                <a:gd name="connsiteX161" fmla="*/ 516310 w 641801"/>
                <a:gd name="connsiteY161" fmla="*/ 85027 h 107564"/>
                <a:gd name="connsiteX162" fmla="*/ 515798 w 641801"/>
                <a:gd name="connsiteY162" fmla="*/ 54295 h 107564"/>
                <a:gd name="connsiteX163" fmla="*/ 522969 w 641801"/>
                <a:gd name="connsiteY163" fmla="*/ 42514 h 107564"/>
                <a:gd name="connsiteX164" fmla="*/ 533725 w 641801"/>
                <a:gd name="connsiteY164" fmla="*/ 34831 h 107564"/>
                <a:gd name="connsiteX165" fmla="*/ 549092 w 641801"/>
                <a:gd name="connsiteY165" fmla="*/ 31758 h 107564"/>
                <a:gd name="connsiteX166" fmla="*/ 548579 w 641801"/>
                <a:gd name="connsiteY166" fmla="*/ 44563 h 107564"/>
                <a:gd name="connsiteX167" fmla="*/ 536799 w 641801"/>
                <a:gd name="connsiteY167" fmla="*/ 48660 h 107564"/>
                <a:gd name="connsiteX168" fmla="*/ 531677 w 641801"/>
                <a:gd name="connsiteY168" fmla="*/ 61466 h 107564"/>
                <a:gd name="connsiteX169" fmla="*/ 564458 w 641801"/>
                <a:gd name="connsiteY169" fmla="*/ 61466 h 107564"/>
                <a:gd name="connsiteX170" fmla="*/ 563434 w 641801"/>
                <a:gd name="connsiteY170" fmla="*/ 54807 h 107564"/>
                <a:gd name="connsiteX171" fmla="*/ 560873 w 641801"/>
                <a:gd name="connsiteY171" fmla="*/ 49685 h 107564"/>
                <a:gd name="connsiteX172" fmla="*/ 555750 w 641801"/>
                <a:gd name="connsiteY172" fmla="*/ 45587 h 107564"/>
                <a:gd name="connsiteX173" fmla="*/ 549092 w 641801"/>
                <a:gd name="connsiteY173" fmla="*/ 44563 h 107564"/>
                <a:gd name="connsiteX174" fmla="*/ 594679 w 641801"/>
                <a:gd name="connsiteY174" fmla="*/ 106540 h 107564"/>
                <a:gd name="connsiteX175" fmla="*/ 594679 w 641801"/>
                <a:gd name="connsiteY175" fmla="*/ 32782 h 107564"/>
                <a:gd name="connsiteX176" fmla="*/ 604923 w 641801"/>
                <a:gd name="connsiteY176" fmla="*/ 32782 h 107564"/>
                <a:gd name="connsiteX177" fmla="*/ 609021 w 641801"/>
                <a:gd name="connsiteY177" fmla="*/ 33806 h 107564"/>
                <a:gd name="connsiteX178" fmla="*/ 610557 w 641801"/>
                <a:gd name="connsiteY178" fmla="*/ 37392 h 107564"/>
                <a:gd name="connsiteX179" fmla="*/ 611582 w 641801"/>
                <a:gd name="connsiteY179" fmla="*/ 46099 h 107564"/>
                <a:gd name="connsiteX180" fmla="*/ 620801 w 641801"/>
                <a:gd name="connsiteY180" fmla="*/ 35855 h 107564"/>
                <a:gd name="connsiteX181" fmla="*/ 632582 w 641801"/>
                <a:gd name="connsiteY181" fmla="*/ 31758 h 107564"/>
                <a:gd name="connsiteX182" fmla="*/ 641802 w 641801"/>
                <a:gd name="connsiteY182" fmla="*/ 34319 h 107564"/>
                <a:gd name="connsiteX183" fmla="*/ 639753 w 641801"/>
                <a:gd name="connsiteY183" fmla="*/ 47124 h 107564"/>
                <a:gd name="connsiteX184" fmla="*/ 638729 w 641801"/>
                <a:gd name="connsiteY184" fmla="*/ 49173 h 107564"/>
                <a:gd name="connsiteX185" fmla="*/ 636680 w 641801"/>
                <a:gd name="connsiteY185" fmla="*/ 49685 h 107564"/>
                <a:gd name="connsiteX186" fmla="*/ 633607 w 641801"/>
                <a:gd name="connsiteY186" fmla="*/ 49685 h 107564"/>
                <a:gd name="connsiteX187" fmla="*/ 628485 w 641801"/>
                <a:gd name="connsiteY187" fmla="*/ 48660 h 107564"/>
                <a:gd name="connsiteX188" fmla="*/ 619265 w 641801"/>
                <a:gd name="connsiteY188" fmla="*/ 51734 h 107564"/>
                <a:gd name="connsiteX189" fmla="*/ 612606 w 641801"/>
                <a:gd name="connsiteY189" fmla="*/ 60953 h 107564"/>
                <a:gd name="connsiteX190" fmla="*/ 612606 w 641801"/>
                <a:gd name="connsiteY190" fmla="*/ 106540 h 107564"/>
                <a:gd name="connsiteX191" fmla="*/ 595191 w 641801"/>
                <a:gd name="connsiteY191" fmla="*/ 106540 h 10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</a:cxnLst>
              <a:rect l="l" t="t" r="r" b="b"/>
              <a:pathLst>
                <a:path w="641801" h="107564">
                  <a:moveTo>
                    <a:pt x="81954" y="3073"/>
                  </a:moveTo>
                  <a:lnTo>
                    <a:pt x="81954" y="18440"/>
                  </a:lnTo>
                  <a:lnTo>
                    <a:pt x="51221" y="18440"/>
                  </a:lnTo>
                  <a:lnTo>
                    <a:pt x="51221" y="106540"/>
                  </a:lnTo>
                  <a:lnTo>
                    <a:pt x="31757" y="106540"/>
                  </a:lnTo>
                  <a:lnTo>
                    <a:pt x="31757" y="18952"/>
                  </a:lnTo>
                  <a:lnTo>
                    <a:pt x="0" y="18952"/>
                  </a:lnTo>
                  <a:lnTo>
                    <a:pt x="0" y="3073"/>
                  </a:lnTo>
                  <a:lnTo>
                    <a:pt x="81954" y="3073"/>
                  </a:lnTo>
                  <a:close/>
                  <a:moveTo>
                    <a:pt x="124468" y="31758"/>
                  </a:moveTo>
                  <a:cubicBezTo>
                    <a:pt x="130102" y="31758"/>
                    <a:pt x="134712" y="32782"/>
                    <a:pt x="139834" y="34319"/>
                  </a:cubicBezTo>
                  <a:cubicBezTo>
                    <a:pt x="148513" y="37825"/>
                    <a:pt x="155241" y="44927"/>
                    <a:pt x="158274" y="53783"/>
                  </a:cubicBezTo>
                  <a:cubicBezTo>
                    <a:pt x="160323" y="58905"/>
                    <a:pt x="160835" y="64027"/>
                    <a:pt x="160835" y="69149"/>
                  </a:cubicBezTo>
                  <a:cubicBezTo>
                    <a:pt x="160835" y="75296"/>
                    <a:pt x="160323" y="80930"/>
                    <a:pt x="158274" y="85540"/>
                  </a:cubicBezTo>
                  <a:cubicBezTo>
                    <a:pt x="155190" y="94539"/>
                    <a:pt x="148236" y="101682"/>
                    <a:pt x="139322" y="105004"/>
                  </a:cubicBezTo>
                  <a:cubicBezTo>
                    <a:pt x="135224" y="106540"/>
                    <a:pt x="130102" y="107565"/>
                    <a:pt x="124468" y="107565"/>
                  </a:cubicBezTo>
                  <a:cubicBezTo>
                    <a:pt x="119346" y="107565"/>
                    <a:pt x="114223" y="106540"/>
                    <a:pt x="109614" y="105004"/>
                  </a:cubicBezTo>
                  <a:cubicBezTo>
                    <a:pt x="100740" y="101621"/>
                    <a:pt x="93807" y="94500"/>
                    <a:pt x="90662" y="85540"/>
                  </a:cubicBezTo>
                  <a:cubicBezTo>
                    <a:pt x="89125" y="80418"/>
                    <a:pt x="88101" y="75296"/>
                    <a:pt x="88101" y="69661"/>
                  </a:cubicBezTo>
                  <a:cubicBezTo>
                    <a:pt x="88101" y="64027"/>
                    <a:pt x="89125" y="58392"/>
                    <a:pt x="90662" y="54295"/>
                  </a:cubicBezTo>
                  <a:cubicBezTo>
                    <a:pt x="93867" y="45371"/>
                    <a:pt x="100779" y="38272"/>
                    <a:pt x="109614" y="34831"/>
                  </a:cubicBezTo>
                  <a:cubicBezTo>
                    <a:pt x="114490" y="32827"/>
                    <a:pt x="119708" y="31784"/>
                    <a:pt x="124980" y="31758"/>
                  </a:cubicBezTo>
                  <a:close/>
                  <a:moveTo>
                    <a:pt x="124468" y="93735"/>
                  </a:moveTo>
                  <a:cubicBezTo>
                    <a:pt x="130614" y="93735"/>
                    <a:pt x="135224" y="91686"/>
                    <a:pt x="138297" y="87589"/>
                  </a:cubicBezTo>
                  <a:cubicBezTo>
                    <a:pt x="141371" y="83491"/>
                    <a:pt x="142907" y="77344"/>
                    <a:pt x="142907" y="69661"/>
                  </a:cubicBezTo>
                  <a:cubicBezTo>
                    <a:pt x="142907" y="61978"/>
                    <a:pt x="141371" y="55831"/>
                    <a:pt x="137785" y="51734"/>
                  </a:cubicBezTo>
                  <a:cubicBezTo>
                    <a:pt x="135224" y="47636"/>
                    <a:pt x="130614" y="45587"/>
                    <a:pt x="124468" y="45587"/>
                  </a:cubicBezTo>
                  <a:cubicBezTo>
                    <a:pt x="118321" y="45587"/>
                    <a:pt x="114223" y="47636"/>
                    <a:pt x="111150" y="51734"/>
                  </a:cubicBezTo>
                  <a:cubicBezTo>
                    <a:pt x="107628" y="57035"/>
                    <a:pt x="105838" y="63299"/>
                    <a:pt x="106028" y="69661"/>
                  </a:cubicBezTo>
                  <a:cubicBezTo>
                    <a:pt x="105838" y="76023"/>
                    <a:pt x="107628" y="82287"/>
                    <a:pt x="111150" y="87589"/>
                  </a:cubicBezTo>
                  <a:cubicBezTo>
                    <a:pt x="113711" y="91686"/>
                    <a:pt x="118321" y="93735"/>
                    <a:pt x="124468" y="93735"/>
                  </a:cubicBezTo>
                  <a:close/>
                  <a:moveTo>
                    <a:pt x="192592" y="0"/>
                  </a:moveTo>
                  <a:lnTo>
                    <a:pt x="192592" y="61466"/>
                  </a:lnTo>
                  <a:lnTo>
                    <a:pt x="196177" y="61466"/>
                  </a:lnTo>
                  <a:lnTo>
                    <a:pt x="198738" y="60441"/>
                  </a:lnTo>
                  <a:lnTo>
                    <a:pt x="200787" y="58392"/>
                  </a:lnTo>
                  <a:lnTo>
                    <a:pt x="219227" y="35855"/>
                  </a:lnTo>
                  <a:lnTo>
                    <a:pt x="221788" y="33806"/>
                  </a:lnTo>
                  <a:lnTo>
                    <a:pt x="225373" y="32782"/>
                  </a:lnTo>
                  <a:lnTo>
                    <a:pt x="241764" y="32782"/>
                  </a:lnTo>
                  <a:lnTo>
                    <a:pt x="218715" y="60441"/>
                  </a:lnTo>
                  <a:lnTo>
                    <a:pt x="216154" y="63002"/>
                  </a:lnTo>
                  <a:lnTo>
                    <a:pt x="213593" y="65051"/>
                  </a:lnTo>
                  <a:lnTo>
                    <a:pt x="216154" y="67612"/>
                  </a:lnTo>
                  <a:lnTo>
                    <a:pt x="218202" y="70686"/>
                  </a:lnTo>
                  <a:lnTo>
                    <a:pt x="242789" y="106540"/>
                  </a:lnTo>
                  <a:lnTo>
                    <a:pt x="226910" y="106540"/>
                  </a:lnTo>
                  <a:lnTo>
                    <a:pt x="223325" y="106028"/>
                  </a:lnTo>
                  <a:lnTo>
                    <a:pt x="220764" y="103467"/>
                  </a:lnTo>
                  <a:lnTo>
                    <a:pt x="202324" y="75296"/>
                  </a:lnTo>
                  <a:lnTo>
                    <a:pt x="199763" y="73247"/>
                  </a:lnTo>
                  <a:lnTo>
                    <a:pt x="193104" y="73247"/>
                  </a:lnTo>
                  <a:lnTo>
                    <a:pt x="193104" y="106540"/>
                  </a:lnTo>
                  <a:lnTo>
                    <a:pt x="175689" y="106540"/>
                  </a:lnTo>
                  <a:lnTo>
                    <a:pt x="175689" y="0"/>
                  </a:lnTo>
                  <a:lnTo>
                    <a:pt x="193104" y="0"/>
                  </a:lnTo>
                  <a:close/>
                  <a:moveTo>
                    <a:pt x="284278" y="31758"/>
                  </a:moveTo>
                  <a:cubicBezTo>
                    <a:pt x="289400" y="31758"/>
                    <a:pt x="292986" y="32782"/>
                    <a:pt x="297083" y="33806"/>
                  </a:cubicBezTo>
                  <a:cubicBezTo>
                    <a:pt x="305057" y="36762"/>
                    <a:pt x="311269" y="43163"/>
                    <a:pt x="313986" y="51222"/>
                  </a:cubicBezTo>
                  <a:cubicBezTo>
                    <a:pt x="315967" y="56799"/>
                    <a:pt x="316668" y="62752"/>
                    <a:pt x="316035" y="68637"/>
                  </a:cubicBezTo>
                  <a:lnTo>
                    <a:pt x="315523" y="70686"/>
                  </a:lnTo>
                  <a:lnTo>
                    <a:pt x="313986" y="71710"/>
                  </a:lnTo>
                  <a:cubicBezTo>
                    <a:pt x="313310" y="71848"/>
                    <a:pt x="312613" y="71848"/>
                    <a:pt x="311937" y="71710"/>
                  </a:cubicBezTo>
                  <a:lnTo>
                    <a:pt x="266350" y="71710"/>
                  </a:lnTo>
                  <a:cubicBezTo>
                    <a:pt x="266863" y="79393"/>
                    <a:pt x="268911" y="85027"/>
                    <a:pt x="272497" y="88613"/>
                  </a:cubicBezTo>
                  <a:cubicBezTo>
                    <a:pt x="276083" y="92199"/>
                    <a:pt x="280692" y="93735"/>
                    <a:pt x="286839" y="93735"/>
                  </a:cubicBezTo>
                  <a:cubicBezTo>
                    <a:pt x="289400" y="93735"/>
                    <a:pt x="291961" y="93735"/>
                    <a:pt x="294010" y="92711"/>
                  </a:cubicBezTo>
                  <a:cubicBezTo>
                    <a:pt x="297318" y="91313"/>
                    <a:pt x="300565" y="89775"/>
                    <a:pt x="303742" y="88101"/>
                  </a:cubicBezTo>
                  <a:lnTo>
                    <a:pt x="307327" y="87589"/>
                  </a:lnTo>
                  <a:lnTo>
                    <a:pt x="308864" y="87589"/>
                  </a:lnTo>
                  <a:lnTo>
                    <a:pt x="310401" y="89125"/>
                  </a:lnTo>
                  <a:lnTo>
                    <a:pt x="315523" y="95784"/>
                  </a:lnTo>
                  <a:cubicBezTo>
                    <a:pt x="313474" y="97833"/>
                    <a:pt x="311425" y="99882"/>
                    <a:pt x="308864" y="100906"/>
                  </a:cubicBezTo>
                  <a:cubicBezTo>
                    <a:pt x="304274" y="104093"/>
                    <a:pt x="299019" y="106195"/>
                    <a:pt x="293498" y="107053"/>
                  </a:cubicBezTo>
                  <a:lnTo>
                    <a:pt x="285302" y="107565"/>
                  </a:lnTo>
                  <a:cubicBezTo>
                    <a:pt x="280180" y="107565"/>
                    <a:pt x="275058" y="106540"/>
                    <a:pt x="270960" y="105004"/>
                  </a:cubicBezTo>
                  <a:cubicBezTo>
                    <a:pt x="266350" y="103467"/>
                    <a:pt x="262765" y="100906"/>
                    <a:pt x="259179" y="97321"/>
                  </a:cubicBezTo>
                  <a:cubicBezTo>
                    <a:pt x="255797" y="93798"/>
                    <a:pt x="253180" y="89612"/>
                    <a:pt x="251496" y="85027"/>
                  </a:cubicBezTo>
                  <a:cubicBezTo>
                    <a:pt x="248101" y="75065"/>
                    <a:pt x="248101" y="64258"/>
                    <a:pt x="251496" y="54295"/>
                  </a:cubicBezTo>
                  <a:cubicBezTo>
                    <a:pt x="253033" y="49173"/>
                    <a:pt x="255594" y="45587"/>
                    <a:pt x="258155" y="42514"/>
                  </a:cubicBezTo>
                  <a:cubicBezTo>
                    <a:pt x="265015" y="35869"/>
                    <a:pt x="274215" y="32189"/>
                    <a:pt x="283766" y="32270"/>
                  </a:cubicBezTo>
                  <a:close/>
                  <a:moveTo>
                    <a:pt x="284278" y="44563"/>
                  </a:moveTo>
                  <a:cubicBezTo>
                    <a:pt x="279156" y="44563"/>
                    <a:pt x="275570" y="46099"/>
                    <a:pt x="272497" y="48660"/>
                  </a:cubicBezTo>
                  <a:cubicBezTo>
                    <a:pt x="269424" y="51734"/>
                    <a:pt x="267375" y="55831"/>
                    <a:pt x="267375" y="61466"/>
                  </a:cubicBezTo>
                  <a:lnTo>
                    <a:pt x="300156" y="61466"/>
                  </a:lnTo>
                  <a:cubicBezTo>
                    <a:pt x="300156" y="58905"/>
                    <a:pt x="300156" y="56856"/>
                    <a:pt x="299132" y="54807"/>
                  </a:cubicBezTo>
                  <a:cubicBezTo>
                    <a:pt x="298607" y="52954"/>
                    <a:pt x="297738" y="51217"/>
                    <a:pt x="296571" y="49685"/>
                  </a:cubicBezTo>
                  <a:lnTo>
                    <a:pt x="291449" y="45587"/>
                  </a:lnTo>
                  <a:lnTo>
                    <a:pt x="284790" y="44563"/>
                  </a:lnTo>
                  <a:close/>
                  <a:moveTo>
                    <a:pt x="330377" y="106540"/>
                  </a:moveTo>
                  <a:lnTo>
                    <a:pt x="330377" y="32782"/>
                  </a:lnTo>
                  <a:lnTo>
                    <a:pt x="341133" y="32782"/>
                  </a:lnTo>
                  <a:cubicBezTo>
                    <a:pt x="343695" y="32782"/>
                    <a:pt x="345231" y="33806"/>
                    <a:pt x="346256" y="36367"/>
                  </a:cubicBezTo>
                  <a:lnTo>
                    <a:pt x="347280" y="42002"/>
                  </a:lnTo>
                  <a:cubicBezTo>
                    <a:pt x="350303" y="39095"/>
                    <a:pt x="353759" y="36676"/>
                    <a:pt x="357524" y="34831"/>
                  </a:cubicBezTo>
                  <a:cubicBezTo>
                    <a:pt x="361315" y="32832"/>
                    <a:pt x="365532" y="31778"/>
                    <a:pt x="369817" y="31758"/>
                  </a:cubicBezTo>
                  <a:cubicBezTo>
                    <a:pt x="373915" y="31758"/>
                    <a:pt x="377501" y="32270"/>
                    <a:pt x="380062" y="33806"/>
                  </a:cubicBezTo>
                  <a:cubicBezTo>
                    <a:pt x="383647" y="35343"/>
                    <a:pt x="386208" y="37392"/>
                    <a:pt x="388257" y="39441"/>
                  </a:cubicBezTo>
                  <a:cubicBezTo>
                    <a:pt x="390306" y="42002"/>
                    <a:pt x="391842" y="44563"/>
                    <a:pt x="393379" y="48660"/>
                  </a:cubicBezTo>
                  <a:lnTo>
                    <a:pt x="394403" y="59929"/>
                  </a:lnTo>
                  <a:lnTo>
                    <a:pt x="394403" y="106540"/>
                  </a:lnTo>
                  <a:lnTo>
                    <a:pt x="377501" y="106540"/>
                  </a:lnTo>
                  <a:lnTo>
                    <a:pt x="377501" y="59929"/>
                  </a:lnTo>
                  <a:cubicBezTo>
                    <a:pt x="377736" y="56257"/>
                    <a:pt x="376645" y="52622"/>
                    <a:pt x="374427" y="49685"/>
                  </a:cubicBezTo>
                  <a:cubicBezTo>
                    <a:pt x="372378" y="46612"/>
                    <a:pt x="369305" y="45587"/>
                    <a:pt x="365207" y="45587"/>
                  </a:cubicBezTo>
                  <a:cubicBezTo>
                    <a:pt x="362134" y="45587"/>
                    <a:pt x="359061" y="46099"/>
                    <a:pt x="356500" y="47636"/>
                  </a:cubicBezTo>
                  <a:cubicBezTo>
                    <a:pt x="353661" y="49103"/>
                    <a:pt x="351069" y="51004"/>
                    <a:pt x="348817" y="53270"/>
                  </a:cubicBezTo>
                  <a:lnTo>
                    <a:pt x="348817" y="106540"/>
                  </a:lnTo>
                  <a:lnTo>
                    <a:pt x="330889" y="106540"/>
                  </a:lnTo>
                  <a:close/>
                  <a:moveTo>
                    <a:pt x="430771" y="32782"/>
                  </a:moveTo>
                  <a:lnTo>
                    <a:pt x="430771" y="106540"/>
                  </a:lnTo>
                  <a:lnTo>
                    <a:pt x="413355" y="106540"/>
                  </a:lnTo>
                  <a:lnTo>
                    <a:pt x="413355" y="32782"/>
                  </a:lnTo>
                  <a:lnTo>
                    <a:pt x="430771" y="32782"/>
                  </a:lnTo>
                  <a:close/>
                  <a:moveTo>
                    <a:pt x="433844" y="11269"/>
                  </a:moveTo>
                  <a:lnTo>
                    <a:pt x="432819" y="15879"/>
                  </a:lnTo>
                  <a:cubicBezTo>
                    <a:pt x="431526" y="18443"/>
                    <a:pt x="429340" y="20447"/>
                    <a:pt x="426673" y="21513"/>
                  </a:cubicBezTo>
                  <a:cubicBezTo>
                    <a:pt x="422536" y="23364"/>
                    <a:pt x="417693" y="22557"/>
                    <a:pt x="414380" y="19464"/>
                  </a:cubicBezTo>
                  <a:lnTo>
                    <a:pt x="411819" y="15879"/>
                  </a:lnTo>
                  <a:cubicBezTo>
                    <a:pt x="410099" y="11641"/>
                    <a:pt x="411111" y="6784"/>
                    <a:pt x="414380" y="3586"/>
                  </a:cubicBezTo>
                  <a:cubicBezTo>
                    <a:pt x="416377" y="1436"/>
                    <a:pt x="419133" y="149"/>
                    <a:pt x="422063" y="0"/>
                  </a:cubicBezTo>
                  <a:lnTo>
                    <a:pt x="426673" y="1025"/>
                  </a:lnTo>
                  <a:cubicBezTo>
                    <a:pt x="429430" y="2215"/>
                    <a:pt x="431629" y="4414"/>
                    <a:pt x="432820" y="7171"/>
                  </a:cubicBezTo>
                  <a:lnTo>
                    <a:pt x="433844" y="11269"/>
                  </a:lnTo>
                  <a:close/>
                  <a:moveTo>
                    <a:pt x="504017" y="40465"/>
                  </a:moveTo>
                  <a:lnTo>
                    <a:pt x="503505" y="44050"/>
                  </a:lnTo>
                  <a:lnTo>
                    <a:pt x="501968" y="47124"/>
                  </a:lnTo>
                  <a:lnTo>
                    <a:pt x="466625" y="93223"/>
                  </a:lnTo>
                  <a:lnTo>
                    <a:pt x="502993" y="93223"/>
                  </a:lnTo>
                  <a:lnTo>
                    <a:pt x="502993" y="106540"/>
                  </a:lnTo>
                  <a:lnTo>
                    <a:pt x="446649" y="106540"/>
                  </a:lnTo>
                  <a:lnTo>
                    <a:pt x="446649" y="99369"/>
                  </a:lnTo>
                  <a:lnTo>
                    <a:pt x="446649" y="96296"/>
                  </a:lnTo>
                  <a:lnTo>
                    <a:pt x="448698" y="93223"/>
                  </a:lnTo>
                  <a:lnTo>
                    <a:pt x="484041" y="46612"/>
                  </a:lnTo>
                  <a:lnTo>
                    <a:pt x="448186" y="46612"/>
                  </a:lnTo>
                  <a:lnTo>
                    <a:pt x="448186" y="32782"/>
                  </a:lnTo>
                  <a:lnTo>
                    <a:pt x="504529" y="32782"/>
                  </a:lnTo>
                  <a:lnTo>
                    <a:pt x="504529" y="40465"/>
                  </a:lnTo>
                  <a:close/>
                  <a:moveTo>
                    <a:pt x="548579" y="31758"/>
                  </a:moveTo>
                  <a:cubicBezTo>
                    <a:pt x="553702" y="31758"/>
                    <a:pt x="557799" y="32782"/>
                    <a:pt x="561385" y="33806"/>
                  </a:cubicBezTo>
                  <a:cubicBezTo>
                    <a:pt x="569359" y="36762"/>
                    <a:pt x="575571" y="43163"/>
                    <a:pt x="578288" y="51222"/>
                  </a:cubicBezTo>
                  <a:cubicBezTo>
                    <a:pt x="580269" y="56799"/>
                    <a:pt x="580969" y="62752"/>
                    <a:pt x="580337" y="68637"/>
                  </a:cubicBezTo>
                  <a:lnTo>
                    <a:pt x="579824" y="70686"/>
                  </a:lnTo>
                  <a:lnTo>
                    <a:pt x="578288" y="71710"/>
                  </a:lnTo>
                  <a:cubicBezTo>
                    <a:pt x="577612" y="71848"/>
                    <a:pt x="576915" y="71848"/>
                    <a:pt x="576239" y="71710"/>
                  </a:cubicBezTo>
                  <a:lnTo>
                    <a:pt x="531164" y="71710"/>
                  </a:lnTo>
                  <a:cubicBezTo>
                    <a:pt x="531164" y="79393"/>
                    <a:pt x="533725" y="85027"/>
                    <a:pt x="537311" y="88613"/>
                  </a:cubicBezTo>
                  <a:cubicBezTo>
                    <a:pt x="540384" y="92199"/>
                    <a:pt x="545506" y="93735"/>
                    <a:pt x="551141" y="93735"/>
                  </a:cubicBezTo>
                  <a:cubicBezTo>
                    <a:pt x="554214" y="93735"/>
                    <a:pt x="556263" y="93735"/>
                    <a:pt x="558311" y="92711"/>
                  </a:cubicBezTo>
                  <a:cubicBezTo>
                    <a:pt x="560873" y="92711"/>
                    <a:pt x="562409" y="91686"/>
                    <a:pt x="563946" y="90662"/>
                  </a:cubicBezTo>
                  <a:lnTo>
                    <a:pt x="568044" y="88613"/>
                  </a:lnTo>
                  <a:cubicBezTo>
                    <a:pt x="569068" y="87589"/>
                    <a:pt x="570605" y="87589"/>
                    <a:pt x="571629" y="87589"/>
                  </a:cubicBezTo>
                  <a:lnTo>
                    <a:pt x="573166" y="87589"/>
                  </a:lnTo>
                  <a:lnTo>
                    <a:pt x="574702" y="89125"/>
                  </a:lnTo>
                  <a:lnTo>
                    <a:pt x="579824" y="95784"/>
                  </a:lnTo>
                  <a:cubicBezTo>
                    <a:pt x="577776" y="97833"/>
                    <a:pt x="575727" y="99882"/>
                    <a:pt x="573166" y="100906"/>
                  </a:cubicBezTo>
                  <a:cubicBezTo>
                    <a:pt x="568575" y="104093"/>
                    <a:pt x="563321" y="106195"/>
                    <a:pt x="557799" y="107053"/>
                  </a:cubicBezTo>
                  <a:lnTo>
                    <a:pt x="549604" y="107565"/>
                  </a:lnTo>
                  <a:cubicBezTo>
                    <a:pt x="544482" y="107565"/>
                    <a:pt x="539360" y="106540"/>
                    <a:pt x="535262" y="105004"/>
                  </a:cubicBezTo>
                  <a:cubicBezTo>
                    <a:pt x="530652" y="103467"/>
                    <a:pt x="527067" y="100906"/>
                    <a:pt x="523993" y="97321"/>
                  </a:cubicBezTo>
                  <a:cubicBezTo>
                    <a:pt x="520610" y="93798"/>
                    <a:pt x="517994" y="89612"/>
                    <a:pt x="516310" y="85027"/>
                  </a:cubicBezTo>
                  <a:cubicBezTo>
                    <a:pt x="512748" y="75121"/>
                    <a:pt x="512568" y="64314"/>
                    <a:pt x="515798" y="54295"/>
                  </a:cubicBezTo>
                  <a:cubicBezTo>
                    <a:pt x="517334" y="49173"/>
                    <a:pt x="519896" y="45587"/>
                    <a:pt x="522969" y="42514"/>
                  </a:cubicBezTo>
                  <a:cubicBezTo>
                    <a:pt x="526042" y="39441"/>
                    <a:pt x="529628" y="36367"/>
                    <a:pt x="533725" y="34831"/>
                  </a:cubicBezTo>
                  <a:cubicBezTo>
                    <a:pt x="538335" y="32782"/>
                    <a:pt x="542945" y="31758"/>
                    <a:pt x="549092" y="31758"/>
                  </a:cubicBezTo>
                  <a:close/>
                  <a:moveTo>
                    <a:pt x="548579" y="44563"/>
                  </a:moveTo>
                  <a:cubicBezTo>
                    <a:pt x="543457" y="44563"/>
                    <a:pt x="539872" y="46099"/>
                    <a:pt x="536799" y="48660"/>
                  </a:cubicBezTo>
                  <a:cubicBezTo>
                    <a:pt x="534238" y="51734"/>
                    <a:pt x="531677" y="55831"/>
                    <a:pt x="531677" y="61466"/>
                  </a:cubicBezTo>
                  <a:lnTo>
                    <a:pt x="564458" y="61466"/>
                  </a:lnTo>
                  <a:cubicBezTo>
                    <a:pt x="564458" y="58905"/>
                    <a:pt x="564458" y="56856"/>
                    <a:pt x="563434" y="54807"/>
                  </a:cubicBezTo>
                  <a:cubicBezTo>
                    <a:pt x="562908" y="52954"/>
                    <a:pt x="562040" y="51217"/>
                    <a:pt x="560873" y="49685"/>
                  </a:cubicBezTo>
                  <a:lnTo>
                    <a:pt x="555750" y="45587"/>
                  </a:lnTo>
                  <a:lnTo>
                    <a:pt x="549092" y="44563"/>
                  </a:lnTo>
                  <a:close/>
                  <a:moveTo>
                    <a:pt x="594679" y="106540"/>
                  </a:moveTo>
                  <a:lnTo>
                    <a:pt x="594679" y="32782"/>
                  </a:lnTo>
                  <a:lnTo>
                    <a:pt x="604923" y="32782"/>
                  </a:lnTo>
                  <a:lnTo>
                    <a:pt x="609021" y="33806"/>
                  </a:lnTo>
                  <a:cubicBezTo>
                    <a:pt x="610045" y="34831"/>
                    <a:pt x="610557" y="35855"/>
                    <a:pt x="610557" y="37392"/>
                  </a:cubicBezTo>
                  <a:lnTo>
                    <a:pt x="611582" y="46099"/>
                  </a:lnTo>
                  <a:cubicBezTo>
                    <a:pt x="614143" y="42002"/>
                    <a:pt x="617216" y="38416"/>
                    <a:pt x="620801" y="35855"/>
                  </a:cubicBezTo>
                  <a:cubicBezTo>
                    <a:pt x="624387" y="32782"/>
                    <a:pt x="628485" y="31758"/>
                    <a:pt x="632582" y="31758"/>
                  </a:cubicBezTo>
                  <a:cubicBezTo>
                    <a:pt x="635850" y="31608"/>
                    <a:pt x="639080" y="32505"/>
                    <a:pt x="641802" y="34319"/>
                  </a:cubicBezTo>
                  <a:lnTo>
                    <a:pt x="639753" y="47124"/>
                  </a:lnTo>
                  <a:lnTo>
                    <a:pt x="638729" y="49173"/>
                  </a:lnTo>
                  <a:lnTo>
                    <a:pt x="636680" y="49685"/>
                  </a:lnTo>
                  <a:lnTo>
                    <a:pt x="633607" y="49685"/>
                  </a:lnTo>
                  <a:cubicBezTo>
                    <a:pt x="632582" y="48660"/>
                    <a:pt x="631046" y="48660"/>
                    <a:pt x="628485" y="48660"/>
                  </a:cubicBezTo>
                  <a:cubicBezTo>
                    <a:pt x="625160" y="48660"/>
                    <a:pt x="621925" y="49739"/>
                    <a:pt x="619265" y="51734"/>
                  </a:cubicBezTo>
                  <a:cubicBezTo>
                    <a:pt x="616704" y="53783"/>
                    <a:pt x="614143" y="56856"/>
                    <a:pt x="612606" y="60953"/>
                  </a:cubicBezTo>
                  <a:lnTo>
                    <a:pt x="612606" y="106540"/>
                  </a:lnTo>
                  <a:lnTo>
                    <a:pt x="595191" y="106540"/>
                  </a:ln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68" name="Graphic 9">
              <a:extLst>
                <a:ext uri="{FF2B5EF4-FFF2-40B4-BE49-F238E27FC236}">
                  <a16:creationId xmlns:a16="http://schemas.microsoft.com/office/drawing/2014/main" id="{584912E1-5ECA-9A0C-726A-5C35913BE076}"/>
                </a:ext>
              </a:extLst>
            </p:cNvPr>
            <p:cNvGrpSpPr/>
            <p:nvPr/>
          </p:nvGrpSpPr>
          <p:grpSpPr>
            <a:xfrm>
              <a:off x="6785720" y="2996873"/>
              <a:ext cx="719658" cy="120369"/>
              <a:chOff x="6785720" y="2996873"/>
              <a:chExt cx="719658" cy="120369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16021E2-FDFF-EA02-8879-321C9DB79954}"/>
                  </a:ext>
                </a:extLst>
              </p:cNvPr>
              <p:cNvSpPr/>
              <p:nvPr/>
            </p:nvSpPr>
            <p:spPr>
              <a:xfrm>
                <a:off x="6785720" y="2996873"/>
                <a:ext cx="719658" cy="120369"/>
              </a:xfrm>
              <a:custGeom>
                <a:avLst/>
                <a:gdLst>
                  <a:gd name="connsiteX0" fmla="*/ 659575 w 719658"/>
                  <a:gd name="connsiteY0" fmla="*/ 512 h 120369"/>
                  <a:gd name="connsiteX1" fmla="*/ 720016 w 719658"/>
                  <a:gd name="connsiteY1" fmla="*/ 512 h 120369"/>
                  <a:gd name="connsiteX2" fmla="*/ 720016 w 719658"/>
                  <a:gd name="connsiteY2" fmla="*/ 120882 h 120369"/>
                  <a:gd name="connsiteX3" fmla="*/ 659575 w 719658"/>
                  <a:gd name="connsiteY3" fmla="*/ 120882 h 120369"/>
                  <a:gd name="connsiteX4" fmla="*/ 60799 w 719658"/>
                  <a:gd name="connsiteY4" fmla="*/ 120882 h 120369"/>
                  <a:gd name="connsiteX5" fmla="*/ 358 w 719658"/>
                  <a:gd name="connsiteY5" fmla="*/ 120882 h 120369"/>
                  <a:gd name="connsiteX6" fmla="*/ 358 w 719658"/>
                  <a:gd name="connsiteY6" fmla="*/ 512 h 120369"/>
                  <a:gd name="connsiteX7" fmla="*/ 60799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575" y="512"/>
                    </a:moveTo>
                    <a:cubicBezTo>
                      <a:pt x="692956" y="512"/>
                      <a:pt x="720016" y="512"/>
                      <a:pt x="720016" y="512"/>
                    </a:cubicBezTo>
                    <a:lnTo>
                      <a:pt x="720016" y="120882"/>
                    </a:lnTo>
                    <a:cubicBezTo>
                      <a:pt x="720016" y="120882"/>
                      <a:pt x="692956" y="120882"/>
                      <a:pt x="659575" y="120882"/>
                    </a:cubicBezTo>
                    <a:lnTo>
                      <a:pt x="60799" y="120882"/>
                    </a:lnTo>
                    <a:cubicBezTo>
                      <a:pt x="27418" y="120882"/>
                      <a:pt x="358" y="120882"/>
                      <a:pt x="358" y="120882"/>
                    </a:cubicBezTo>
                    <a:lnTo>
                      <a:pt x="358" y="512"/>
                    </a:lnTo>
                    <a:cubicBezTo>
                      <a:pt x="358" y="512"/>
                      <a:pt x="27418" y="512"/>
                      <a:pt x="60799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4F6AB9D-5B8C-E1D8-39D2-21164C15CEE0}"/>
                  </a:ext>
                </a:extLst>
              </p:cNvPr>
              <p:cNvSpPr/>
              <p:nvPr/>
            </p:nvSpPr>
            <p:spPr>
              <a:xfrm>
                <a:off x="6816453" y="3019410"/>
                <a:ext cx="678681" cy="86051"/>
              </a:xfrm>
              <a:custGeom>
                <a:avLst/>
                <a:gdLst>
                  <a:gd name="connsiteX0" fmla="*/ 358 w 678681"/>
                  <a:gd name="connsiteY0" fmla="*/ 20488 h 86051"/>
                  <a:gd name="connsiteX1" fmla="*/ 11627 w 678681"/>
                  <a:gd name="connsiteY1" fmla="*/ 20488 h 86051"/>
                  <a:gd name="connsiteX2" fmla="*/ 11627 w 678681"/>
                  <a:gd name="connsiteY2" fmla="*/ 29196 h 86051"/>
                  <a:gd name="connsiteX3" fmla="*/ 12139 w 678681"/>
                  <a:gd name="connsiteY3" fmla="*/ 29196 h 86051"/>
                  <a:gd name="connsiteX4" fmla="*/ 16749 w 678681"/>
                  <a:gd name="connsiteY4" fmla="*/ 22025 h 86051"/>
                  <a:gd name="connsiteX5" fmla="*/ 25969 w 678681"/>
                  <a:gd name="connsiteY5" fmla="*/ 19464 h 86051"/>
                  <a:gd name="connsiteX6" fmla="*/ 38262 w 678681"/>
                  <a:gd name="connsiteY6" fmla="*/ 24586 h 86051"/>
                  <a:gd name="connsiteX7" fmla="*/ 42359 w 678681"/>
                  <a:gd name="connsiteY7" fmla="*/ 37904 h 86051"/>
                  <a:gd name="connsiteX8" fmla="*/ 42359 w 678681"/>
                  <a:gd name="connsiteY8" fmla="*/ 71197 h 86051"/>
                  <a:gd name="connsiteX9" fmla="*/ 31091 w 678681"/>
                  <a:gd name="connsiteY9" fmla="*/ 71197 h 86051"/>
                  <a:gd name="connsiteX10" fmla="*/ 31091 w 678681"/>
                  <a:gd name="connsiteY10" fmla="*/ 39440 h 86051"/>
                  <a:gd name="connsiteX11" fmla="*/ 28530 w 678681"/>
                  <a:gd name="connsiteY11" fmla="*/ 32269 h 86051"/>
                  <a:gd name="connsiteX12" fmla="*/ 21359 w 678681"/>
                  <a:gd name="connsiteY12" fmla="*/ 29708 h 86051"/>
                  <a:gd name="connsiteX13" fmla="*/ 14700 w 678681"/>
                  <a:gd name="connsiteY13" fmla="*/ 32269 h 86051"/>
                  <a:gd name="connsiteX14" fmla="*/ 12139 w 678681"/>
                  <a:gd name="connsiteY14" fmla="*/ 39440 h 86051"/>
                  <a:gd name="connsiteX15" fmla="*/ 12139 w 678681"/>
                  <a:gd name="connsiteY15" fmla="*/ 71197 h 86051"/>
                  <a:gd name="connsiteX16" fmla="*/ 358 w 678681"/>
                  <a:gd name="connsiteY16" fmla="*/ 71197 h 86051"/>
                  <a:gd name="connsiteX17" fmla="*/ 358 w 678681"/>
                  <a:gd name="connsiteY17" fmla="*/ 20488 h 86051"/>
                  <a:gd name="connsiteX18" fmla="*/ 49530 w 678681"/>
                  <a:gd name="connsiteY18" fmla="*/ 14854 h 86051"/>
                  <a:gd name="connsiteX19" fmla="*/ 49530 w 678681"/>
                  <a:gd name="connsiteY19" fmla="*/ 4610 h 86051"/>
                  <a:gd name="connsiteX20" fmla="*/ 77190 w 678681"/>
                  <a:gd name="connsiteY20" fmla="*/ 4610 h 86051"/>
                  <a:gd name="connsiteX21" fmla="*/ 77190 w 678681"/>
                  <a:gd name="connsiteY21" fmla="*/ 54807 h 86051"/>
                  <a:gd name="connsiteX22" fmla="*/ 78726 w 678681"/>
                  <a:gd name="connsiteY22" fmla="*/ 59416 h 86051"/>
                  <a:gd name="connsiteX23" fmla="*/ 83336 w 678681"/>
                  <a:gd name="connsiteY23" fmla="*/ 60953 h 86051"/>
                  <a:gd name="connsiteX24" fmla="*/ 98703 w 678681"/>
                  <a:gd name="connsiteY24" fmla="*/ 60953 h 86051"/>
                  <a:gd name="connsiteX25" fmla="*/ 98703 w 678681"/>
                  <a:gd name="connsiteY25" fmla="*/ 71197 h 86051"/>
                  <a:gd name="connsiteX26" fmla="*/ 82312 w 678681"/>
                  <a:gd name="connsiteY26" fmla="*/ 71197 h 86051"/>
                  <a:gd name="connsiteX27" fmla="*/ 70019 w 678681"/>
                  <a:gd name="connsiteY27" fmla="*/ 67100 h 86051"/>
                  <a:gd name="connsiteX28" fmla="*/ 65921 w 678681"/>
                  <a:gd name="connsiteY28" fmla="*/ 54807 h 86051"/>
                  <a:gd name="connsiteX29" fmla="*/ 65921 w 678681"/>
                  <a:gd name="connsiteY29" fmla="*/ 14854 h 86051"/>
                  <a:gd name="connsiteX30" fmla="*/ 49530 w 678681"/>
                  <a:gd name="connsiteY30" fmla="*/ 14854 h 86051"/>
                  <a:gd name="connsiteX31" fmla="*/ 105874 w 678681"/>
                  <a:gd name="connsiteY31" fmla="*/ 20488 h 86051"/>
                  <a:gd name="connsiteX32" fmla="*/ 117142 w 678681"/>
                  <a:gd name="connsiteY32" fmla="*/ 20488 h 86051"/>
                  <a:gd name="connsiteX33" fmla="*/ 117142 w 678681"/>
                  <a:gd name="connsiteY33" fmla="*/ 29196 h 86051"/>
                  <a:gd name="connsiteX34" fmla="*/ 118167 w 678681"/>
                  <a:gd name="connsiteY34" fmla="*/ 29196 h 86051"/>
                  <a:gd name="connsiteX35" fmla="*/ 122777 w 678681"/>
                  <a:gd name="connsiteY35" fmla="*/ 22025 h 86051"/>
                  <a:gd name="connsiteX36" fmla="*/ 131997 w 678681"/>
                  <a:gd name="connsiteY36" fmla="*/ 19464 h 86051"/>
                  <a:gd name="connsiteX37" fmla="*/ 139168 w 678681"/>
                  <a:gd name="connsiteY37" fmla="*/ 21000 h 86051"/>
                  <a:gd name="connsiteX38" fmla="*/ 144290 w 678681"/>
                  <a:gd name="connsiteY38" fmla="*/ 25098 h 86051"/>
                  <a:gd name="connsiteX39" fmla="*/ 147875 w 678681"/>
                  <a:gd name="connsiteY39" fmla="*/ 31245 h 86051"/>
                  <a:gd name="connsiteX40" fmla="*/ 149412 w 678681"/>
                  <a:gd name="connsiteY40" fmla="*/ 39440 h 86051"/>
                  <a:gd name="connsiteX41" fmla="*/ 149412 w 678681"/>
                  <a:gd name="connsiteY41" fmla="*/ 52245 h 86051"/>
                  <a:gd name="connsiteX42" fmla="*/ 147875 w 678681"/>
                  <a:gd name="connsiteY42" fmla="*/ 60441 h 86051"/>
                  <a:gd name="connsiteX43" fmla="*/ 144290 w 678681"/>
                  <a:gd name="connsiteY43" fmla="*/ 66587 h 86051"/>
                  <a:gd name="connsiteX44" fmla="*/ 139168 w 678681"/>
                  <a:gd name="connsiteY44" fmla="*/ 70685 h 86051"/>
                  <a:gd name="connsiteX45" fmla="*/ 131997 w 678681"/>
                  <a:gd name="connsiteY45" fmla="*/ 72222 h 86051"/>
                  <a:gd name="connsiteX46" fmla="*/ 122777 w 678681"/>
                  <a:gd name="connsiteY46" fmla="*/ 69661 h 86051"/>
                  <a:gd name="connsiteX47" fmla="*/ 118167 w 678681"/>
                  <a:gd name="connsiteY47" fmla="*/ 62490 h 86051"/>
                  <a:gd name="connsiteX48" fmla="*/ 117142 w 678681"/>
                  <a:gd name="connsiteY48" fmla="*/ 62490 h 86051"/>
                  <a:gd name="connsiteX49" fmla="*/ 117142 w 678681"/>
                  <a:gd name="connsiteY49" fmla="*/ 65563 h 86051"/>
                  <a:gd name="connsiteX50" fmla="*/ 117655 w 678681"/>
                  <a:gd name="connsiteY50" fmla="*/ 71197 h 86051"/>
                  <a:gd name="connsiteX51" fmla="*/ 117655 w 678681"/>
                  <a:gd name="connsiteY51" fmla="*/ 86564 h 86051"/>
                  <a:gd name="connsiteX52" fmla="*/ 106386 w 678681"/>
                  <a:gd name="connsiteY52" fmla="*/ 86564 h 86051"/>
                  <a:gd name="connsiteX53" fmla="*/ 106386 w 678681"/>
                  <a:gd name="connsiteY53" fmla="*/ 21000 h 86051"/>
                  <a:gd name="connsiteX54" fmla="*/ 117655 w 678681"/>
                  <a:gd name="connsiteY54" fmla="*/ 39440 h 86051"/>
                  <a:gd name="connsiteX55" fmla="*/ 117655 w 678681"/>
                  <a:gd name="connsiteY55" fmla="*/ 52245 h 86051"/>
                  <a:gd name="connsiteX56" fmla="*/ 120216 w 678681"/>
                  <a:gd name="connsiteY56" fmla="*/ 59416 h 86051"/>
                  <a:gd name="connsiteX57" fmla="*/ 127387 w 678681"/>
                  <a:gd name="connsiteY57" fmla="*/ 61977 h 86051"/>
                  <a:gd name="connsiteX58" fmla="*/ 135070 w 678681"/>
                  <a:gd name="connsiteY58" fmla="*/ 59416 h 86051"/>
                  <a:gd name="connsiteX59" fmla="*/ 137631 w 678681"/>
                  <a:gd name="connsiteY59" fmla="*/ 51733 h 86051"/>
                  <a:gd name="connsiteX60" fmla="*/ 137631 w 678681"/>
                  <a:gd name="connsiteY60" fmla="*/ 39440 h 86051"/>
                  <a:gd name="connsiteX61" fmla="*/ 135070 w 678681"/>
                  <a:gd name="connsiteY61" fmla="*/ 32269 h 86051"/>
                  <a:gd name="connsiteX62" fmla="*/ 127387 w 678681"/>
                  <a:gd name="connsiteY62" fmla="*/ 29708 h 86051"/>
                  <a:gd name="connsiteX63" fmla="*/ 120728 w 678681"/>
                  <a:gd name="connsiteY63" fmla="*/ 32269 h 86051"/>
                  <a:gd name="connsiteX64" fmla="*/ 117655 w 678681"/>
                  <a:gd name="connsiteY64" fmla="*/ 39440 h 86051"/>
                  <a:gd name="connsiteX65" fmla="*/ 170925 w 678681"/>
                  <a:gd name="connsiteY65" fmla="*/ 63002 h 86051"/>
                  <a:gd name="connsiteX66" fmla="*/ 173486 w 678681"/>
                  <a:gd name="connsiteY66" fmla="*/ 56343 h 86051"/>
                  <a:gd name="connsiteX67" fmla="*/ 180145 w 678681"/>
                  <a:gd name="connsiteY67" fmla="*/ 54294 h 86051"/>
                  <a:gd name="connsiteX68" fmla="*/ 186291 w 678681"/>
                  <a:gd name="connsiteY68" fmla="*/ 56343 h 86051"/>
                  <a:gd name="connsiteX69" fmla="*/ 188852 w 678681"/>
                  <a:gd name="connsiteY69" fmla="*/ 63002 h 86051"/>
                  <a:gd name="connsiteX70" fmla="*/ 186291 w 678681"/>
                  <a:gd name="connsiteY70" fmla="*/ 69661 h 86051"/>
                  <a:gd name="connsiteX71" fmla="*/ 179632 w 678681"/>
                  <a:gd name="connsiteY71" fmla="*/ 72222 h 86051"/>
                  <a:gd name="connsiteX72" fmla="*/ 173486 w 678681"/>
                  <a:gd name="connsiteY72" fmla="*/ 69661 h 86051"/>
                  <a:gd name="connsiteX73" fmla="*/ 170925 w 678681"/>
                  <a:gd name="connsiteY73" fmla="*/ 63002 h 86051"/>
                  <a:gd name="connsiteX74" fmla="*/ 209341 w 678681"/>
                  <a:gd name="connsiteY74" fmla="*/ 20488 h 86051"/>
                  <a:gd name="connsiteX75" fmla="*/ 223170 w 678681"/>
                  <a:gd name="connsiteY75" fmla="*/ 20488 h 86051"/>
                  <a:gd name="connsiteX76" fmla="*/ 223170 w 678681"/>
                  <a:gd name="connsiteY76" fmla="*/ 5122 h 86051"/>
                  <a:gd name="connsiteX77" fmla="*/ 234439 w 678681"/>
                  <a:gd name="connsiteY77" fmla="*/ 5122 h 86051"/>
                  <a:gd name="connsiteX78" fmla="*/ 234439 w 678681"/>
                  <a:gd name="connsiteY78" fmla="*/ 20488 h 86051"/>
                  <a:gd name="connsiteX79" fmla="*/ 253903 w 678681"/>
                  <a:gd name="connsiteY79" fmla="*/ 20488 h 86051"/>
                  <a:gd name="connsiteX80" fmla="*/ 253903 w 678681"/>
                  <a:gd name="connsiteY80" fmla="*/ 30733 h 86051"/>
                  <a:gd name="connsiteX81" fmla="*/ 234439 w 678681"/>
                  <a:gd name="connsiteY81" fmla="*/ 30733 h 86051"/>
                  <a:gd name="connsiteX82" fmla="*/ 234439 w 678681"/>
                  <a:gd name="connsiteY82" fmla="*/ 55831 h 86051"/>
                  <a:gd name="connsiteX83" fmla="*/ 235976 w 678681"/>
                  <a:gd name="connsiteY83" fmla="*/ 59929 h 86051"/>
                  <a:gd name="connsiteX84" fmla="*/ 240073 w 678681"/>
                  <a:gd name="connsiteY84" fmla="*/ 61465 h 86051"/>
                  <a:gd name="connsiteX85" fmla="*/ 252879 w 678681"/>
                  <a:gd name="connsiteY85" fmla="*/ 61465 h 86051"/>
                  <a:gd name="connsiteX86" fmla="*/ 252879 w 678681"/>
                  <a:gd name="connsiteY86" fmla="*/ 71710 h 86051"/>
                  <a:gd name="connsiteX87" fmla="*/ 239049 w 678681"/>
                  <a:gd name="connsiteY87" fmla="*/ 71710 h 86051"/>
                  <a:gd name="connsiteX88" fmla="*/ 227268 w 678681"/>
                  <a:gd name="connsiteY88" fmla="*/ 67612 h 86051"/>
                  <a:gd name="connsiteX89" fmla="*/ 223170 w 678681"/>
                  <a:gd name="connsiteY89" fmla="*/ 55831 h 86051"/>
                  <a:gd name="connsiteX90" fmla="*/ 223170 w 678681"/>
                  <a:gd name="connsiteY90" fmla="*/ 31245 h 86051"/>
                  <a:gd name="connsiteX91" fmla="*/ 209341 w 678681"/>
                  <a:gd name="connsiteY91" fmla="*/ 31245 h 86051"/>
                  <a:gd name="connsiteX92" fmla="*/ 209341 w 678681"/>
                  <a:gd name="connsiteY92" fmla="*/ 21000 h 86051"/>
                  <a:gd name="connsiteX93" fmla="*/ 285660 w 678681"/>
                  <a:gd name="connsiteY93" fmla="*/ 71710 h 86051"/>
                  <a:gd name="connsiteX94" fmla="*/ 276440 w 678681"/>
                  <a:gd name="connsiteY94" fmla="*/ 70685 h 86051"/>
                  <a:gd name="connsiteX95" fmla="*/ 269269 w 678681"/>
                  <a:gd name="connsiteY95" fmla="*/ 66587 h 86051"/>
                  <a:gd name="connsiteX96" fmla="*/ 265172 w 678681"/>
                  <a:gd name="connsiteY96" fmla="*/ 60441 h 86051"/>
                  <a:gd name="connsiteX97" fmla="*/ 263123 w 678681"/>
                  <a:gd name="connsiteY97" fmla="*/ 52245 h 86051"/>
                  <a:gd name="connsiteX98" fmla="*/ 263123 w 678681"/>
                  <a:gd name="connsiteY98" fmla="*/ 39440 h 86051"/>
                  <a:gd name="connsiteX99" fmla="*/ 265172 w 678681"/>
                  <a:gd name="connsiteY99" fmla="*/ 31245 h 86051"/>
                  <a:gd name="connsiteX100" fmla="*/ 276440 w 678681"/>
                  <a:gd name="connsiteY100" fmla="*/ 21000 h 86051"/>
                  <a:gd name="connsiteX101" fmla="*/ 285660 w 678681"/>
                  <a:gd name="connsiteY101" fmla="*/ 19464 h 86051"/>
                  <a:gd name="connsiteX102" fmla="*/ 294368 w 678681"/>
                  <a:gd name="connsiteY102" fmla="*/ 21000 h 86051"/>
                  <a:gd name="connsiteX103" fmla="*/ 305637 w 678681"/>
                  <a:gd name="connsiteY103" fmla="*/ 31245 h 86051"/>
                  <a:gd name="connsiteX104" fmla="*/ 307685 w 678681"/>
                  <a:gd name="connsiteY104" fmla="*/ 39440 h 86051"/>
                  <a:gd name="connsiteX105" fmla="*/ 307685 w 678681"/>
                  <a:gd name="connsiteY105" fmla="*/ 52245 h 86051"/>
                  <a:gd name="connsiteX106" fmla="*/ 305637 w 678681"/>
                  <a:gd name="connsiteY106" fmla="*/ 60441 h 86051"/>
                  <a:gd name="connsiteX107" fmla="*/ 294368 w 678681"/>
                  <a:gd name="connsiteY107" fmla="*/ 70685 h 86051"/>
                  <a:gd name="connsiteX108" fmla="*/ 285148 w 678681"/>
                  <a:gd name="connsiteY108" fmla="*/ 72222 h 86051"/>
                  <a:gd name="connsiteX109" fmla="*/ 274904 w 678681"/>
                  <a:gd name="connsiteY109" fmla="*/ 52245 h 86051"/>
                  <a:gd name="connsiteX110" fmla="*/ 277465 w 678681"/>
                  <a:gd name="connsiteY110" fmla="*/ 59416 h 86051"/>
                  <a:gd name="connsiteX111" fmla="*/ 285148 w 678681"/>
                  <a:gd name="connsiteY111" fmla="*/ 61977 h 86051"/>
                  <a:gd name="connsiteX112" fmla="*/ 293343 w 678681"/>
                  <a:gd name="connsiteY112" fmla="*/ 59416 h 86051"/>
                  <a:gd name="connsiteX113" fmla="*/ 295905 w 678681"/>
                  <a:gd name="connsiteY113" fmla="*/ 52245 h 86051"/>
                  <a:gd name="connsiteX114" fmla="*/ 295905 w 678681"/>
                  <a:gd name="connsiteY114" fmla="*/ 39440 h 86051"/>
                  <a:gd name="connsiteX115" fmla="*/ 293343 w 678681"/>
                  <a:gd name="connsiteY115" fmla="*/ 32269 h 86051"/>
                  <a:gd name="connsiteX116" fmla="*/ 285660 w 678681"/>
                  <a:gd name="connsiteY116" fmla="*/ 29708 h 86051"/>
                  <a:gd name="connsiteX117" fmla="*/ 277465 w 678681"/>
                  <a:gd name="connsiteY117" fmla="*/ 32269 h 86051"/>
                  <a:gd name="connsiteX118" fmla="*/ 274904 w 678681"/>
                  <a:gd name="connsiteY118" fmla="*/ 39440 h 86051"/>
                  <a:gd name="connsiteX119" fmla="*/ 274904 w 678681"/>
                  <a:gd name="connsiteY119" fmla="*/ 52245 h 86051"/>
                  <a:gd name="connsiteX120" fmla="*/ 317930 w 678681"/>
                  <a:gd name="connsiteY120" fmla="*/ 4610 h 86051"/>
                  <a:gd name="connsiteX121" fmla="*/ 329198 w 678681"/>
                  <a:gd name="connsiteY121" fmla="*/ 4610 h 86051"/>
                  <a:gd name="connsiteX122" fmla="*/ 329198 w 678681"/>
                  <a:gd name="connsiteY122" fmla="*/ 40465 h 86051"/>
                  <a:gd name="connsiteX123" fmla="*/ 337394 w 678681"/>
                  <a:gd name="connsiteY123" fmla="*/ 40465 h 86051"/>
                  <a:gd name="connsiteX124" fmla="*/ 350199 w 678681"/>
                  <a:gd name="connsiteY124" fmla="*/ 20488 h 86051"/>
                  <a:gd name="connsiteX125" fmla="*/ 363004 w 678681"/>
                  <a:gd name="connsiteY125" fmla="*/ 20488 h 86051"/>
                  <a:gd name="connsiteX126" fmla="*/ 347638 w 678681"/>
                  <a:gd name="connsiteY126" fmla="*/ 45074 h 86051"/>
                  <a:gd name="connsiteX127" fmla="*/ 363004 w 678681"/>
                  <a:gd name="connsiteY127" fmla="*/ 71197 h 86051"/>
                  <a:gd name="connsiteX128" fmla="*/ 350199 w 678681"/>
                  <a:gd name="connsiteY128" fmla="*/ 71197 h 86051"/>
                  <a:gd name="connsiteX129" fmla="*/ 337394 w 678681"/>
                  <a:gd name="connsiteY129" fmla="*/ 50709 h 86051"/>
                  <a:gd name="connsiteX130" fmla="*/ 329198 w 678681"/>
                  <a:gd name="connsiteY130" fmla="*/ 50709 h 86051"/>
                  <a:gd name="connsiteX131" fmla="*/ 329198 w 678681"/>
                  <a:gd name="connsiteY131" fmla="*/ 71197 h 86051"/>
                  <a:gd name="connsiteX132" fmla="*/ 317930 w 678681"/>
                  <a:gd name="connsiteY132" fmla="*/ 71197 h 86051"/>
                  <a:gd name="connsiteX133" fmla="*/ 317930 w 678681"/>
                  <a:gd name="connsiteY133" fmla="*/ 4610 h 86051"/>
                  <a:gd name="connsiteX134" fmla="*/ 369151 w 678681"/>
                  <a:gd name="connsiteY134" fmla="*/ 39440 h 86051"/>
                  <a:gd name="connsiteX135" fmla="*/ 370688 w 678681"/>
                  <a:gd name="connsiteY135" fmla="*/ 31245 h 86051"/>
                  <a:gd name="connsiteX136" fmla="*/ 374785 w 678681"/>
                  <a:gd name="connsiteY136" fmla="*/ 25098 h 86051"/>
                  <a:gd name="connsiteX137" fmla="*/ 381956 w 678681"/>
                  <a:gd name="connsiteY137" fmla="*/ 21000 h 86051"/>
                  <a:gd name="connsiteX138" fmla="*/ 391176 w 678681"/>
                  <a:gd name="connsiteY138" fmla="*/ 19464 h 86051"/>
                  <a:gd name="connsiteX139" fmla="*/ 399884 w 678681"/>
                  <a:gd name="connsiteY139" fmla="*/ 21000 h 86051"/>
                  <a:gd name="connsiteX140" fmla="*/ 406542 w 678681"/>
                  <a:gd name="connsiteY140" fmla="*/ 25098 h 86051"/>
                  <a:gd name="connsiteX141" fmla="*/ 411664 w 678681"/>
                  <a:gd name="connsiteY141" fmla="*/ 31245 h 86051"/>
                  <a:gd name="connsiteX142" fmla="*/ 412689 w 678681"/>
                  <a:gd name="connsiteY142" fmla="*/ 39440 h 86051"/>
                  <a:gd name="connsiteX143" fmla="*/ 412689 w 678681"/>
                  <a:gd name="connsiteY143" fmla="*/ 48660 h 86051"/>
                  <a:gd name="connsiteX144" fmla="*/ 380420 w 678681"/>
                  <a:gd name="connsiteY144" fmla="*/ 48660 h 86051"/>
                  <a:gd name="connsiteX145" fmla="*/ 380420 w 678681"/>
                  <a:gd name="connsiteY145" fmla="*/ 52245 h 86051"/>
                  <a:gd name="connsiteX146" fmla="*/ 382981 w 678681"/>
                  <a:gd name="connsiteY146" fmla="*/ 59929 h 86051"/>
                  <a:gd name="connsiteX147" fmla="*/ 390664 w 678681"/>
                  <a:gd name="connsiteY147" fmla="*/ 63002 h 86051"/>
                  <a:gd name="connsiteX148" fmla="*/ 397323 w 678681"/>
                  <a:gd name="connsiteY148" fmla="*/ 61465 h 86051"/>
                  <a:gd name="connsiteX149" fmla="*/ 400908 w 678681"/>
                  <a:gd name="connsiteY149" fmla="*/ 58392 h 86051"/>
                  <a:gd name="connsiteX150" fmla="*/ 412177 w 678681"/>
                  <a:gd name="connsiteY150" fmla="*/ 58392 h 86051"/>
                  <a:gd name="connsiteX151" fmla="*/ 409616 w 678681"/>
                  <a:gd name="connsiteY151" fmla="*/ 64026 h 86051"/>
                  <a:gd name="connsiteX152" fmla="*/ 404494 w 678681"/>
                  <a:gd name="connsiteY152" fmla="*/ 68636 h 86051"/>
                  <a:gd name="connsiteX153" fmla="*/ 398347 w 678681"/>
                  <a:gd name="connsiteY153" fmla="*/ 71197 h 86051"/>
                  <a:gd name="connsiteX154" fmla="*/ 381956 w 678681"/>
                  <a:gd name="connsiteY154" fmla="*/ 71197 h 86051"/>
                  <a:gd name="connsiteX155" fmla="*/ 374785 w 678681"/>
                  <a:gd name="connsiteY155" fmla="*/ 66587 h 86051"/>
                  <a:gd name="connsiteX156" fmla="*/ 370688 w 678681"/>
                  <a:gd name="connsiteY156" fmla="*/ 60441 h 86051"/>
                  <a:gd name="connsiteX157" fmla="*/ 368639 w 678681"/>
                  <a:gd name="connsiteY157" fmla="*/ 52245 h 86051"/>
                  <a:gd name="connsiteX158" fmla="*/ 368639 w 678681"/>
                  <a:gd name="connsiteY158" fmla="*/ 39440 h 86051"/>
                  <a:gd name="connsiteX159" fmla="*/ 380420 w 678681"/>
                  <a:gd name="connsiteY159" fmla="*/ 40977 h 86051"/>
                  <a:gd name="connsiteX160" fmla="*/ 400908 w 678681"/>
                  <a:gd name="connsiteY160" fmla="*/ 40977 h 86051"/>
                  <a:gd name="connsiteX161" fmla="*/ 400908 w 678681"/>
                  <a:gd name="connsiteY161" fmla="*/ 39440 h 86051"/>
                  <a:gd name="connsiteX162" fmla="*/ 398347 w 678681"/>
                  <a:gd name="connsiteY162" fmla="*/ 31757 h 86051"/>
                  <a:gd name="connsiteX163" fmla="*/ 390664 w 678681"/>
                  <a:gd name="connsiteY163" fmla="*/ 28684 h 86051"/>
                  <a:gd name="connsiteX164" fmla="*/ 382468 w 678681"/>
                  <a:gd name="connsiteY164" fmla="*/ 31757 h 86051"/>
                  <a:gd name="connsiteX165" fmla="*/ 379907 w 678681"/>
                  <a:gd name="connsiteY165" fmla="*/ 39440 h 86051"/>
                  <a:gd name="connsiteX166" fmla="*/ 379907 w 678681"/>
                  <a:gd name="connsiteY166" fmla="*/ 40977 h 86051"/>
                  <a:gd name="connsiteX167" fmla="*/ 422421 w 678681"/>
                  <a:gd name="connsiteY167" fmla="*/ 20488 h 86051"/>
                  <a:gd name="connsiteX168" fmla="*/ 433690 w 678681"/>
                  <a:gd name="connsiteY168" fmla="*/ 20488 h 86051"/>
                  <a:gd name="connsiteX169" fmla="*/ 433690 w 678681"/>
                  <a:gd name="connsiteY169" fmla="*/ 29196 h 86051"/>
                  <a:gd name="connsiteX170" fmla="*/ 434202 w 678681"/>
                  <a:gd name="connsiteY170" fmla="*/ 29196 h 86051"/>
                  <a:gd name="connsiteX171" fmla="*/ 438812 w 678681"/>
                  <a:gd name="connsiteY171" fmla="*/ 22025 h 86051"/>
                  <a:gd name="connsiteX172" fmla="*/ 448032 w 678681"/>
                  <a:gd name="connsiteY172" fmla="*/ 19464 h 86051"/>
                  <a:gd name="connsiteX173" fmla="*/ 460325 w 678681"/>
                  <a:gd name="connsiteY173" fmla="*/ 24586 h 86051"/>
                  <a:gd name="connsiteX174" fmla="*/ 464422 w 678681"/>
                  <a:gd name="connsiteY174" fmla="*/ 37904 h 86051"/>
                  <a:gd name="connsiteX175" fmla="*/ 464422 w 678681"/>
                  <a:gd name="connsiteY175" fmla="*/ 71197 h 86051"/>
                  <a:gd name="connsiteX176" fmla="*/ 453154 w 678681"/>
                  <a:gd name="connsiteY176" fmla="*/ 71197 h 86051"/>
                  <a:gd name="connsiteX177" fmla="*/ 453154 w 678681"/>
                  <a:gd name="connsiteY177" fmla="*/ 39440 h 86051"/>
                  <a:gd name="connsiteX178" fmla="*/ 450593 w 678681"/>
                  <a:gd name="connsiteY178" fmla="*/ 32269 h 86051"/>
                  <a:gd name="connsiteX179" fmla="*/ 443422 w 678681"/>
                  <a:gd name="connsiteY179" fmla="*/ 29708 h 86051"/>
                  <a:gd name="connsiteX180" fmla="*/ 436763 w 678681"/>
                  <a:gd name="connsiteY180" fmla="*/ 32269 h 86051"/>
                  <a:gd name="connsiteX181" fmla="*/ 434202 w 678681"/>
                  <a:gd name="connsiteY181" fmla="*/ 39440 h 86051"/>
                  <a:gd name="connsiteX182" fmla="*/ 434202 w 678681"/>
                  <a:gd name="connsiteY182" fmla="*/ 71197 h 86051"/>
                  <a:gd name="connsiteX183" fmla="*/ 422421 w 678681"/>
                  <a:gd name="connsiteY183" fmla="*/ 71197 h 86051"/>
                  <a:gd name="connsiteX184" fmla="*/ 422421 w 678681"/>
                  <a:gd name="connsiteY184" fmla="*/ 20488 h 86051"/>
                  <a:gd name="connsiteX185" fmla="*/ 476203 w 678681"/>
                  <a:gd name="connsiteY185" fmla="*/ 60441 h 86051"/>
                  <a:gd name="connsiteX186" fmla="*/ 494643 w 678681"/>
                  <a:gd name="connsiteY186" fmla="*/ 60441 h 86051"/>
                  <a:gd name="connsiteX187" fmla="*/ 494643 w 678681"/>
                  <a:gd name="connsiteY187" fmla="*/ 30733 h 86051"/>
                  <a:gd name="connsiteX188" fmla="*/ 478764 w 678681"/>
                  <a:gd name="connsiteY188" fmla="*/ 30733 h 86051"/>
                  <a:gd name="connsiteX189" fmla="*/ 478764 w 678681"/>
                  <a:gd name="connsiteY189" fmla="*/ 20488 h 86051"/>
                  <a:gd name="connsiteX190" fmla="*/ 505912 w 678681"/>
                  <a:gd name="connsiteY190" fmla="*/ 20488 h 86051"/>
                  <a:gd name="connsiteX191" fmla="*/ 505912 w 678681"/>
                  <a:gd name="connsiteY191" fmla="*/ 60441 h 86051"/>
                  <a:gd name="connsiteX192" fmla="*/ 520254 w 678681"/>
                  <a:gd name="connsiteY192" fmla="*/ 60441 h 86051"/>
                  <a:gd name="connsiteX193" fmla="*/ 520254 w 678681"/>
                  <a:gd name="connsiteY193" fmla="*/ 71197 h 86051"/>
                  <a:gd name="connsiteX194" fmla="*/ 476203 w 678681"/>
                  <a:gd name="connsiteY194" fmla="*/ 71197 h 86051"/>
                  <a:gd name="connsiteX195" fmla="*/ 476203 w 678681"/>
                  <a:gd name="connsiteY195" fmla="*/ 60953 h 86051"/>
                  <a:gd name="connsiteX196" fmla="*/ 491570 w 678681"/>
                  <a:gd name="connsiteY196" fmla="*/ 6659 h 86051"/>
                  <a:gd name="connsiteX197" fmla="*/ 493106 w 678681"/>
                  <a:gd name="connsiteY197" fmla="*/ 2561 h 86051"/>
                  <a:gd name="connsiteX198" fmla="*/ 498228 w 678681"/>
                  <a:gd name="connsiteY198" fmla="*/ 512 h 86051"/>
                  <a:gd name="connsiteX199" fmla="*/ 500277 w 678681"/>
                  <a:gd name="connsiteY199" fmla="*/ 512 h 86051"/>
                  <a:gd name="connsiteX200" fmla="*/ 505399 w 678681"/>
                  <a:gd name="connsiteY200" fmla="*/ 2561 h 86051"/>
                  <a:gd name="connsiteX201" fmla="*/ 506936 w 678681"/>
                  <a:gd name="connsiteY201" fmla="*/ 6659 h 86051"/>
                  <a:gd name="connsiteX202" fmla="*/ 504887 w 678681"/>
                  <a:gd name="connsiteY202" fmla="*/ 11268 h 86051"/>
                  <a:gd name="connsiteX203" fmla="*/ 499765 w 678681"/>
                  <a:gd name="connsiteY203" fmla="*/ 12805 h 86051"/>
                  <a:gd name="connsiteX204" fmla="*/ 497716 w 678681"/>
                  <a:gd name="connsiteY204" fmla="*/ 12805 h 86051"/>
                  <a:gd name="connsiteX205" fmla="*/ 492594 w 678681"/>
                  <a:gd name="connsiteY205" fmla="*/ 11268 h 86051"/>
                  <a:gd name="connsiteX206" fmla="*/ 491057 w 678681"/>
                  <a:gd name="connsiteY206" fmla="*/ 6659 h 86051"/>
                  <a:gd name="connsiteX207" fmla="*/ 527937 w 678681"/>
                  <a:gd name="connsiteY207" fmla="*/ 60441 h 86051"/>
                  <a:gd name="connsiteX208" fmla="*/ 555596 w 678681"/>
                  <a:gd name="connsiteY208" fmla="*/ 30220 h 86051"/>
                  <a:gd name="connsiteX209" fmla="*/ 553547 w 678681"/>
                  <a:gd name="connsiteY209" fmla="*/ 30220 h 86051"/>
                  <a:gd name="connsiteX210" fmla="*/ 548425 w 678681"/>
                  <a:gd name="connsiteY210" fmla="*/ 30220 h 86051"/>
                  <a:gd name="connsiteX211" fmla="*/ 528961 w 678681"/>
                  <a:gd name="connsiteY211" fmla="*/ 30220 h 86051"/>
                  <a:gd name="connsiteX212" fmla="*/ 528961 w 678681"/>
                  <a:gd name="connsiteY212" fmla="*/ 20488 h 86051"/>
                  <a:gd name="connsiteX213" fmla="*/ 569426 w 678681"/>
                  <a:gd name="connsiteY213" fmla="*/ 20488 h 86051"/>
                  <a:gd name="connsiteX214" fmla="*/ 569426 w 678681"/>
                  <a:gd name="connsiteY214" fmla="*/ 31245 h 86051"/>
                  <a:gd name="connsiteX215" fmla="*/ 541254 w 678681"/>
                  <a:gd name="connsiteY215" fmla="*/ 61465 h 86051"/>
                  <a:gd name="connsiteX216" fmla="*/ 541254 w 678681"/>
                  <a:gd name="connsiteY216" fmla="*/ 61977 h 86051"/>
                  <a:gd name="connsiteX217" fmla="*/ 548937 w 678681"/>
                  <a:gd name="connsiteY217" fmla="*/ 60953 h 86051"/>
                  <a:gd name="connsiteX218" fmla="*/ 570450 w 678681"/>
                  <a:gd name="connsiteY218" fmla="*/ 60953 h 86051"/>
                  <a:gd name="connsiteX219" fmla="*/ 570450 w 678681"/>
                  <a:gd name="connsiteY219" fmla="*/ 71197 h 86051"/>
                  <a:gd name="connsiteX220" fmla="*/ 527937 w 678681"/>
                  <a:gd name="connsiteY220" fmla="*/ 71197 h 86051"/>
                  <a:gd name="connsiteX221" fmla="*/ 527937 w 678681"/>
                  <a:gd name="connsiteY221" fmla="*/ 60441 h 86051"/>
                  <a:gd name="connsiteX222" fmla="*/ 579670 w 678681"/>
                  <a:gd name="connsiteY222" fmla="*/ 39440 h 86051"/>
                  <a:gd name="connsiteX223" fmla="*/ 581719 w 678681"/>
                  <a:gd name="connsiteY223" fmla="*/ 31245 h 86051"/>
                  <a:gd name="connsiteX224" fmla="*/ 585817 w 678681"/>
                  <a:gd name="connsiteY224" fmla="*/ 25098 h 86051"/>
                  <a:gd name="connsiteX225" fmla="*/ 592988 w 678681"/>
                  <a:gd name="connsiteY225" fmla="*/ 21000 h 86051"/>
                  <a:gd name="connsiteX226" fmla="*/ 602208 w 678681"/>
                  <a:gd name="connsiteY226" fmla="*/ 19464 h 86051"/>
                  <a:gd name="connsiteX227" fmla="*/ 610915 w 678681"/>
                  <a:gd name="connsiteY227" fmla="*/ 21000 h 86051"/>
                  <a:gd name="connsiteX228" fmla="*/ 617574 w 678681"/>
                  <a:gd name="connsiteY228" fmla="*/ 25098 h 86051"/>
                  <a:gd name="connsiteX229" fmla="*/ 622696 w 678681"/>
                  <a:gd name="connsiteY229" fmla="*/ 31245 h 86051"/>
                  <a:gd name="connsiteX230" fmla="*/ 623720 w 678681"/>
                  <a:gd name="connsiteY230" fmla="*/ 39440 h 86051"/>
                  <a:gd name="connsiteX231" fmla="*/ 623720 w 678681"/>
                  <a:gd name="connsiteY231" fmla="*/ 48660 h 86051"/>
                  <a:gd name="connsiteX232" fmla="*/ 591451 w 678681"/>
                  <a:gd name="connsiteY232" fmla="*/ 48660 h 86051"/>
                  <a:gd name="connsiteX233" fmla="*/ 591451 w 678681"/>
                  <a:gd name="connsiteY233" fmla="*/ 52245 h 86051"/>
                  <a:gd name="connsiteX234" fmla="*/ 594012 w 678681"/>
                  <a:gd name="connsiteY234" fmla="*/ 59929 h 86051"/>
                  <a:gd name="connsiteX235" fmla="*/ 601695 w 678681"/>
                  <a:gd name="connsiteY235" fmla="*/ 63002 h 86051"/>
                  <a:gd name="connsiteX236" fmla="*/ 608354 w 678681"/>
                  <a:gd name="connsiteY236" fmla="*/ 61465 h 86051"/>
                  <a:gd name="connsiteX237" fmla="*/ 611940 w 678681"/>
                  <a:gd name="connsiteY237" fmla="*/ 58392 h 86051"/>
                  <a:gd name="connsiteX238" fmla="*/ 623208 w 678681"/>
                  <a:gd name="connsiteY238" fmla="*/ 58392 h 86051"/>
                  <a:gd name="connsiteX239" fmla="*/ 620647 w 678681"/>
                  <a:gd name="connsiteY239" fmla="*/ 64026 h 86051"/>
                  <a:gd name="connsiteX240" fmla="*/ 615525 w 678681"/>
                  <a:gd name="connsiteY240" fmla="*/ 68636 h 86051"/>
                  <a:gd name="connsiteX241" fmla="*/ 609378 w 678681"/>
                  <a:gd name="connsiteY241" fmla="*/ 71197 h 86051"/>
                  <a:gd name="connsiteX242" fmla="*/ 592988 w 678681"/>
                  <a:gd name="connsiteY242" fmla="*/ 71197 h 86051"/>
                  <a:gd name="connsiteX243" fmla="*/ 585817 w 678681"/>
                  <a:gd name="connsiteY243" fmla="*/ 66587 h 86051"/>
                  <a:gd name="connsiteX244" fmla="*/ 581719 w 678681"/>
                  <a:gd name="connsiteY244" fmla="*/ 60441 h 86051"/>
                  <a:gd name="connsiteX245" fmla="*/ 579670 w 678681"/>
                  <a:gd name="connsiteY245" fmla="*/ 52245 h 86051"/>
                  <a:gd name="connsiteX246" fmla="*/ 579670 w 678681"/>
                  <a:gd name="connsiteY246" fmla="*/ 39440 h 86051"/>
                  <a:gd name="connsiteX247" fmla="*/ 591451 w 678681"/>
                  <a:gd name="connsiteY247" fmla="*/ 40977 h 86051"/>
                  <a:gd name="connsiteX248" fmla="*/ 612452 w 678681"/>
                  <a:gd name="connsiteY248" fmla="*/ 40977 h 86051"/>
                  <a:gd name="connsiteX249" fmla="*/ 612452 w 678681"/>
                  <a:gd name="connsiteY249" fmla="*/ 39440 h 86051"/>
                  <a:gd name="connsiteX250" fmla="*/ 609891 w 678681"/>
                  <a:gd name="connsiteY250" fmla="*/ 31757 h 86051"/>
                  <a:gd name="connsiteX251" fmla="*/ 601695 w 678681"/>
                  <a:gd name="connsiteY251" fmla="*/ 28684 h 86051"/>
                  <a:gd name="connsiteX252" fmla="*/ 594012 w 678681"/>
                  <a:gd name="connsiteY252" fmla="*/ 31757 h 86051"/>
                  <a:gd name="connsiteX253" fmla="*/ 591451 w 678681"/>
                  <a:gd name="connsiteY253" fmla="*/ 39440 h 86051"/>
                  <a:gd name="connsiteX254" fmla="*/ 591451 w 678681"/>
                  <a:gd name="connsiteY254" fmla="*/ 40977 h 86051"/>
                  <a:gd name="connsiteX255" fmla="*/ 646770 w 678681"/>
                  <a:gd name="connsiteY255" fmla="*/ 20488 h 86051"/>
                  <a:gd name="connsiteX256" fmla="*/ 646770 w 678681"/>
                  <a:gd name="connsiteY256" fmla="*/ 29196 h 86051"/>
                  <a:gd name="connsiteX257" fmla="*/ 647282 w 678681"/>
                  <a:gd name="connsiteY257" fmla="*/ 29196 h 86051"/>
                  <a:gd name="connsiteX258" fmla="*/ 652404 w 678681"/>
                  <a:gd name="connsiteY258" fmla="*/ 22025 h 86051"/>
                  <a:gd name="connsiteX259" fmla="*/ 661624 w 678681"/>
                  <a:gd name="connsiteY259" fmla="*/ 19464 h 86051"/>
                  <a:gd name="connsiteX260" fmla="*/ 674429 w 678681"/>
                  <a:gd name="connsiteY260" fmla="*/ 24586 h 86051"/>
                  <a:gd name="connsiteX261" fmla="*/ 679039 w 678681"/>
                  <a:gd name="connsiteY261" fmla="*/ 38416 h 86051"/>
                  <a:gd name="connsiteX262" fmla="*/ 679039 w 678681"/>
                  <a:gd name="connsiteY262" fmla="*/ 42513 h 86051"/>
                  <a:gd name="connsiteX263" fmla="*/ 666746 w 678681"/>
                  <a:gd name="connsiteY263" fmla="*/ 42513 h 86051"/>
                  <a:gd name="connsiteX264" fmla="*/ 666746 w 678681"/>
                  <a:gd name="connsiteY264" fmla="*/ 39440 h 86051"/>
                  <a:gd name="connsiteX265" fmla="*/ 664185 w 678681"/>
                  <a:gd name="connsiteY265" fmla="*/ 32269 h 86051"/>
                  <a:gd name="connsiteX266" fmla="*/ 657014 w 678681"/>
                  <a:gd name="connsiteY266" fmla="*/ 29196 h 86051"/>
                  <a:gd name="connsiteX267" fmla="*/ 649843 w 678681"/>
                  <a:gd name="connsiteY267" fmla="*/ 32269 h 86051"/>
                  <a:gd name="connsiteX268" fmla="*/ 647282 w 678681"/>
                  <a:gd name="connsiteY268" fmla="*/ 39440 h 86051"/>
                  <a:gd name="connsiteX269" fmla="*/ 647282 w 678681"/>
                  <a:gd name="connsiteY269" fmla="*/ 71197 h 86051"/>
                  <a:gd name="connsiteX270" fmla="*/ 636526 w 678681"/>
                  <a:gd name="connsiteY270" fmla="*/ 71197 h 86051"/>
                  <a:gd name="connsiteX271" fmla="*/ 636526 w 678681"/>
                  <a:gd name="connsiteY271" fmla="*/ 20488 h 86051"/>
                  <a:gd name="connsiteX272" fmla="*/ 646770 w 678681"/>
                  <a:gd name="connsiteY272" fmla="*/ 20488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</a:cxnLst>
                <a:rect l="l" t="t" r="r" b="b"/>
                <a:pathLst>
                  <a:path w="678681" h="86051">
                    <a:moveTo>
                      <a:pt x="358" y="20488"/>
                    </a:moveTo>
                    <a:lnTo>
                      <a:pt x="11627" y="20488"/>
                    </a:lnTo>
                    <a:lnTo>
                      <a:pt x="11627" y="29196"/>
                    </a:lnTo>
                    <a:lnTo>
                      <a:pt x="12139" y="29196"/>
                    </a:lnTo>
                    <a:cubicBezTo>
                      <a:pt x="13163" y="26123"/>
                      <a:pt x="14188" y="24074"/>
                      <a:pt x="16749" y="22025"/>
                    </a:cubicBezTo>
                    <a:cubicBezTo>
                      <a:pt x="19471" y="20212"/>
                      <a:pt x="22701" y="19315"/>
                      <a:pt x="25969" y="19464"/>
                    </a:cubicBezTo>
                    <a:cubicBezTo>
                      <a:pt x="31091" y="19464"/>
                      <a:pt x="35188" y="21000"/>
                      <a:pt x="38262" y="24586"/>
                    </a:cubicBezTo>
                    <a:cubicBezTo>
                      <a:pt x="40823" y="28171"/>
                      <a:pt x="42359" y="32269"/>
                      <a:pt x="42359" y="37904"/>
                    </a:cubicBezTo>
                    <a:lnTo>
                      <a:pt x="42359" y="71197"/>
                    </a:lnTo>
                    <a:lnTo>
                      <a:pt x="31091" y="71197"/>
                    </a:lnTo>
                    <a:lnTo>
                      <a:pt x="31091" y="39440"/>
                    </a:lnTo>
                    <a:cubicBezTo>
                      <a:pt x="31091" y="36367"/>
                      <a:pt x="30066" y="34318"/>
                      <a:pt x="28530" y="32269"/>
                    </a:cubicBezTo>
                    <a:cubicBezTo>
                      <a:pt x="26993" y="30220"/>
                      <a:pt x="24432" y="29708"/>
                      <a:pt x="21359" y="29708"/>
                    </a:cubicBezTo>
                    <a:cubicBezTo>
                      <a:pt x="18798" y="29708"/>
                      <a:pt x="16237" y="30220"/>
                      <a:pt x="14700" y="32269"/>
                    </a:cubicBezTo>
                    <a:cubicBezTo>
                      <a:pt x="12957" y="34242"/>
                      <a:pt x="12039" y="36810"/>
                      <a:pt x="12139" y="39440"/>
                    </a:cubicBezTo>
                    <a:lnTo>
                      <a:pt x="12139" y="71197"/>
                    </a:lnTo>
                    <a:lnTo>
                      <a:pt x="358" y="71197"/>
                    </a:lnTo>
                    <a:lnTo>
                      <a:pt x="358" y="20488"/>
                    </a:lnTo>
                    <a:close/>
                    <a:moveTo>
                      <a:pt x="49530" y="14854"/>
                    </a:moveTo>
                    <a:lnTo>
                      <a:pt x="49530" y="4610"/>
                    </a:lnTo>
                    <a:lnTo>
                      <a:pt x="77190" y="4610"/>
                    </a:lnTo>
                    <a:lnTo>
                      <a:pt x="77190" y="54807"/>
                    </a:lnTo>
                    <a:cubicBezTo>
                      <a:pt x="77190" y="56855"/>
                      <a:pt x="77702" y="58392"/>
                      <a:pt x="78726" y="59416"/>
                    </a:cubicBezTo>
                    <a:cubicBezTo>
                      <a:pt x="79751" y="60441"/>
                      <a:pt x="81288" y="60953"/>
                      <a:pt x="83336" y="60953"/>
                    </a:cubicBezTo>
                    <a:lnTo>
                      <a:pt x="98703" y="60953"/>
                    </a:lnTo>
                    <a:lnTo>
                      <a:pt x="98703" y="71197"/>
                    </a:lnTo>
                    <a:lnTo>
                      <a:pt x="82312" y="71197"/>
                    </a:lnTo>
                    <a:cubicBezTo>
                      <a:pt x="77190" y="71197"/>
                      <a:pt x="73092" y="69661"/>
                      <a:pt x="70019" y="67100"/>
                    </a:cubicBezTo>
                    <a:cubicBezTo>
                      <a:pt x="66946" y="64026"/>
                      <a:pt x="65921" y="59929"/>
                      <a:pt x="65921" y="54807"/>
                    </a:cubicBezTo>
                    <a:lnTo>
                      <a:pt x="65921" y="14854"/>
                    </a:lnTo>
                    <a:lnTo>
                      <a:pt x="49530" y="14854"/>
                    </a:lnTo>
                    <a:close/>
                    <a:moveTo>
                      <a:pt x="105874" y="20488"/>
                    </a:moveTo>
                    <a:lnTo>
                      <a:pt x="117142" y="20488"/>
                    </a:lnTo>
                    <a:lnTo>
                      <a:pt x="117142" y="29196"/>
                    </a:lnTo>
                    <a:lnTo>
                      <a:pt x="118167" y="29196"/>
                    </a:lnTo>
                    <a:cubicBezTo>
                      <a:pt x="118679" y="26123"/>
                      <a:pt x="120216" y="24074"/>
                      <a:pt x="122777" y="22025"/>
                    </a:cubicBezTo>
                    <a:cubicBezTo>
                      <a:pt x="125499" y="20212"/>
                      <a:pt x="128729" y="19315"/>
                      <a:pt x="131997" y="19464"/>
                    </a:cubicBezTo>
                    <a:cubicBezTo>
                      <a:pt x="134558" y="19464"/>
                      <a:pt x="137119" y="19976"/>
                      <a:pt x="139168" y="21000"/>
                    </a:cubicBezTo>
                    <a:cubicBezTo>
                      <a:pt x="141216" y="22025"/>
                      <a:pt x="142753" y="23049"/>
                      <a:pt x="144290" y="25098"/>
                    </a:cubicBezTo>
                    <a:cubicBezTo>
                      <a:pt x="145826" y="26635"/>
                      <a:pt x="146851" y="28684"/>
                      <a:pt x="147875" y="31245"/>
                    </a:cubicBezTo>
                    <a:cubicBezTo>
                      <a:pt x="148900" y="33806"/>
                      <a:pt x="149412" y="36367"/>
                      <a:pt x="149412" y="39440"/>
                    </a:cubicBezTo>
                    <a:lnTo>
                      <a:pt x="149412" y="52245"/>
                    </a:lnTo>
                    <a:cubicBezTo>
                      <a:pt x="149412" y="55319"/>
                      <a:pt x="148900" y="57880"/>
                      <a:pt x="147875" y="60441"/>
                    </a:cubicBezTo>
                    <a:cubicBezTo>
                      <a:pt x="146851" y="63002"/>
                      <a:pt x="145826" y="65051"/>
                      <a:pt x="144290" y="66587"/>
                    </a:cubicBezTo>
                    <a:cubicBezTo>
                      <a:pt x="142753" y="68636"/>
                      <a:pt x="141216" y="69661"/>
                      <a:pt x="139168" y="70685"/>
                    </a:cubicBezTo>
                    <a:lnTo>
                      <a:pt x="131997" y="72222"/>
                    </a:lnTo>
                    <a:cubicBezTo>
                      <a:pt x="128729" y="72371"/>
                      <a:pt x="125499" y="71474"/>
                      <a:pt x="122777" y="69661"/>
                    </a:cubicBezTo>
                    <a:cubicBezTo>
                      <a:pt x="120216" y="67612"/>
                      <a:pt x="118679" y="65563"/>
                      <a:pt x="118167" y="62490"/>
                    </a:cubicBezTo>
                    <a:lnTo>
                      <a:pt x="117142" y="62490"/>
                    </a:lnTo>
                    <a:lnTo>
                      <a:pt x="117142" y="65563"/>
                    </a:lnTo>
                    <a:cubicBezTo>
                      <a:pt x="117257" y="67446"/>
                      <a:pt x="117428" y="69325"/>
                      <a:pt x="117655" y="71197"/>
                    </a:cubicBezTo>
                    <a:lnTo>
                      <a:pt x="117655" y="86564"/>
                    </a:lnTo>
                    <a:lnTo>
                      <a:pt x="106386" y="86564"/>
                    </a:lnTo>
                    <a:lnTo>
                      <a:pt x="106386" y="21000"/>
                    </a:lnTo>
                    <a:close/>
                    <a:moveTo>
                      <a:pt x="117655" y="39440"/>
                    </a:moveTo>
                    <a:lnTo>
                      <a:pt x="117655" y="52245"/>
                    </a:lnTo>
                    <a:cubicBezTo>
                      <a:pt x="117655" y="54807"/>
                      <a:pt x="118679" y="57368"/>
                      <a:pt x="120216" y="59416"/>
                    </a:cubicBezTo>
                    <a:cubicBezTo>
                      <a:pt x="122265" y="60953"/>
                      <a:pt x="124826" y="61977"/>
                      <a:pt x="127387" y="61977"/>
                    </a:cubicBezTo>
                    <a:cubicBezTo>
                      <a:pt x="130972" y="61977"/>
                      <a:pt x="133021" y="60953"/>
                      <a:pt x="135070" y="59416"/>
                    </a:cubicBezTo>
                    <a:cubicBezTo>
                      <a:pt x="136606" y="57368"/>
                      <a:pt x="137631" y="54807"/>
                      <a:pt x="137631" y="51733"/>
                    </a:cubicBezTo>
                    <a:lnTo>
                      <a:pt x="137631" y="39440"/>
                    </a:lnTo>
                    <a:cubicBezTo>
                      <a:pt x="137631" y="36367"/>
                      <a:pt x="136606" y="34318"/>
                      <a:pt x="135070" y="32269"/>
                    </a:cubicBezTo>
                    <a:cubicBezTo>
                      <a:pt x="132969" y="30396"/>
                      <a:pt x="130191" y="29470"/>
                      <a:pt x="127387" y="29708"/>
                    </a:cubicBezTo>
                    <a:cubicBezTo>
                      <a:pt x="124826" y="29708"/>
                      <a:pt x="122265" y="30220"/>
                      <a:pt x="120728" y="32269"/>
                    </a:cubicBezTo>
                    <a:cubicBezTo>
                      <a:pt x="118798" y="34161"/>
                      <a:pt x="117693" y="36738"/>
                      <a:pt x="117655" y="39440"/>
                    </a:cubicBezTo>
                    <a:close/>
                    <a:moveTo>
                      <a:pt x="170925" y="63002"/>
                    </a:moveTo>
                    <a:cubicBezTo>
                      <a:pt x="170925" y="60441"/>
                      <a:pt x="171949" y="57880"/>
                      <a:pt x="173486" y="56343"/>
                    </a:cubicBezTo>
                    <a:cubicBezTo>
                      <a:pt x="175022" y="54807"/>
                      <a:pt x="177071" y="54294"/>
                      <a:pt x="180145" y="54294"/>
                    </a:cubicBezTo>
                    <a:cubicBezTo>
                      <a:pt x="182706" y="54294"/>
                      <a:pt x="185267" y="54807"/>
                      <a:pt x="186291" y="56343"/>
                    </a:cubicBezTo>
                    <a:cubicBezTo>
                      <a:pt x="187828" y="57880"/>
                      <a:pt x="188852" y="60441"/>
                      <a:pt x="188852" y="63002"/>
                    </a:cubicBezTo>
                    <a:cubicBezTo>
                      <a:pt x="188852" y="65563"/>
                      <a:pt x="187828" y="68124"/>
                      <a:pt x="186291" y="69661"/>
                    </a:cubicBezTo>
                    <a:cubicBezTo>
                      <a:pt x="184754" y="71197"/>
                      <a:pt x="182706" y="72222"/>
                      <a:pt x="179632" y="72222"/>
                    </a:cubicBezTo>
                    <a:cubicBezTo>
                      <a:pt x="177071" y="72222"/>
                      <a:pt x="175022" y="71197"/>
                      <a:pt x="173486" y="69661"/>
                    </a:cubicBezTo>
                    <a:cubicBezTo>
                      <a:pt x="171949" y="68124"/>
                      <a:pt x="170925" y="65563"/>
                      <a:pt x="170925" y="63002"/>
                    </a:cubicBezTo>
                    <a:close/>
                    <a:moveTo>
                      <a:pt x="209341" y="20488"/>
                    </a:moveTo>
                    <a:lnTo>
                      <a:pt x="223170" y="20488"/>
                    </a:lnTo>
                    <a:lnTo>
                      <a:pt x="223170" y="5122"/>
                    </a:lnTo>
                    <a:lnTo>
                      <a:pt x="234439" y="5122"/>
                    </a:lnTo>
                    <a:lnTo>
                      <a:pt x="234439" y="20488"/>
                    </a:lnTo>
                    <a:lnTo>
                      <a:pt x="253903" y="20488"/>
                    </a:lnTo>
                    <a:lnTo>
                      <a:pt x="253903" y="30733"/>
                    </a:lnTo>
                    <a:lnTo>
                      <a:pt x="234439" y="30733"/>
                    </a:lnTo>
                    <a:lnTo>
                      <a:pt x="234439" y="55831"/>
                    </a:lnTo>
                    <a:cubicBezTo>
                      <a:pt x="234439" y="57880"/>
                      <a:pt x="234951" y="58904"/>
                      <a:pt x="235976" y="59929"/>
                    </a:cubicBezTo>
                    <a:cubicBezTo>
                      <a:pt x="237000" y="60953"/>
                      <a:pt x="238537" y="61465"/>
                      <a:pt x="240073" y="61465"/>
                    </a:cubicBezTo>
                    <a:lnTo>
                      <a:pt x="252879" y="61465"/>
                    </a:lnTo>
                    <a:lnTo>
                      <a:pt x="252879" y="71710"/>
                    </a:lnTo>
                    <a:lnTo>
                      <a:pt x="239049" y="71710"/>
                    </a:lnTo>
                    <a:cubicBezTo>
                      <a:pt x="233927" y="71710"/>
                      <a:pt x="230341" y="70173"/>
                      <a:pt x="227268" y="67612"/>
                    </a:cubicBezTo>
                    <a:cubicBezTo>
                      <a:pt x="224298" y="64441"/>
                      <a:pt x="222809" y="60161"/>
                      <a:pt x="223170" y="55831"/>
                    </a:cubicBezTo>
                    <a:lnTo>
                      <a:pt x="223170" y="31245"/>
                    </a:lnTo>
                    <a:lnTo>
                      <a:pt x="209341" y="31245"/>
                    </a:lnTo>
                    <a:lnTo>
                      <a:pt x="209341" y="21000"/>
                    </a:lnTo>
                    <a:close/>
                    <a:moveTo>
                      <a:pt x="285660" y="71710"/>
                    </a:moveTo>
                    <a:cubicBezTo>
                      <a:pt x="282075" y="71710"/>
                      <a:pt x="279001" y="71710"/>
                      <a:pt x="276440" y="70685"/>
                    </a:cubicBezTo>
                    <a:cubicBezTo>
                      <a:pt x="273797" y="69820"/>
                      <a:pt x="271357" y="68426"/>
                      <a:pt x="269269" y="66587"/>
                    </a:cubicBezTo>
                    <a:cubicBezTo>
                      <a:pt x="267221" y="64539"/>
                      <a:pt x="266196" y="62490"/>
                      <a:pt x="265172" y="60441"/>
                    </a:cubicBezTo>
                    <a:cubicBezTo>
                      <a:pt x="263927" y="57881"/>
                      <a:pt x="263229" y="55090"/>
                      <a:pt x="263123" y="52245"/>
                    </a:cubicBezTo>
                    <a:lnTo>
                      <a:pt x="263123" y="39440"/>
                    </a:lnTo>
                    <a:cubicBezTo>
                      <a:pt x="263123" y="36367"/>
                      <a:pt x="263635" y="33806"/>
                      <a:pt x="265172" y="31245"/>
                    </a:cubicBezTo>
                    <a:cubicBezTo>
                      <a:pt x="267219" y="26325"/>
                      <a:pt x="271348" y="22571"/>
                      <a:pt x="276440" y="21000"/>
                    </a:cubicBezTo>
                    <a:cubicBezTo>
                      <a:pt x="279001" y="19976"/>
                      <a:pt x="282075" y="19464"/>
                      <a:pt x="285660" y="19464"/>
                    </a:cubicBezTo>
                    <a:cubicBezTo>
                      <a:pt x="288734" y="19464"/>
                      <a:pt x="291807" y="19976"/>
                      <a:pt x="294368" y="21000"/>
                    </a:cubicBezTo>
                    <a:cubicBezTo>
                      <a:pt x="299460" y="22571"/>
                      <a:pt x="303589" y="26325"/>
                      <a:pt x="305637" y="31245"/>
                    </a:cubicBezTo>
                    <a:cubicBezTo>
                      <a:pt x="307173" y="33806"/>
                      <a:pt x="307685" y="36367"/>
                      <a:pt x="307685" y="39440"/>
                    </a:cubicBezTo>
                    <a:lnTo>
                      <a:pt x="307685" y="52245"/>
                    </a:lnTo>
                    <a:cubicBezTo>
                      <a:pt x="307685" y="54807"/>
                      <a:pt x="307173" y="57368"/>
                      <a:pt x="305637" y="60441"/>
                    </a:cubicBezTo>
                    <a:cubicBezTo>
                      <a:pt x="303590" y="65361"/>
                      <a:pt x="299460" y="69115"/>
                      <a:pt x="294368" y="70685"/>
                    </a:cubicBezTo>
                    <a:cubicBezTo>
                      <a:pt x="291807" y="71710"/>
                      <a:pt x="289246" y="72222"/>
                      <a:pt x="285148" y="72222"/>
                    </a:cubicBezTo>
                    <a:close/>
                    <a:moveTo>
                      <a:pt x="274904" y="52245"/>
                    </a:moveTo>
                    <a:cubicBezTo>
                      <a:pt x="274904" y="55319"/>
                      <a:pt x="275928" y="57368"/>
                      <a:pt x="277465" y="59416"/>
                    </a:cubicBezTo>
                    <a:cubicBezTo>
                      <a:pt x="279514" y="60953"/>
                      <a:pt x="282587" y="61977"/>
                      <a:pt x="285148" y="61977"/>
                    </a:cubicBezTo>
                    <a:cubicBezTo>
                      <a:pt x="288123" y="62365"/>
                      <a:pt x="291118" y="61429"/>
                      <a:pt x="293343" y="59416"/>
                    </a:cubicBezTo>
                    <a:cubicBezTo>
                      <a:pt x="294880" y="57368"/>
                      <a:pt x="295905" y="55319"/>
                      <a:pt x="295905" y="52245"/>
                    </a:cubicBezTo>
                    <a:lnTo>
                      <a:pt x="295905" y="39440"/>
                    </a:lnTo>
                    <a:cubicBezTo>
                      <a:pt x="295905" y="36367"/>
                      <a:pt x="294880" y="34318"/>
                      <a:pt x="293343" y="32269"/>
                    </a:cubicBezTo>
                    <a:cubicBezTo>
                      <a:pt x="291243" y="30396"/>
                      <a:pt x="288464" y="29470"/>
                      <a:pt x="285660" y="29708"/>
                    </a:cubicBezTo>
                    <a:cubicBezTo>
                      <a:pt x="282685" y="29321"/>
                      <a:pt x="279690" y="30257"/>
                      <a:pt x="277465" y="32269"/>
                    </a:cubicBezTo>
                    <a:cubicBezTo>
                      <a:pt x="275928" y="34318"/>
                      <a:pt x="274904" y="36367"/>
                      <a:pt x="274904" y="39440"/>
                    </a:cubicBezTo>
                    <a:lnTo>
                      <a:pt x="274904" y="52245"/>
                    </a:lnTo>
                    <a:close/>
                    <a:moveTo>
                      <a:pt x="317930" y="4610"/>
                    </a:moveTo>
                    <a:lnTo>
                      <a:pt x="329198" y="4610"/>
                    </a:lnTo>
                    <a:lnTo>
                      <a:pt x="329198" y="40465"/>
                    </a:lnTo>
                    <a:lnTo>
                      <a:pt x="337394" y="40465"/>
                    </a:lnTo>
                    <a:lnTo>
                      <a:pt x="350199" y="20488"/>
                    </a:lnTo>
                    <a:lnTo>
                      <a:pt x="363004" y="20488"/>
                    </a:lnTo>
                    <a:lnTo>
                      <a:pt x="347638" y="45074"/>
                    </a:lnTo>
                    <a:lnTo>
                      <a:pt x="363004" y="71197"/>
                    </a:lnTo>
                    <a:lnTo>
                      <a:pt x="350199" y="71197"/>
                    </a:lnTo>
                    <a:lnTo>
                      <a:pt x="337394" y="50709"/>
                    </a:lnTo>
                    <a:lnTo>
                      <a:pt x="329198" y="50709"/>
                    </a:lnTo>
                    <a:lnTo>
                      <a:pt x="329198" y="71197"/>
                    </a:lnTo>
                    <a:lnTo>
                      <a:pt x="317930" y="71197"/>
                    </a:lnTo>
                    <a:lnTo>
                      <a:pt x="317930" y="4610"/>
                    </a:lnTo>
                    <a:close/>
                    <a:moveTo>
                      <a:pt x="369151" y="39440"/>
                    </a:moveTo>
                    <a:cubicBezTo>
                      <a:pt x="369151" y="36367"/>
                      <a:pt x="369151" y="33806"/>
                      <a:pt x="370688" y="31245"/>
                    </a:cubicBezTo>
                    <a:cubicBezTo>
                      <a:pt x="371712" y="28684"/>
                      <a:pt x="372736" y="26635"/>
                      <a:pt x="374785" y="25098"/>
                    </a:cubicBezTo>
                    <a:cubicBezTo>
                      <a:pt x="376834" y="23049"/>
                      <a:pt x="378883" y="22025"/>
                      <a:pt x="381956" y="21000"/>
                    </a:cubicBezTo>
                    <a:cubicBezTo>
                      <a:pt x="384517" y="19976"/>
                      <a:pt x="387078" y="19464"/>
                      <a:pt x="391176" y="19464"/>
                    </a:cubicBezTo>
                    <a:cubicBezTo>
                      <a:pt x="394249" y="19464"/>
                      <a:pt x="397323" y="19976"/>
                      <a:pt x="399884" y="21000"/>
                    </a:cubicBezTo>
                    <a:cubicBezTo>
                      <a:pt x="402445" y="22025"/>
                      <a:pt x="405006" y="23049"/>
                      <a:pt x="406542" y="25098"/>
                    </a:cubicBezTo>
                    <a:cubicBezTo>
                      <a:pt x="408591" y="26635"/>
                      <a:pt x="410128" y="28684"/>
                      <a:pt x="411664" y="31245"/>
                    </a:cubicBezTo>
                    <a:lnTo>
                      <a:pt x="412689" y="39440"/>
                    </a:lnTo>
                    <a:lnTo>
                      <a:pt x="412689" y="48660"/>
                    </a:lnTo>
                    <a:lnTo>
                      <a:pt x="380420" y="48660"/>
                    </a:lnTo>
                    <a:lnTo>
                      <a:pt x="380420" y="52245"/>
                    </a:lnTo>
                    <a:cubicBezTo>
                      <a:pt x="380420" y="55319"/>
                      <a:pt x="381444" y="57880"/>
                      <a:pt x="382981" y="59929"/>
                    </a:cubicBezTo>
                    <a:cubicBezTo>
                      <a:pt x="385029" y="61977"/>
                      <a:pt x="387591" y="63002"/>
                      <a:pt x="390664" y="63002"/>
                    </a:cubicBezTo>
                    <a:cubicBezTo>
                      <a:pt x="393225" y="63002"/>
                      <a:pt x="395786" y="62490"/>
                      <a:pt x="397323" y="61465"/>
                    </a:cubicBezTo>
                    <a:cubicBezTo>
                      <a:pt x="398859" y="60953"/>
                      <a:pt x="400396" y="59929"/>
                      <a:pt x="400908" y="58392"/>
                    </a:cubicBezTo>
                    <a:lnTo>
                      <a:pt x="412177" y="58392"/>
                    </a:lnTo>
                    <a:cubicBezTo>
                      <a:pt x="412177" y="60441"/>
                      <a:pt x="411152" y="62490"/>
                      <a:pt x="409616" y="64026"/>
                    </a:cubicBezTo>
                    <a:lnTo>
                      <a:pt x="404494" y="68636"/>
                    </a:lnTo>
                    <a:lnTo>
                      <a:pt x="398347" y="71197"/>
                    </a:lnTo>
                    <a:cubicBezTo>
                      <a:pt x="393000" y="72792"/>
                      <a:pt x="387303" y="72792"/>
                      <a:pt x="381956" y="71197"/>
                    </a:cubicBezTo>
                    <a:cubicBezTo>
                      <a:pt x="378883" y="69661"/>
                      <a:pt x="376834" y="68636"/>
                      <a:pt x="374785" y="66587"/>
                    </a:cubicBezTo>
                    <a:cubicBezTo>
                      <a:pt x="372736" y="65051"/>
                      <a:pt x="371712" y="63002"/>
                      <a:pt x="370688" y="60441"/>
                    </a:cubicBezTo>
                    <a:cubicBezTo>
                      <a:pt x="369443" y="57881"/>
                      <a:pt x="368745" y="55090"/>
                      <a:pt x="368639" y="52245"/>
                    </a:cubicBezTo>
                    <a:lnTo>
                      <a:pt x="368639" y="39440"/>
                    </a:lnTo>
                    <a:close/>
                    <a:moveTo>
                      <a:pt x="380420" y="40977"/>
                    </a:moveTo>
                    <a:lnTo>
                      <a:pt x="400908" y="40977"/>
                    </a:lnTo>
                    <a:lnTo>
                      <a:pt x="400908" y="39440"/>
                    </a:lnTo>
                    <a:cubicBezTo>
                      <a:pt x="401146" y="36636"/>
                      <a:pt x="400220" y="33858"/>
                      <a:pt x="398347" y="31757"/>
                    </a:cubicBezTo>
                    <a:cubicBezTo>
                      <a:pt x="396332" y="29698"/>
                      <a:pt x="393543" y="28582"/>
                      <a:pt x="390664" y="28684"/>
                    </a:cubicBezTo>
                    <a:cubicBezTo>
                      <a:pt x="387610" y="28431"/>
                      <a:pt x="384603" y="29558"/>
                      <a:pt x="382468" y="31757"/>
                    </a:cubicBezTo>
                    <a:cubicBezTo>
                      <a:pt x="380596" y="33858"/>
                      <a:pt x="379669" y="36636"/>
                      <a:pt x="379907" y="39440"/>
                    </a:cubicBezTo>
                    <a:lnTo>
                      <a:pt x="379907" y="40977"/>
                    </a:lnTo>
                    <a:close/>
                    <a:moveTo>
                      <a:pt x="422421" y="20488"/>
                    </a:moveTo>
                    <a:lnTo>
                      <a:pt x="433690" y="20488"/>
                    </a:lnTo>
                    <a:lnTo>
                      <a:pt x="433690" y="29196"/>
                    </a:lnTo>
                    <a:lnTo>
                      <a:pt x="434202" y="29196"/>
                    </a:lnTo>
                    <a:cubicBezTo>
                      <a:pt x="435226" y="26123"/>
                      <a:pt x="436251" y="24074"/>
                      <a:pt x="438812" y="22025"/>
                    </a:cubicBezTo>
                    <a:cubicBezTo>
                      <a:pt x="441534" y="20212"/>
                      <a:pt x="444764" y="19315"/>
                      <a:pt x="448032" y="19464"/>
                    </a:cubicBezTo>
                    <a:cubicBezTo>
                      <a:pt x="453154" y="19464"/>
                      <a:pt x="457251" y="21000"/>
                      <a:pt x="460325" y="24586"/>
                    </a:cubicBezTo>
                    <a:cubicBezTo>
                      <a:pt x="462886" y="28171"/>
                      <a:pt x="464422" y="32269"/>
                      <a:pt x="464422" y="37904"/>
                    </a:cubicBezTo>
                    <a:lnTo>
                      <a:pt x="464422" y="71197"/>
                    </a:lnTo>
                    <a:lnTo>
                      <a:pt x="453154" y="71197"/>
                    </a:lnTo>
                    <a:lnTo>
                      <a:pt x="453154" y="39440"/>
                    </a:lnTo>
                    <a:cubicBezTo>
                      <a:pt x="453154" y="36367"/>
                      <a:pt x="452129" y="34318"/>
                      <a:pt x="450593" y="32269"/>
                    </a:cubicBezTo>
                    <a:cubicBezTo>
                      <a:pt x="449056" y="30220"/>
                      <a:pt x="446495" y="29708"/>
                      <a:pt x="443422" y="29708"/>
                    </a:cubicBezTo>
                    <a:cubicBezTo>
                      <a:pt x="440861" y="29708"/>
                      <a:pt x="438300" y="30220"/>
                      <a:pt x="436763" y="32269"/>
                    </a:cubicBezTo>
                    <a:cubicBezTo>
                      <a:pt x="435020" y="34242"/>
                      <a:pt x="434102" y="36810"/>
                      <a:pt x="434202" y="39440"/>
                    </a:cubicBezTo>
                    <a:lnTo>
                      <a:pt x="434202" y="71197"/>
                    </a:lnTo>
                    <a:lnTo>
                      <a:pt x="422421" y="71197"/>
                    </a:lnTo>
                    <a:lnTo>
                      <a:pt x="422421" y="20488"/>
                    </a:lnTo>
                    <a:close/>
                    <a:moveTo>
                      <a:pt x="476203" y="60441"/>
                    </a:moveTo>
                    <a:lnTo>
                      <a:pt x="494643" y="60441"/>
                    </a:lnTo>
                    <a:lnTo>
                      <a:pt x="494643" y="30733"/>
                    </a:lnTo>
                    <a:lnTo>
                      <a:pt x="478764" y="30733"/>
                    </a:lnTo>
                    <a:lnTo>
                      <a:pt x="478764" y="20488"/>
                    </a:lnTo>
                    <a:lnTo>
                      <a:pt x="505912" y="20488"/>
                    </a:lnTo>
                    <a:lnTo>
                      <a:pt x="505912" y="60441"/>
                    </a:lnTo>
                    <a:lnTo>
                      <a:pt x="520254" y="60441"/>
                    </a:lnTo>
                    <a:lnTo>
                      <a:pt x="520254" y="71197"/>
                    </a:lnTo>
                    <a:lnTo>
                      <a:pt x="476203" y="71197"/>
                    </a:lnTo>
                    <a:lnTo>
                      <a:pt x="476203" y="60953"/>
                    </a:lnTo>
                    <a:close/>
                    <a:moveTo>
                      <a:pt x="491570" y="6659"/>
                    </a:moveTo>
                    <a:cubicBezTo>
                      <a:pt x="491570" y="5122"/>
                      <a:pt x="491570" y="3585"/>
                      <a:pt x="493106" y="2561"/>
                    </a:cubicBezTo>
                    <a:cubicBezTo>
                      <a:pt x="494131" y="1024"/>
                      <a:pt x="495667" y="512"/>
                      <a:pt x="498228" y="512"/>
                    </a:cubicBezTo>
                    <a:lnTo>
                      <a:pt x="500277" y="512"/>
                    </a:lnTo>
                    <a:cubicBezTo>
                      <a:pt x="502326" y="512"/>
                      <a:pt x="503863" y="1024"/>
                      <a:pt x="505399" y="2561"/>
                    </a:cubicBezTo>
                    <a:cubicBezTo>
                      <a:pt x="505912" y="3585"/>
                      <a:pt x="506936" y="5122"/>
                      <a:pt x="506936" y="6659"/>
                    </a:cubicBezTo>
                    <a:cubicBezTo>
                      <a:pt x="506936" y="8707"/>
                      <a:pt x="505912" y="10244"/>
                      <a:pt x="504887" y="11268"/>
                    </a:cubicBezTo>
                    <a:cubicBezTo>
                      <a:pt x="503863" y="12293"/>
                      <a:pt x="502326" y="12805"/>
                      <a:pt x="499765" y="12805"/>
                    </a:cubicBezTo>
                    <a:lnTo>
                      <a:pt x="497716" y="12805"/>
                    </a:lnTo>
                    <a:cubicBezTo>
                      <a:pt x="495667" y="12805"/>
                      <a:pt x="494131" y="12293"/>
                      <a:pt x="492594" y="11268"/>
                    </a:cubicBezTo>
                    <a:cubicBezTo>
                      <a:pt x="492082" y="10244"/>
                      <a:pt x="491057" y="8707"/>
                      <a:pt x="491057" y="6659"/>
                    </a:cubicBezTo>
                    <a:close/>
                    <a:moveTo>
                      <a:pt x="527937" y="60441"/>
                    </a:moveTo>
                    <a:lnTo>
                      <a:pt x="555596" y="30220"/>
                    </a:lnTo>
                    <a:lnTo>
                      <a:pt x="553547" y="30220"/>
                    </a:lnTo>
                    <a:cubicBezTo>
                      <a:pt x="551846" y="30424"/>
                      <a:pt x="550127" y="30424"/>
                      <a:pt x="548425" y="30220"/>
                    </a:cubicBezTo>
                    <a:lnTo>
                      <a:pt x="528961" y="30220"/>
                    </a:lnTo>
                    <a:lnTo>
                      <a:pt x="528961" y="20488"/>
                    </a:lnTo>
                    <a:lnTo>
                      <a:pt x="569426" y="20488"/>
                    </a:lnTo>
                    <a:lnTo>
                      <a:pt x="569426" y="31245"/>
                    </a:lnTo>
                    <a:lnTo>
                      <a:pt x="541254" y="61465"/>
                    </a:lnTo>
                    <a:lnTo>
                      <a:pt x="541254" y="61977"/>
                    </a:lnTo>
                    <a:cubicBezTo>
                      <a:pt x="543748" y="61248"/>
                      <a:pt x="546339" y="60903"/>
                      <a:pt x="548937" y="60953"/>
                    </a:cubicBezTo>
                    <a:lnTo>
                      <a:pt x="570450" y="60953"/>
                    </a:lnTo>
                    <a:lnTo>
                      <a:pt x="570450" y="71197"/>
                    </a:lnTo>
                    <a:lnTo>
                      <a:pt x="527937" y="71197"/>
                    </a:lnTo>
                    <a:lnTo>
                      <a:pt x="527937" y="60441"/>
                    </a:lnTo>
                    <a:close/>
                    <a:moveTo>
                      <a:pt x="579670" y="39440"/>
                    </a:moveTo>
                    <a:cubicBezTo>
                      <a:pt x="579670" y="36367"/>
                      <a:pt x="580182" y="33806"/>
                      <a:pt x="581719" y="31245"/>
                    </a:cubicBezTo>
                    <a:cubicBezTo>
                      <a:pt x="582743" y="28684"/>
                      <a:pt x="583768" y="26635"/>
                      <a:pt x="585817" y="25098"/>
                    </a:cubicBezTo>
                    <a:cubicBezTo>
                      <a:pt x="587866" y="23049"/>
                      <a:pt x="589914" y="22025"/>
                      <a:pt x="592988" y="21000"/>
                    </a:cubicBezTo>
                    <a:cubicBezTo>
                      <a:pt x="595549" y="19976"/>
                      <a:pt x="598110" y="19464"/>
                      <a:pt x="602208" y="19464"/>
                    </a:cubicBezTo>
                    <a:cubicBezTo>
                      <a:pt x="605281" y="19464"/>
                      <a:pt x="608354" y="19976"/>
                      <a:pt x="610915" y="21000"/>
                    </a:cubicBezTo>
                    <a:cubicBezTo>
                      <a:pt x="613476" y="22025"/>
                      <a:pt x="616037" y="23049"/>
                      <a:pt x="617574" y="25098"/>
                    </a:cubicBezTo>
                    <a:cubicBezTo>
                      <a:pt x="619623" y="26635"/>
                      <a:pt x="621159" y="28684"/>
                      <a:pt x="622696" y="31245"/>
                    </a:cubicBezTo>
                    <a:lnTo>
                      <a:pt x="623720" y="39440"/>
                    </a:lnTo>
                    <a:lnTo>
                      <a:pt x="623720" y="48660"/>
                    </a:lnTo>
                    <a:lnTo>
                      <a:pt x="591451" y="48660"/>
                    </a:lnTo>
                    <a:lnTo>
                      <a:pt x="591451" y="52245"/>
                    </a:lnTo>
                    <a:cubicBezTo>
                      <a:pt x="591451" y="55319"/>
                      <a:pt x="592475" y="57880"/>
                      <a:pt x="594012" y="59929"/>
                    </a:cubicBezTo>
                    <a:cubicBezTo>
                      <a:pt x="596061" y="61977"/>
                      <a:pt x="598622" y="63002"/>
                      <a:pt x="601695" y="63002"/>
                    </a:cubicBezTo>
                    <a:cubicBezTo>
                      <a:pt x="604256" y="63002"/>
                      <a:pt x="606817" y="62490"/>
                      <a:pt x="608354" y="61465"/>
                    </a:cubicBezTo>
                    <a:cubicBezTo>
                      <a:pt x="609891" y="60953"/>
                      <a:pt x="611427" y="59929"/>
                      <a:pt x="611940" y="58392"/>
                    </a:cubicBezTo>
                    <a:lnTo>
                      <a:pt x="623208" y="58392"/>
                    </a:lnTo>
                    <a:cubicBezTo>
                      <a:pt x="623208" y="60441"/>
                      <a:pt x="622184" y="62490"/>
                      <a:pt x="620647" y="64026"/>
                    </a:cubicBezTo>
                    <a:lnTo>
                      <a:pt x="615525" y="68636"/>
                    </a:lnTo>
                    <a:lnTo>
                      <a:pt x="609378" y="71197"/>
                    </a:lnTo>
                    <a:cubicBezTo>
                      <a:pt x="604031" y="72792"/>
                      <a:pt x="598335" y="72792"/>
                      <a:pt x="592988" y="71197"/>
                    </a:cubicBezTo>
                    <a:cubicBezTo>
                      <a:pt x="589914" y="69661"/>
                      <a:pt x="587866" y="68636"/>
                      <a:pt x="585817" y="66587"/>
                    </a:cubicBezTo>
                    <a:cubicBezTo>
                      <a:pt x="583768" y="65051"/>
                      <a:pt x="582743" y="63002"/>
                      <a:pt x="581719" y="60441"/>
                    </a:cubicBezTo>
                    <a:cubicBezTo>
                      <a:pt x="580474" y="57881"/>
                      <a:pt x="579776" y="55090"/>
                      <a:pt x="579670" y="52245"/>
                    </a:cubicBezTo>
                    <a:lnTo>
                      <a:pt x="579670" y="39440"/>
                    </a:lnTo>
                    <a:close/>
                    <a:moveTo>
                      <a:pt x="591451" y="40977"/>
                    </a:moveTo>
                    <a:lnTo>
                      <a:pt x="612452" y="40977"/>
                    </a:lnTo>
                    <a:lnTo>
                      <a:pt x="612452" y="39440"/>
                    </a:lnTo>
                    <a:cubicBezTo>
                      <a:pt x="612690" y="36636"/>
                      <a:pt x="611764" y="33858"/>
                      <a:pt x="609891" y="31757"/>
                    </a:cubicBezTo>
                    <a:cubicBezTo>
                      <a:pt x="607756" y="29558"/>
                      <a:pt x="604749" y="28431"/>
                      <a:pt x="601695" y="28684"/>
                    </a:cubicBezTo>
                    <a:cubicBezTo>
                      <a:pt x="598816" y="28582"/>
                      <a:pt x="596027" y="29698"/>
                      <a:pt x="594012" y="31757"/>
                    </a:cubicBezTo>
                    <a:cubicBezTo>
                      <a:pt x="592139" y="33858"/>
                      <a:pt x="591213" y="36636"/>
                      <a:pt x="591451" y="39440"/>
                    </a:cubicBezTo>
                    <a:lnTo>
                      <a:pt x="591451" y="40977"/>
                    </a:lnTo>
                    <a:close/>
                    <a:moveTo>
                      <a:pt x="646770" y="20488"/>
                    </a:moveTo>
                    <a:lnTo>
                      <a:pt x="646770" y="29196"/>
                    </a:lnTo>
                    <a:lnTo>
                      <a:pt x="647282" y="29196"/>
                    </a:lnTo>
                    <a:cubicBezTo>
                      <a:pt x="648307" y="26123"/>
                      <a:pt x="649843" y="24074"/>
                      <a:pt x="652404" y="22025"/>
                    </a:cubicBezTo>
                    <a:cubicBezTo>
                      <a:pt x="654453" y="20488"/>
                      <a:pt x="657526" y="19464"/>
                      <a:pt x="661624" y="19464"/>
                    </a:cubicBezTo>
                    <a:cubicBezTo>
                      <a:pt x="666746" y="19464"/>
                      <a:pt x="671356" y="21000"/>
                      <a:pt x="674429" y="24586"/>
                    </a:cubicBezTo>
                    <a:cubicBezTo>
                      <a:pt x="677503" y="28171"/>
                      <a:pt x="679039" y="32781"/>
                      <a:pt x="679039" y="38416"/>
                    </a:cubicBezTo>
                    <a:lnTo>
                      <a:pt x="679039" y="42513"/>
                    </a:lnTo>
                    <a:lnTo>
                      <a:pt x="666746" y="42513"/>
                    </a:lnTo>
                    <a:lnTo>
                      <a:pt x="666746" y="39440"/>
                    </a:lnTo>
                    <a:cubicBezTo>
                      <a:pt x="666846" y="36810"/>
                      <a:pt x="665929" y="34242"/>
                      <a:pt x="664185" y="32269"/>
                    </a:cubicBezTo>
                    <a:cubicBezTo>
                      <a:pt x="662294" y="30339"/>
                      <a:pt x="659716" y="29234"/>
                      <a:pt x="657014" y="29196"/>
                    </a:cubicBezTo>
                    <a:cubicBezTo>
                      <a:pt x="653941" y="29196"/>
                      <a:pt x="651892" y="30220"/>
                      <a:pt x="649843" y="32269"/>
                    </a:cubicBezTo>
                    <a:cubicBezTo>
                      <a:pt x="648307" y="33806"/>
                      <a:pt x="647282" y="36367"/>
                      <a:pt x="647282" y="39440"/>
                    </a:cubicBezTo>
                    <a:lnTo>
                      <a:pt x="647282" y="71197"/>
                    </a:lnTo>
                    <a:lnTo>
                      <a:pt x="636526" y="71197"/>
                    </a:lnTo>
                    <a:lnTo>
                      <a:pt x="636526" y="20488"/>
                    </a:lnTo>
                    <a:lnTo>
                      <a:pt x="646770" y="20488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6431FA9-BCE0-9249-8682-3CDC4569473C}"/>
                </a:ext>
              </a:extLst>
            </p:cNvPr>
            <p:cNvSpPr/>
            <p:nvPr/>
          </p:nvSpPr>
          <p:spPr>
            <a:xfrm>
              <a:off x="8702418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29CFE39-A89B-E8A3-424B-07931C9C3F85}"/>
                </a:ext>
              </a:extLst>
            </p:cNvPr>
            <p:cNvSpPr/>
            <p:nvPr/>
          </p:nvSpPr>
          <p:spPr>
            <a:xfrm>
              <a:off x="8891316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E4C1C0-6CA8-8EB6-D76F-2A2E2FB17794}"/>
                </a:ext>
              </a:extLst>
            </p:cNvPr>
            <p:cNvSpPr/>
            <p:nvPr/>
          </p:nvSpPr>
          <p:spPr>
            <a:xfrm>
              <a:off x="7734337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10E1506-D5B1-335B-3153-05D865F6CE1C}"/>
                </a:ext>
              </a:extLst>
            </p:cNvPr>
            <p:cNvSpPr/>
            <p:nvPr/>
          </p:nvSpPr>
          <p:spPr>
            <a:xfrm>
              <a:off x="7923234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75" name="Graphic 9">
              <a:extLst>
                <a:ext uri="{FF2B5EF4-FFF2-40B4-BE49-F238E27FC236}">
                  <a16:creationId xmlns:a16="http://schemas.microsoft.com/office/drawing/2014/main" id="{1EC20B68-FAF2-3D16-3318-C7BF3A5D4B78}"/>
                </a:ext>
              </a:extLst>
            </p:cNvPr>
            <p:cNvGrpSpPr/>
            <p:nvPr/>
          </p:nvGrpSpPr>
          <p:grpSpPr>
            <a:xfrm>
              <a:off x="9060967" y="3417912"/>
              <a:ext cx="548067" cy="245861"/>
              <a:chOff x="9060967" y="3417912"/>
              <a:chExt cx="548067" cy="245861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21282FB-C8E7-8E50-BCBD-7B3C30B57DA9}"/>
                  </a:ext>
                </a:extLst>
              </p:cNvPr>
              <p:cNvSpPr/>
              <p:nvPr/>
            </p:nvSpPr>
            <p:spPr>
              <a:xfrm>
                <a:off x="9060967" y="3417912"/>
                <a:ext cx="548067" cy="245861"/>
              </a:xfrm>
              <a:custGeom>
                <a:avLst/>
                <a:gdLst>
                  <a:gd name="connsiteX0" fmla="*/ 487410 w 548067"/>
                  <a:gd name="connsiteY0" fmla="*/ 596 h 245861"/>
                  <a:gd name="connsiteX1" fmla="*/ 548875 w 548067"/>
                  <a:gd name="connsiteY1" fmla="*/ 596 h 245861"/>
                  <a:gd name="connsiteX2" fmla="*/ 548875 w 548067"/>
                  <a:gd name="connsiteY2" fmla="*/ 246458 h 245861"/>
                  <a:gd name="connsiteX3" fmla="*/ 487410 w 548067"/>
                  <a:gd name="connsiteY3" fmla="*/ 246458 h 245861"/>
                  <a:gd name="connsiteX4" fmla="*/ 62273 w 548067"/>
                  <a:gd name="connsiteY4" fmla="*/ 246458 h 245861"/>
                  <a:gd name="connsiteX5" fmla="*/ 808 w 548067"/>
                  <a:gd name="connsiteY5" fmla="*/ 246458 h 245861"/>
                  <a:gd name="connsiteX6" fmla="*/ 808 w 548067"/>
                  <a:gd name="connsiteY6" fmla="*/ 596 h 245861"/>
                  <a:gd name="connsiteX7" fmla="*/ 62273 w 548067"/>
                  <a:gd name="connsiteY7" fmla="*/ 596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8067" h="245861">
                    <a:moveTo>
                      <a:pt x="487410" y="596"/>
                    </a:moveTo>
                    <a:cubicBezTo>
                      <a:pt x="521356" y="596"/>
                      <a:pt x="548875" y="596"/>
                      <a:pt x="548875" y="596"/>
                    </a:cubicBezTo>
                    <a:lnTo>
                      <a:pt x="548875" y="246458"/>
                    </a:lnTo>
                    <a:cubicBezTo>
                      <a:pt x="548875" y="246458"/>
                      <a:pt x="521356" y="246458"/>
                      <a:pt x="487410" y="246458"/>
                    </a:cubicBezTo>
                    <a:lnTo>
                      <a:pt x="62273" y="246458"/>
                    </a:lnTo>
                    <a:cubicBezTo>
                      <a:pt x="28327" y="246458"/>
                      <a:pt x="808" y="246458"/>
                      <a:pt x="808" y="246458"/>
                    </a:cubicBezTo>
                    <a:lnTo>
                      <a:pt x="808" y="596"/>
                    </a:lnTo>
                    <a:cubicBezTo>
                      <a:pt x="808" y="596"/>
                      <a:pt x="28327" y="596"/>
                      <a:pt x="62273" y="596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12A9D0A-95B8-4A2F-3A75-95E3A6181709}"/>
                  </a:ext>
                </a:extLst>
              </p:cNvPr>
              <p:cNvSpPr/>
              <p:nvPr/>
            </p:nvSpPr>
            <p:spPr>
              <a:xfrm>
                <a:off x="9153677" y="3482963"/>
                <a:ext cx="363158" cy="99881"/>
              </a:xfrm>
              <a:custGeom>
                <a:avLst/>
                <a:gdLst>
                  <a:gd name="connsiteX0" fmla="*/ 48956 w 363158"/>
                  <a:gd name="connsiteY0" fmla="*/ 59500 h 99881"/>
                  <a:gd name="connsiteX1" fmla="*/ 53054 w 363158"/>
                  <a:gd name="connsiteY1" fmla="*/ 68720 h 99881"/>
                  <a:gd name="connsiteX2" fmla="*/ 56639 w 363158"/>
                  <a:gd name="connsiteY2" fmla="*/ 59500 h 99881"/>
                  <a:gd name="connsiteX3" fmla="*/ 85323 w 363158"/>
                  <a:gd name="connsiteY3" fmla="*/ 6230 h 99881"/>
                  <a:gd name="connsiteX4" fmla="*/ 86347 w 363158"/>
                  <a:gd name="connsiteY4" fmla="*/ 4181 h 99881"/>
                  <a:gd name="connsiteX5" fmla="*/ 87884 w 363158"/>
                  <a:gd name="connsiteY5" fmla="*/ 3669 h 99881"/>
                  <a:gd name="connsiteX6" fmla="*/ 89421 w 363158"/>
                  <a:gd name="connsiteY6" fmla="*/ 3669 h 99881"/>
                  <a:gd name="connsiteX7" fmla="*/ 91470 w 363158"/>
                  <a:gd name="connsiteY7" fmla="*/ 3157 h 99881"/>
                  <a:gd name="connsiteX8" fmla="*/ 104787 w 363158"/>
                  <a:gd name="connsiteY8" fmla="*/ 3157 h 99881"/>
                  <a:gd name="connsiteX9" fmla="*/ 104787 w 363158"/>
                  <a:gd name="connsiteY9" fmla="*/ 99453 h 99881"/>
                  <a:gd name="connsiteX10" fmla="*/ 89421 w 363158"/>
                  <a:gd name="connsiteY10" fmla="*/ 99453 h 99881"/>
                  <a:gd name="connsiteX11" fmla="*/ 89421 w 363158"/>
                  <a:gd name="connsiteY11" fmla="*/ 37475 h 99881"/>
                  <a:gd name="connsiteX12" fmla="*/ 89421 w 363158"/>
                  <a:gd name="connsiteY12" fmla="*/ 29280 h 99881"/>
                  <a:gd name="connsiteX13" fmla="*/ 60225 w 363158"/>
                  <a:gd name="connsiteY13" fmla="*/ 84087 h 99881"/>
                  <a:gd name="connsiteX14" fmla="*/ 57664 w 363158"/>
                  <a:gd name="connsiteY14" fmla="*/ 86648 h 99881"/>
                  <a:gd name="connsiteX15" fmla="*/ 54078 w 363158"/>
                  <a:gd name="connsiteY15" fmla="*/ 87672 h 99881"/>
                  <a:gd name="connsiteX16" fmla="*/ 51517 w 363158"/>
                  <a:gd name="connsiteY16" fmla="*/ 87672 h 99881"/>
                  <a:gd name="connsiteX17" fmla="*/ 47932 w 363158"/>
                  <a:gd name="connsiteY17" fmla="*/ 86648 h 99881"/>
                  <a:gd name="connsiteX18" fmla="*/ 45370 w 363158"/>
                  <a:gd name="connsiteY18" fmla="*/ 84087 h 99881"/>
                  <a:gd name="connsiteX19" fmla="*/ 15662 w 363158"/>
                  <a:gd name="connsiteY19" fmla="*/ 29280 h 99881"/>
                  <a:gd name="connsiteX20" fmla="*/ 16174 w 363158"/>
                  <a:gd name="connsiteY20" fmla="*/ 37475 h 99881"/>
                  <a:gd name="connsiteX21" fmla="*/ 16174 w 363158"/>
                  <a:gd name="connsiteY21" fmla="*/ 99453 h 99881"/>
                  <a:gd name="connsiteX22" fmla="*/ 808 w 363158"/>
                  <a:gd name="connsiteY22" fmla="*/ 99453 h 99881"/>
                  <a:gd name="connsiteX23" fmla="*/ 808 w 363158"/>
                  <a:gd name="connsiteY23" fmla="*/ 3157 h 99881"/>
                  <a:gd name="connsiteX24" fmla="*/ 17711 w 363158"/>
                  <a:gd name="connsiteY24" fmla="*/ 3157 h 99881"/>
                  <a:gd name="connsiteX25" fmla="*/ 18735 w 363158"/>
                  <a:gd name="connsiteY25" fmla="*/ 4181 h 99881"/>
                  <a:gd name="connsiteX26" fmla="*/ 20272 w 363158"/>
                  <a:gd name="connsiteY26" fmla="*/ 6230 h 99881"/>
                  <a:gd name="connsiteX27" fmla="*/ 48956 w 363158"/>
                  <a:gd name="connsiteY27" fmla="*/ 59500 h 99881"/>
                  <a:gd name="connsiteX28" fmla="*/ 152423 w 363158"/>
                  <a:gd name="connsiteY28" fmla="*/ 30304 h 99881"/>
                  <a:gd name="connsiteX29" fmla="*/ 166253 w 363158"/>
                  <a:gd name="connsiteY29" fmla="*/ 32353 h 99881"/>
                  <a:gd name="connsiteX30" fmla="*/ 183668 w 363158"/>
                  <a:gd name="connsiteY30" fmla="*/ 50793 h 99881"/>
                  <a:gd name="connsiteX31" fmla="*/ 186229 w 363158"/>
                  <a:gd name="connsiteY31" fmla="*/ 65135 h 99881"/>
                  <a:gd name="connsiteX32" fmla="*/ 183668 w 363158"/>
                  <a:gd name="connsiteY32" fmla="*/ 79989 h 99881"/>
                  <a:gd name="connsiteX33" fmla="*/ 166253 w 363158"/>
                  <a:gd name="connsiteY33" fmla="*/ 97916 h 99881"/>
                  <a:gd name="connsiteX34" fmla="*/ 152423 w 363158"/>
                  <a:gd name="connsiteY34" fmla="*/ 100477 h 99881"/>
                  <a:gd name="connsiteX35" fmla="*/ 138593 w 363158"/>
                  <a:gd name="connsiteY35" fmla="*/ 97916 h 99881"/>
                  <a:gd name="connsiteX36" fmla="*/ 121178 w 363158"/>
                  <a:gd name="connsiteY36" fmla="*/ 79989 h 99881"/>
                  <a:gd name="connsiteX37" fmla="*/ 118617 w 363158"/>
                  <a:gd name="connsiteY37" fmla="*/ 65135 h 99881"/>
                  <a:gd name="connsiteX38" fmla="*/ 121178 w 363158"/>
                  <a:gd name="connsiteY38" fmla="*/ 50793 h 99881"/>
                  <a:gd name="connsiteX39" fmla="*/ 138593 w 363158"/>
                  <a:gd name="connsiteY39" fmla="*/ 32865 h 99881"/>
                  <a:gd name="connsiteX40" fmla="*/ 152423 w 363158"/>
                  <a:gd name="connsiteY40" fmla="*/ 30304 h 99881"/>
                  <a:gd name="connsiteX41" fmla="*/ 152423 w 363158"/>
                  <a:gd name="connsiteY41" fmla="*/ 87672 h 99881"/>
                  <a:gd name="connsiteX42" fmla="*/ 165228 w 363158"/>
                  <a:gd name="connsiteY42" fmla="*/ 82550 h 99881"/>
                  <a:gd name="connsiteX43" fmla="*/ 169326 w 363158"/>
                  <a:gd name="connsiteY43" fmla="*/ 65135 h 99881"/>
                  <a:gd name="connsiteX44" fmla="*/ 165228 w 363158"/>
                  <a:gd name="connsiteY44" fmla="*/ 48232 h 99881"/>
                  <a:gd name="connsiteX45" fmla="*/ 152423 w 363158"/>
                  <a:gd name="connsiteY45" fmla="*/ 43110 h 99881"/>
                  <a:gd name="connsiteX46" fmla="*/ 139618 w 363158"/>
                  <a:gd name="connsiteY46" fmla="*/ 48232 h 99881"/>
                  <a:gd name="connsiteX47" fmla="*/ 135520 w 363158"/>
                  <a:gd name="connsiteY47" fmla="*/ 65135 h 99881"/>
                  <a:gd name="connsiteX48" fmla="*/ 139618 w 363158"/>
                  <a:gd name="connsiteY48" fmla="*/ 82038 h 99881"/>
                  <a:gd name="connsiteX49" fmla="*/ 152423 w 363158"/>
                  <a:gd name="connsiteY49" fmla="*/ 87672 h 99881"/>
                  <a:gd name="connsiteX50" fmla="*/ 247182 w 363158"/>
                  <a:gd name="connsiteY50" fmla="*/ 99453 h 99881"/>
                  <a:gd name="connsiteX51" fmla="*/ 243084 w 363158"/>
                  <a:gd name="connsiteY51" fmla="*/ 96380 h 99881"/>
                  <a:gd name="connsiteX52" fmla="*/ 241548 w 363158"/>
                  <a:gd name="connsiteY52" fmla="*/ 89721 h 99881"/>
                  <a:gd name="connsiteX53" fmla="*/ 237450 w 363158"/>
                  <a:gd name="connsiteY53" fmla="*/ 94331 h 99881"/>
                  <a:gd name="connsiteX54" fmla="*/ 226181 w 363158"/>
                  <a:gd name="connsiteY54" fmla="*/ 99453 h 99881"/>
                  <a:gd name="connsiteX55" fmla="*/ 219523 w 363158"/>
                  <a:gd name="connsiteY55" fmla="*/ 100477 h 99881"/>
                  <a:gd name="connsiteX56" fmla="*/ 201595 w 363158"/>
                  <a:gd name="connsiteY56" fmla="*/ 91258 h 99881"/>
                  <a:gd name="connsiteX57" fmla="*/ 196473 w 363158"/>
                  <a:gd name="connsiteY57" fmla="*/ 80501 h 99881"/>
                  <a:gd name="connsiteX58" fmla="*/ 196473 w 363158"/>
                  <a:gd name="connsiteY58" fmla="*/ 51305 h 99881"/>
                  <a:gd name="connsiteX59" fmla="*/ 202620 w 363158"/>
                  <a:gd name="connsiteY59" fmla="*/ 40036 h 99881"/>
                  <a:gd name="connsiteX60" fmla="*/ 211839 w 363158"/>
                  <a:gd name="connsiteY60" fmla="*/ 32353 h 99881"/>
                  <a:gd name="connsiteX61" fmla="*/ 223620 w 363158"/>
                  <a:gd name="connsiteY61" fmla="*/ 29792 h 99881"/>
                  <a:gd name="connsiteX62" fmla="*/ 241036 w 363158"/>
                  <a:gd name="connsiteY62" fmla="*/ 36451 h 99881"/>
                  <a:gd name="connsiteX63" fmla="*/ 241036 w 363158"/>
                  <a:gd name="connsiteY63" fmla="*/ 596 h 99881"/>
                  <a:gd name="connsiteX64" fmla="*/ 257426 w 363158"/>
                  <a:gd name="connsiteY64" fmla="*/ 596 h 99881"/>
                  <a:gd name="connsiteX65" fmla="*/ 257426 w 363158"/>
                  <a:gd name="connsiteY65" fmla="*/ 99453 h 99881"/>
                  <a:gd name="connsiteX66" fmla="*/ 247182 w 363158"/>
                  <a:gd name="connsiteY66" fmla="*/ 99453 h 99881"/>
                  <a:gd name="connsiteX67" fmla="*/ 225157 w 363158"/>
                  <a:gd name="connsiteY67" fmla="*/ 87160 h 99881"/>
                  <a:gd name="connsiteX68" fmla="*/ 233865 w 363158"/>
                  <a:gd name="connsiteY68" fmla="*/ 85111 h 99881"/>
                  <a:gd name="connsiteX69" fmla="*/ 241036 w 363158"/>
                  <a:gd name="connsiteY69" fmla="*/ 78965 h 99881"/>
                  <a:gd name="connsiteX70" fmla="*/ 241036 w 363158"/>
                  <a:gd name="connsiteY70" fmla="*/ 48232 h 99881"/>
                  <a:gd name="connsiteX71" fmla="*/ 227718 w 363158"/>
                  <a:gd name="connsiteY71" fmla="*/ 42597 h 99881"/>
                  <a:gd name="connsiteX72" fmla="*/ 221059 w 363158"/>
                  <a:gd name="connsiteY72" fmla="*/ 43622 h 99881"/>
                  <a:gd name="connsiteX73" fmla="*/ 215937 w 363158"/>
                  <a:gd name="connsiteY73" fmla="*/ 48232 h 99881"/>
                  <a:gd name="connsiteX74" fmla="*/ 212352 w 363158"/>
                  <a:gd name="connsiteY74" fmla="*/ 55403 h 99881"/>
                  <a:gd name="connsiteX75" fmla="*/ 212352 w 363158"/>
                  <a:gd name="connsiteY75" fmla="*/ 75891 h 99881"/>
                  <a:gd name="connsiteX76" fmla="*/ 214913 w 363158"/>
                  <a:gd name="connsiteY76" fmla="*/ 82550 h 99881"/>
                  <a:gd name="connsiteX77" fmla="*/ 219523 w 363158"/>
                  <a:gd name="connsiteY77" fmla="*/ 86135 h 99881"/>
                  <a:gd name="connsiteX78" fmla="*/ 225157 w 363158"/>
                  <a:gd name="connsiteY78" fmla="*/ 87160 h 99881"/>
                  <a:gd name="connsiteX79" fmla="*/ 303013 w 363158"/>
                  <a:gd name="connsiteY79" fmla="*/ 30304 h 99881"/>
                  <a:gd name="connsiteX80" fmla="*/ 315306 w 363158"/>
                  <a:gd name="connsiteY80" fmla="*/ 32353 h 99881"/>
                  <a:gd name="connsiteX81" fmla="*/ 330673 w 363158"/>
                  <a:gd name="connsiteY81" fmla="*/ 47720 h 99881"/>
                  <a:gd name="connsiteX82" fmla="*/ 332722 w 363158"/>
                  <a:gd name="connsiteY82" fmla="*/ 64110 h 99881"/>
                  <a:gd name="connsiteX83" fmla="*/ 332209 w 363158"/>
                  <a:gd name="connsiteY83" fmla="*/ 66159 h 99881"/>
                  <a:gd name="connsiteX84" fmla="*/ 330673 w 363158"/>
                  <a:gd name="connsiteY84" fmla="*/ 67184 h 99881"/>
                  <a:gd name="connsiteX85" fmla="*/ 329136 w 363158"/>
                  <a:gd name="connsiteY85" fmla="*/ 67184 h 99881"/>
                  <a:gd name="connsiteX86" fmla="*/ 286622 w 363158"/>
                  <a:gd name="connsiteY86" fmla="*/ 67184 h 99881"/>
                  <a:gd name="connsiteX87" fmla="*/ 292257 w 363158"/>
                  <a:gd name="connsiteY87" fmla="*/ 82550 h 99881"/>
                  <a:gd name="connsiteX88" fmla="*/ 305574 w 363158"/>
                  <a:gd name="connsiteY88" fmla="*/ 87672 h 99881"/>
                  <a:gd name="connsiteX89" fmla="*/ 312233 w 363158"/>
                  <a:gd name="connsiteY89" fmla="*/ 86648 h 99881"/>
                  <a:gd name="connsiteX90" fmla="*/ 317355 w 363158"/>
                  <a:gd name="connsiteY90" fmla="*/ 84599 h 99881"/>
                  <a:gd name="connsiteX91" fmla="*/ 321453 w 363158"/>
                  <a:gd name="connsiteY91" fmla="*/ 82550 h 99881"/>
                  <a:gd name="connsiteX92" fmla="*/ 324526 w 363158"/>
                  <a:gd name="connsiteY92" fmla="*/ 81526 h 99881"/>
                  <a:gd name="connsiteX93" fmla="*/ 326063 w 363158"/>
                  <a:gd name="connsiteY93" fmla="*/ 82038 h 99881"/>
                  <a:gd name="connsiteX94" fmla="*/ 327599 w 363158"/>
                  <a:gd name="connsiteY94" fmla="*/ 83062 h 99881"/>
                  <a:gd name="connsiteX95" fmla="*/ 332209 w 363158"/>
                  <a:gd name="connsiteY95" fmla="*/ 89209 h 99881"/>
                  <a:gd name="connsiteX96" fmla="*/ 326063 w 363158"/>
                  <a:gd name="connsiteY96" fmla="*/ 94331 h 99881"/>
                  <a:gd name="connsiteX97" fmla="*/ 311721 w 363158"/>
                  <a:gd name="connsiteY97" fmla="*/ 99453 h 99881"/>
                  <a:gd name="connsiteX98" fmla="*/ 304038 w 363158"/>
                  <a:gd name="connsiteY98" fmla="*/ 100477 h 99881"/>
                  <a:gd name="connsiteX99" fmla="*/ 290720 w 363158"/>
                  <a:gd name="connsiteY99" fmla="*/ 97916 h 99881"/>
                  <a:gd name="connsiteX100" fmla="*/ 280476 w 363158"/>
                  <a:gd name="connsiteY100" fmla="*/ 91258 h 99881"/>
                  <a:gd name="connsiteX101" fmla="*/ 272793 w 363158"/>
                  <a:gd name="connsiteY101" fmla="*/ 79477 h 99881"/>
                  <a:gd name="connsiteX102" fmla="*/ 272793 w 363158"/>
                  <a:gd name="connsiteY102" fmla="*/ 50793 h 99881"/>
                  <a:gd name="connsiteX103" fmla="*/ 278939 w 363158"/>
                  <a:gd name="connsiteY103" fmla="*/ 40036 h 99881"/>
                  <a:gd name="connsiteX104" fmla="*/ 289184 w 363158"/>
                  <a:gd name="connsiteY104" fmla="*/ 32865 h 99881"/>
                  <a:gd name="connsiteX105" fmla="*/ 303013 w 363158"/>
                  <a:gd name="connsiteY105" fmla="*/ 30304 h 99881"/>
                  <a:gd name="connsiteX106" fmla="*/ 303525 w 363158"/>
                  <a:gd name="connsiteY106" fmla="*/ 42085 h 99881"/>
                  <a:gd name="connsiteX107" fmla="*/ 292257 w 363158"/>
                  <a:gd name="connsiteY107" fmla="*/ 45671 h 99881"/>
                  <a:gd name="connsiteX108" fmla="*/ 287135 w 363158"/>
                  <a:gd name="connsiteY108" fmla="*/ 57452 h 99881"/>
                  <a:gd name="connsiteX109" fmla="*/ 317867 w 363158"/>
                  <a:gd name="connsiteY109" fmla="*/ 57452 h 99881"/>
                  <a:gd name="connsiteX110" fmla="*/ 317355 w 363158"/>
                  <a:gd name="connsiteY110" fmla="*/ 51305 h 99881"/>
                  <a:gd name="connsiteX111" fmla="*/ 314282 w 363158"/>
                  <a:gd name="connsiteY111" fmla="*/ 46183 h 99881"/>
                  <a:gd name="connsiteX112" fmla="*/ 310184 w 363158"/>
                  <a:gd name="connsiteY112" fmla="*/ 43110 h 99881"/>
                  <a:gd name="connsiteX113" fmla="*/ 303525 w 363158"/>
                  <a:gd name="connsiteY113" fmla="*/ 42085 h 99881"/>
                  <a:gd name="connsiteX114" fmla="*/ 363967 w 363158"/>
                  <a:gd name="connsiteY114" fmla="*/ 596 h 99881"/>
                  <a:gd name="connsiteX115" fmla="*/ 363967 w 363158"/>
                  <a:gd name="connsiteY115" fmla="*/ 99453 h 99881"/>
                  <a:gd name="connsiteX116" fmla="*/ 347064 w 363158"/>
                  <a:gd name="connsiteY116" fmla="*/ 99453 h 99881"/>
                  <a:gd name="connsiteX117" fmla="*/ 347064 w 363158"/>
                  <a:gd name="connsiteY117" fmla="*/ 596 h 99881"/>
                  <a:gd name="connsiteX118" fmla="*/ 363967 w 363158"/>
                  <a:gd name="connsiteY118" fmla="*/ 596 h 9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363158" h="99881">
                    <a:moveTo>
                      <a:pt x="48956" y="59500"/>
                    </a:moveTo>
                    <a:cubicBezTo>
                      <a:pt x="50605" y="62440"/>
                      <a:pt x="51977" y="65526"/>
                      <a:pt x="53054" y="68720"/>
                    </a:cubicBezTo>
                    <a:cubicBezTo>
                      <a:pt x="54147" y="65608"/>
                      <a:pt x="55343" y="62533"/>
                      <a:pt x="56639" y="59500"/>
                    </a:cubicBezTo>
                    <a:lnTo>
                      <a:pt x="85323" y="6230"/>
                    </a:lnTo>
                    <a:lnTo>
                      <a:pt x="86347" y="4181"/>
                    </a:lnTo>
                    <a:lnTo>
                      <a:pt x="87884" y="3669"/>
                    </a:lnTo>
                    <a:lnTo>
                      <a:pt x="89421" y="3669"/>
                    </a:lnTo>
                    <a:lnTo>
                      <a:pt x="91470" y="3157"/>
                    </a:lnTo>
                    <a:lnTo>
                      <a:pt x="104787" y="3157"/>
                    </a:lnTo>
                    <a:lnTo>
                      <a:pt x="104787" y="99453"/>
                    </a:lnTo>
                    <a:lnTo>
                      <a:pt x="89421" y="99453"/>
                    </a:lnTo>
                    <a:lnTo>
                      <a:pt x="89421" y="37475"/>
                    </a:lnTo>
                    <a:cubicBezTo>
                      <a:pt x="89279" y="34745"/>
                      <a:pt x="89279" y="32010"/>
                      <a:pt x="89421" y="29280"/>
                    </a:cubicBezTo>
                    <a:lnTo>
                      <a:pt x="60225" y="84087"/>
                    </a:lnTo>
                    <a:cubicBezTo>
                      <a:pt x="60225" y="85111"/>
                      <a:pt x="58688" y="86135"/>
                      <a:pt x="57664" y="86648"/>
                    </a:cubicBezTo>
                    <a:cubicBezTo>
                      <a:pt x="56639" y="87672"/>
                      <a:pt x="55615" y="87672"/>
                      <a:pt x="54078" y="87672"/>
                    </a:cubicBezTo>
                    <a:lnTo>
                      <a:pt x="51517" y="87672"/>
                    </a:lnTo>
                    <a:cubicBezTo>
                      <a:pt x="49980" y="87672"/>
                      <a:pt x="48956" y="87672"/>
                      <a:pt x="47932" y="86648"/>
                    </a:cubicBezTo>
                    <a:lnTo>
                      <a:pt x="45370" y="84087"/>
                    </a:lnTo>
                    <a:lnTo>
                      <a:pt x="15662" y="29280"/>
                    </a:lnTo>
                    <a:cubicBezTo>
                      <a:pt x="16023" y="31996"/>
                      <a:pt x="16194" y="34735"/>
                      <a:pt x="16174" y="37475"/>
                    </a:cubicBezTo>
                    <a:lnTo>
                      <a:pt x="16174" y="99453"/>
                    </a:lnTo>
                    <a:lnTo>
                      <a:pt x="808" y="99453"/>
                    </a:lnTo>
                    <a:lnTo>
                      <a:pt x="808" y="3157"/>
                    </a:lnTo>
                    <a:lnTo>
                      <a:pt x="17711" y="3157"/>
                    </a:lnTo>
                    <a:lnTo>
                      <a:pt x="18735" y="4181"/>
                    </a:lnTo>
                    <a:lnTo>
                      <a:pt x="20272" y="6230"/>
                    </a:lnTo>
                    <a:lnTo>
                      <a:pt x="48956" y="59500"/>
                    </a:lnTo>
                    <a:close/>
                    <a:moveTo>
                      <a:pt x="152423" y="30304"/>
                    </a:moveTo>
                    <a:cubicBezTo>
                      <a:pt x="157545" y="30304"/>
                      <a:pt x="162667" y="30817"/>
                      <a:pt x="166253" y="32353"/>
                    </a:cubicBezTo>
                    <a:cubicBezTo>
                      <a:pt x="174522" y="35588"/>
                      <a:pt x="180910" y="42353"/>
                      <a:pt x="183668" y="50793"/>
                    </a:cubicBezTo>
                    <a:cubicBezTo>
                      <a:pt x="185717" y="54891"/>
                      <a:pt x="186229" y="60013"/>
                      <a:pt x="186229" y="65135"/>
                    </a:cubicBezTo>
                    <a:cubicBezTo>
                      <a:pt x="186229" y="70257"/>
                      <a:pt x="185717" y="75379"/>
                      <a:pt x="183668" y="79989"/>
                    </a:cubicBezTo>
                    <a:cubicBezTo>
                      <a:pt x="180781" y="88235"/>
                      <a:pt x="174411" y="94792"/>
                      <a:pt x="166253" y="97916"/>
                    </a:cubicBezTo>
                    <a:cubicBezTo>
                      <a:pt x="162155" y="99453"/>
                      <a:pt x="157545" y="100477"/>
                      <a:pt x="152423" y="100477"/>
                    </a:cubicBezTo>
                    <a:cubicBezTo>
                      <a:pt x="147301" y="100477"/>
                      <a:pt x="142691" y="99453"/>
                      <a:pt x="138593" y="97916"/>
                    </a:cubicBezTo>
                    <a:cubicBezTo>
                      <a:pt x="130434" y="94792"/>
                      <a:pt x="124065" y="88235"/>
                      <a:pt x="121178" y="79989"/>
                    </a:cubicBezTo>
                    <a:cubicBezTo>
                      <a:pt x="119641" y="75379"/>
                      <a:pt x="118617" y="70769"/>
                      <a:pt x="118617" y="65135"/>
                    </a:cubicBezTo>
                    <a:cubicBezTo>
                      <a:pt x="118617" y="60013"/>
                      <a:pt x="119641" y="54891"/>
                      <a:pt x="121178" y="50793"/>
                    </a:cubicBezTo>
                    <a:cubicBezTo>
                      <a:pt x="124124" y="42584"/>
                      <a:pt x="130473" y="36048"/>
                      <a:pt x="138593" y="32865"/>
                    </a:cubicBezTo>
                    <a:cubicBezTo>
                      <a:pt x="142691" y="30817"/>
                      <a:pt x="147301" y="30304"/>
                      <a:pt x="152423" y="30304"/>
                    </a:cubicBezTo>
                    <a:close/>
                    <a:moveTo>
                      <a:pt x="152423" y="87672"/>
                    </a:moveTo>
                    <a:cubicBezTo>
                      <a:pt x="158057" y="87672"/>
                      <a:pt x="162667" y="86135"/>
                      <a:pt x="165228" y="82550"/>
                    </a:cubicBezTo>
                    <a:cubicBezTo>
                      <a:pt x="167789" y="78452"/>
                      <a:pt x="169326" y="72306"/>
                      <a:pt x="169326" y="65135"/>
                    </a:cubicBezTo>
                    <a:cubicBezTo>
                      <a:pt x="169326" y="57964"/>
                      <a:pt x="167789" y="52329"/>
                      <a:pt x="165228" y="48232"/>
                    </a:cubicBezTo>
                    <a:cubicBezTo>
                      <a:pt x="162667" y="44646"/>
                      <a:pt x="158057" y="43110"/>
                      <a:pt x="152423" y="43110"/>
                    </a:cubicBezTo>
                    <a:cubicBezTo>
                      <a:pt x="146789" y="43110"/>
                      <a:pt x="142179" y="44646"/>
                      <a:pt x="139618" y="48232"/>
                    </a:cubicBezTo>
                    <a:cubicBezTo>
                      <a:pt x="137056" y="52329"/>
                      <a:pt x="135520" y="57964"/>
                      <a:pt x="135520" y="65135"/>
                    </a:cubicBezTo>
                    <a:cubicBezTo>
                      <a:pt x="135520" y="72818"/>
                      <a:pt x="137056" y="78452"/>
                      <a:pt x="139618" y="82038"/>
                    </a:cubicBezTo>
                    <a:cubicBezTo>
                      <a:pt x="142691" y="86135"/>
                      <a:pt x="146789" y="87672"/>
                      <a:pt x="152423" y="87672"/>
                    </a:cubicBezTo>
                    <a:close/>
                    <a:moveTo>
                      <a:pt x="247182" y="99453"/>
                    </a:moveTo>
                    <a:cubicBezTo>
                      <a:pt x="245133" y="99453"/>
                      <a:pt x="243597" y="98429"/>
                      <a:pt x="243084" y="96380"/>
                    </a:cubicBezTo>
                    <a:lnTo>
                      <a:pt x="241548" y="89721"/>
                    </a:lnTo>
                    <a:cubicBezTo>
                      <a:pt x="240300" y="91358"/>
                      <a:pt x="238930" y="92899"/>
                      <a:pt x="237450" y="94331"/>
                    </a:cubicBezTo>
                    <a:cubicBezTo>
                      <a:pt x="234120" y="96853"/>
                      <a:pt x="230271" y="98602"/>
                      <a:pt x="226181" y="99453"/>
                    </a:cubicBezTo>
                    <a:lnTo>
                      <a:pt x="219523" y="100477"/>
                    </a:lnTo>
                    <a:cubicBezTo>
                      <a:pt x="212429" y="100397"/>
                      <a:pt x="205787" y="96981"/>
                      <a:pt x="201595" y="91258"/>
                    </a:cubicBezTo>
                    <a:cubicBezTo>
                      <a:pt x="199034" y="88184"/>
                      <a:pt x="197498" y="84599"/>
                      <a:pt x="196473" y="80501"/>
                    </a:cubicBezTo>
                    <a:cubicBezTo>
                      <a:pt x="193859" y="70945"/>
                      <a:pt x="193859" y="60861"/>
                      <a:pt x="196473" y="51305"/>
                    </a:cubicBezTo>
                    <a:cubicBezTo>
                      <a:pt x="198010" y="47207"/>
                      <a:pt x="199546" y="43110"/>
                      <a:pt x="202620" y="40036"/>
                    </a:cubicBezTo>
                    <a:cubicBezTo>
                      <a:pt x="205181" y="36963"/>
                      <a:pt x="207742" y="34402"/>
                      <a:pt x="211839" y="32353"/>
                    </a:cubicBezTo>
                    <a:cubicBezTo>
                      <a:pt x="215425" y="30817"/>
                      <a:pt x="219010" y="29792"/>
                      <a:pt x="223620" y="29792"/>
                    </a:cubicBezTo>
                    <a:cubicBezTo>
                      <a:pt x="230094" y="29523"/>
                      <a:pt x="236393" y="31931"/>
                      <a:pt x="241036" y="36451"/>
                    </a:cubicBezTo>
                    <a:lnTo>
                      <a:pt x="241036" y="596"/>
                    </a:lnTo>
                    <a:lnTo>
                      <a:pt x="257426" y="596"/>
                    </a:lnTo>
                    <a:lnTo>
                      <a:pt x="257426" y="99453"/>
                    </a:lnTo>
                    <a:lnTo>
                      <a:pt x="247182" y="99453"/>
                    </a:lnTo>
                    <a:close/>
                    <a:moveTo>
                      <a:pt x="225157" y="87160"/>
                    </a:moveTo>
                    <a:cubicBezTo>
                      <a:pt x="228742" y="87160"/>
                      <a:pt x="231816" y="87160"/>
                      <a:pt x="233865" y="85111"/>
                    </a:cubicBezTo>
                    <a:cubicBezTo>
                      <a:pt x="236615" y="83524"/>
                      <a:pt x="239047" y="81440"/>
                      <a:pt x="241036" y="78965"/>
                    </a:cubicBezTo>
                    <a:lnTo>
                      <a:pt x="241036" y="48232"/>
                    </a:lnTo>
                    <a:cubicBezTo>
                      <a:pt x="237710" y="44391"/>
                      <a:pt x="232791" y="42310"/>
                      <a:pt x="227718" y="42597"/>
                    </a:cubicBezTo>
                    <a:cubicBezTo>
                      <a:pt x="225157" y="42597"/>
                      <a:pt x="222596" y="42597"/>
                      <a:pt x="221059" y="43622"/>
                    </a:cubicBezTo>
                    <a:cubicBezTo>
                      <a:pt x="219010" y="44646"/>
                      <a:pt x="216962" y="46183"/>
                      <a:pt x="215937" y="48232"/>
                    </a:cubicBezTo>
                    <a:cubicBezTo>
                      <a:pt x="214281" y="50363"/>
                      <a:pt x="213063" y="52800"/>
                      <a:pt x="212352" y="55403"/>
                    </a:cubicBezTo>
                    <a:cubicBezTo>
                      <a:pt x="210815" y="62146"/>
                      <a:pt x="210815" y="69148"/>
                      <a:pt x="212352" y="75891"/>
                    </a:cubicBezTo>
                    <a:lnTo>
                      <a:pt x="214913" y="82550"/>
                    </a:lnTo>
                    <a:cubicBezTo>
                      <a:pt x="216449" y="84087"/>
                      <a:pt x="217986" y="85623"/>
                      <a:pt x="219523" y="86135"/>
                    </a:cubicBezTo>
                    <a:cubicBezTo>
                      <a:pt x="221059" y="87160"/>
                      <a:pt x="223108" y="87160"/>
                      <a:pt x="225157" y="87160"/>
                    </a:cubicBezTo>
                    <a:close/>
                    <a:moveTo>
                      <a:pt x="303013" y="30304"/>
                    </a:moveTo>
                    <a:cubicBezTo>
                      <a:pt x="307623" y="30304"/>
                      <a:pt x="311721" y="30304"/>
                      <a:pt x="315306" y="32353"/>
                    </a:cubicBezTo>
                    <a:cubicBezTo>
                      <a:pt x="322455" y="34941"/>
                      <a:pt x="328085" y="40570"/>
                      <a:pt x="330673" y="47720"/>
                    </a:cubicBezTo>
                    <a:cubicBezTo>
                      <a:pt x="332586" y="52958"/>
                      <a:pt x="333287" y="58562"/>
                      <a:pt x="332722" y="64110"/>
                    </a:cubicBezTo>
                    <a:lnTo>
                      <a:pt x="332209" y="66159"/>
                    </a:lnTo>
                    <a:lnTo>
                      <a:pt x="330673" y="67184"/>
                    </a:lnTo>
                    <a:cubicBezTo>
                      <a:pt x="330163" y="67261"/>
                      <a:pt x="329645" y="67261"/>
                      <a:pt x="329136" y="67184"/>
                    </a:cubicBezTo>
                    <a:lnTo>
                      <a:pt x="286622" y="67184"/>
                    </a:lnTo>
                    <a:cubicBezTo>
                      <a:pt x="287135" y="74355"/>
                      <a:pt x="289184" y="79477"/>
                      <a:pt x="292257" y="82550"/>
                    </a:cubicBezTo>
                    <a:cubicBezTo>
                      <a:pt x="295842" y="86135"/>
                      <a:pt x="299940" y="87672"/>
                      <a:pt x="305574" y="87672"/>
                    </a:cubicBezTo>
                    <a:cubicBezTo>
                      <a:pt x="308135" y="87672"/>
                      <a:pt x="310696" y="87672"/>
                      <a:pt x="312233" y="86648"/>
                    </a:cubicBezTo>
                    <a:cubicBezTo>
                      <a:pt x="314282" y="86648"/>
                      <a:pt x="315819" y="85623"/>
                      <a:pt x="317355" y="84599"/>
                    </a:cubicBezTo>
                    <a:lnTo>
                      <a:pt x="321453" y="82550"/>
                    </a:lnTo>
                    <a:lnTo>
                      <a:pt x="324526" y="81526"/>
                    </a:lnTo>
                    <a:lnTo>
                      <a:pt x="326063" y="82038"/>
                    </a:lnTo>
                    <a:lnTo>
                      <a:pt x="327599" y="83062"/>
                    </a:lnTo>
                    <a:lnTo>
                      <a:pt x="332209" y="89209"/>
                    </a:lnTo>
                    <a:cubicBezTo>
                      <a:pt x="330161" y="91258"/>
                      <a:pt x="328112" y="93306"/>
                      <a:pt x="326063" y="94331"/>
                    </a:cubicBezTo>
                    <a:cubicBezTo>
                      <a:pt x="321726" y="97091"/>
                      <a:pt x="316825" y="98841"/>
                      <a:pt x="311721" y="99453"/>
                    </a:cubicBezTo>
                    <a:cubicBezTo>
                      <a:pt x="309160" y="100477"/>
                      <a:pt x="306599" y="100477"/>
                      <a:pt x="304038" y="100477"/>
                    </a:cubicBezTo>
                    <a:cubicBezTo>
                      <a:pt x="298916" y="100477"/>
                      <a:pt x="294818" y="99453"/>
                      <a:pt x="290720" y="97916"/>
                    </a:cubicBezTo>
                    <a:cubicBezTo>
                      <a:pt x="286622" y="96380"/>
                      <a:pt x="283037" y="94331"/>
                      <a:pt x="280476" y="91258"/>
                    </a:cubicBezTo>
                    <a:cubicBezTo>
                      <a:pt x="276890" y="88184"/>
                      <a:pt x="274842" y="84087"/>
                      <a:pt x="272793" y="79477"/>
                    </a:cubicBezTo>
                    <a:cubicBezTo>
                      <a:pt x="269631" y="70177"/>
                      <a:pt x="269631" y="60093"/>
                      <a:pt x="272793" y="50793"/>
                    </a:cubicBezTo>
                    <a:cubicBezTo>
                      <a:pt x="274329" y="46695"/>
                      <a:pt x="276378" y="43110"/>
                      <a:pt x="278939" y="40036"/>
                    </a:cubicBezTo>
                    <a:cubicBezTo>
                      <a:pt x="281827" y="36969"/>
                      <a:pt x="285313" y="34528"/>
                      <a:pt x="289184" y="32865"/>
                    </a:cubicBezTo>
                    <a:cubicBezTo>
                      <a:pt x="293793" y="30817"/>
                      <a:pt x="298403" y="30304"/>
                      <a:pt x="303013" y="30304"/>
                    </a:cubicBezTo>
                    <a:close/>
                    <a:moveTo>
                      <a:pt x="303525" y="42085"/>
                    </a:moveTo>
                    <a:cubicBezTo>
                      <a:pt x="299441" y="41729"/>
                      <a:pt x="295384" y="43020"/>
                      <a:pt x="292257" y="45671"/>
                    </a:cubicBezTo>
                    <a:cubicBezTo>
                      <a:pt x="289331" y="48947"/>
                      <a:pt x="287535" y="53077"/>
                      <a:pt x="287135" y="57452"/>
                    </a:cubicBezTo>
                    <a:lnTo>
                      <a:pt x="317867" y="57452"/>
                    </a:lnTo>
                    <a:lnTo>
                      <a:pt x="317355" y="51305"/>
                    </a:lnTo>
                    <a:cubicBezTo>
                      <a:pt x="316843" y="49768"/>
                      <a:pt x="315819" y="47720"/>
                      <a:pt x="314282" y="46183"/>
                    </a:cubicBezTo>
                    <a:lnTo>
                      <a:pt x="310184" y="43110"/>
                    </a:lnTo>
                    <a:cubicBezTo>
                      <a:pt x="308068" y="42280"/>
                      <a:pt x="305794" y="41930"/>
                      <a:pt x="303525" y="42085"/>
                    </a:cubicBezTo>
                    <a:close/>
                    <a:moveTo>
                      <a:pt x="363967" y="596"/>
                    </a:moveTo>
                    <a:lnTo>
                      <a:pt x="363967" y="99453"/>
                    </a:lnTo>
                    <a:lnTo>
                      <a:pt x="347064" y="99453"/>
                    </a:lnTo>
                    <a:lnTo>
                      <a:pt x="347064" y="596"/>
                    </a:lnTo>
                    <a:lnTo>
                      <a:pt x="363967" y="596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78" name="Graphic 9">
              <a:extLst>
                <a:ext uri="{FF2B5EF4-FFF2-40B4-BE49-F238E27FC236}">
                  <a16:creationId xmlns:a16="http://schemas.microsoft.com/office/drawing/2014/main" id="{7F8A62FC-93D2-E9D8-11B2-250A498E06A6}"/>
                </a:ext>
              </a:extLst>
            </p:cNvPr>
            <p:cNvGrpSpPr/>
            <p:nvPr/>
          </p:nvGrpSpPr>
          <p:grpSpPr>
            <a:xfrm>
              <a:off x="8994379" y="3745728"/>
              <a:ext cx="681242" cy="245861"/>
              <a:chOff x="8994379" y="3745728"/>
              <a:chExt cx="681242" cy="245861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0AEA977-2F4C-D554-BEF9-8292DD1421E9}"/>
                  </a:ext>
                </a:extLst>
              </p:cNvPr>
              <p:cNvSpPr/>
              <p:nvPr/>
            </p:nvSpPr>
            <p:spPr>
              <a:xfrm>
                <a:off x="8994379" y="3745728"/>
                <a:ext cx="681242" cy="245861"/>
              </a:xfrm>
              <a:custGeom>
                <a:avLst/>
                <a:gdLst>
                  <a:gd name="connsiteX0" fmla="*/ 620572 w 681242"/>
                  <a:gd name="connsiteY0" fmla="*/ 660 h 245861"/>
                  <a:gd name="connsiteX1" fmla="*/ 682037 w 681242"/>
                  <a:gd name="connsiteY1" fmla="*/ 660 h 245861"/>
                  <a:gd name="connsiteX2" fmla="*/ 682037 w 681242"/>
                  <a:gd name="connsiteY2" fmla="*/ 246522 h 245861"/>
                  <a:gd name="connsiteX3" fmla="*/ 620572 w 681242"/>
                  <a:gd name="connsiteY3" fmla="*/ 246522 h 245861"/>
                  <a:gd name="connsiteX4" fmla="*/ 62260 w 681242"/>
                  <a:gd name="connsiteY4" fmla="*/ 246522 h 245861"/>
                  <a:gd name="connsiteX5" fmla="*/ 795 w 681242"/>
                  <a:gd name="connsiteY5" fmla="*/ 246522 h 245861"/>
                  <a:gd name="connsiteX6" fmla="*/ 795 w 681242"/>
                  <a:gd name="connsiteY6" fmla="*/ 660 h 245861"/>
                  <a:gd name="connsiteX7" fmla="*/ 62260 w 681242"/>
                  <a:gd name="connsiteY7" fmla="*/ 66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242" h="245861">
                    <a:moveTo>
                      <a:pt x="620572" y="660"/>
                    </a:moveTo>
                    <a:cubicBezTo>
                      <a:pt x="654518" y="660"/>
                      <a:pt x="682037" y="660"/>
                      <a:pt x="682037" y="660"/>
                    </a:cubicBezTo>
                    <a:lnTo>
                      <a:pt x="682037" y="246522"/>
                    </a:lnTo>
                    <a:cubicBezTo>
                      <a:pt x="682037" y="246522"/>
                      <a:pt x="654518" y="246522"/>
                      <a:pt x="620572" y="246522"/>
                    </a:cubicBezTo>
                    <a:lnTo>
                      <a:pt x="62260" y="246522"/>
                    </a:lnTo>
                    <a:cubicBezTo>
                      <a:pt x="28314" y="246522"/>
                      <a:pt x="795" y="246522"/>
                      <a:pt x="795" y="246522"/>
                    </a:cubicBezTo>
                    <a:lnTo>
                      <a:pt x="795" y="660"/>
                    </a:lnTo>
                    <a:cubicBezTo>
                      <a:pt x="795" y="660"/>
                      <a:pt x="28314" y="660"/>
                      <a:pt x="62260" y="660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2C84FBF-81AD-ABAF-FADC-F4918C480609}"/>
                  </a:ext>
                </a:extLst>
              </p:cNvPr>
              <p:cNvSpPr/>
              <p:nvPr/>
            </p:nvSpPr>
            <p:spPr>
              <a:xfrm>
                <a:off x="9085041" y="3810779"/>
                <a:ext cx="495821" cy="122956"/>
              </a:xfrm>
              <a:custGeom>
                <a:avLst/>
                <a:gdLst>
                  <a:gd name="connsiteX0" fmla="*/ 1307 w 495821"/>
                  <a:gd name="connsiteY0" fmla="*/ 3221 h 122956"/>
                  <a:gd name="connsiteX1" fmla="*/ 16161 w 495821"/>
                  <a:gd name="connsiteY1" fmla="*/ 3221 h 122956"/>
                  <a:gd name="connsiteX2" fmla="*/ 19747 w 495821"/>
                  <a:gd name="connsiteY2" fmla="*/ 4245 h 122956"/>
                  <a:gd name="connsiteX3" fmla="*/ 22308 w 495821"/>
                  <a:gd name="connsiteY3" fmla="*/ 7319 h 122956"/>
                  <a:gd name="connsiteX4" fmla="*/ 38186 w 495821"/>
                  <a:gd name="connsiteY4" fmla="*/ 64687 h 122956"/>
                  <a:gd name="connsiteX5" fmla="*/ 40235 w 495821"/>
                  <a:gd name="connsiteY5" fmla="*/ 74931 h 122956"/>
                  <a:gd name="connsiteX6" fmla="*/ 42796 w 495821"/>
                  <a:gd name="connsiteY6" fmla="*/ 64687 h 122956"/>
                  <a:gd name="connsiteX7" fmla="*/ 61748 w 495821"/>
                  <a:gd name="connsiteY7" fmla="*/ 7319 h 122956"/>
                  <a:gd name="connsiteX8" fmla="*/ 67895 w 495821"/>
                  <a:gd name="connsiteY8" fmla="*/ 3221 h 122956"/>
                  <a:gd name="connsiteX9" fmla="*/ 73017 w 495821"/>
                  <a:gd name="connsiteY9" fmla="*/ 3221 h 122956"/>
                  <a:gd name="connsiteX10" fmla="*/ 77115 w 495821"/>
                  <a:gd name="connsiteY10" fmla="*/ 4245 h 122956"/>
                  <a:gd name="connsiteX11" fmla="*/ 79163 w 495821"/>
                  <a:gd name="connsiteY11" fmla="*/ 7319 h 122956"/>
                  <a:gd name="connsiteX12" fmla="*/ 98115 w 495821"/>
                  <a:gd name="connsiteY12" fmla="*/ 64687 h 122956"/>
                  <a:gd name="connsiteX13" fmla="*/ 100676 w 495821"/>
                  <a:gd name="connsiteY13" fmla="*/ 74419 h 122956"/>
                  <a:gd name="connsiteX14" fmla="*/ 102213 w 495821"/>
                  <a:gd name="connsiteY14" fmla="*/ 64687 h 122956"/>
                  <a:gd name="connsiteX15" fmla="*/ 118604 w 495821"/>
                  <a:gd name="connsiteY15" fmla="*/ 7319 h 122956"/>
                  <a:gd name="connsiteX16" fmla="*/ 120653 w 495821"/>
                  <a:gd name="connsiteY16" fmla="*/ 4245 h 122956"/>
                  <a:gd name="connsiteX17" fmla="*/ 124750 w 495821"/>
                  <a:gd name="connsiteY17" fmla="*/ 3221 h 122956"/>
                  <a:gd name="connsiteX18" fmla="*/ 138580 w 495821"/>
                  <a:gd name="connsiteY18" fmla="*/ 3221 h 122956"/>
                  <a:gd name="connsiteX19" fmla="*/ 108872 w 495821"/>
                  <a:gd name="connsiteY19" fmla="*/ 99517 h 122956"/>
                  <a:gd name="connsiteX20" fmla="*/ 92993 w 495821"/>
                  <a:gd name="connsiteY20" fmla="*/ 99517 h 122956"/>
                  <a:gd name="connsiteX21" fmla="*/ 71480 w 495821"/>
                  <a:gd name="connsiteY21" fmla="*/ 33954 h 122956"/>
                  <a:gd name="connsiteX22" fmla="*/ 69944 w 495821"/>
                  <a:gd name="connsiteY22" fmla="*/ 27807 h 122956"/>
                  <a:gd name="connsiteX23" fmla="*/ 68407 w 495821"/>
                  <a:gd name="connsiteY23" fmla="*/ 33954 h 122956"/>
                  <a:gd name="connsiteX24" fmla="*/ 46894 w 495821"/>
                  <a:gd name="connsiteY24" fmla="*/ 99517 h 122956"/>
                  <a:gd name="connsiteX25" fmla="*/ 31016 w 495821"/>
                  <a:gd name="connsiteY25" fmla="*/ 99517 h 122956"/>
                  <a:gd name="connsiteX26" fmla="*/ 795 w 495821"/>
                  <a:gd name="connsiteY26" fmla="*/ 3221 h 122956"/>
                  <a:gd name="connsiteX27" fmla="*/ 176484 w 495821"/>
                  <a:gd name="connsiteY27" fmla="*/ 30368 h 122956"/>
                  <a:gd name="connsiteX28" fmla="*/ 188777 w 495821"/>
                  <a:gd name="connsiteY28" fmla="*/ 32417 h 122956"/>
                  <a:gd name="connsiteX29" fmla="*/ 204143 w 495821"/>
                  <a:gd name="connsiteY29" fmla="*/ 47784 h 122956"/>
                  <a:gd name="connsiteX30" fmla="*/ 206192 w 495821"/>
                  <a:gd name="connsiteY30" fmla="*/ 64174 h 122956"/>
                  <a:gd name="connsiteX31" fmla="*/ 205680 w 495821"/>
                  <a:gd name="connsiteY31" fmla="*/ 66223 h 122956"/>
                  <a:gd name="connsiteX32" fmla="*/ 204143 w 495821"/>
                  <a:gd name="connsiteY32" fmla="*/ 67248 h 122956"/>
                  <a:gd name="connsiteX33" fmla="*/ 202607 w 495821"/>
                  <a:gd name="connsiteY33" fmla="*/ 67248 h 122956"/>
                  <a:gd name="connsiteX34" fmla="*/ 160093 w 495821"/>
                  <a:gd name="connsiteY34" fmla="*/ 67248 h 122956"/>
                  <a:gd name="connsiteX35" fmla="*/ 165727 w 495821"/>
                  <a:gd name="connsiteY35" fmla="*/ 82614 h 122956"/>
                  <a:gd name="connsiteX36" fmla="*/ 179045 w 495821"/>
                  <a:gd name="connsiteY36" fmla="*/ 87736 h 122956"/>
                  <a:gd name="connsiteX37" fmla="*/ 185704 w 495821"/>
                  <a:gd name="connsiteY37" fmla="*/ 86712 h 122956"/>
                  <a:gd name="connsiteX38" fmla="*/ 190826 w 495821"/>
                  <a:gd name="connsiteY38" fmla="*/ 84663 h 122956"/>
                  <a:gd name="connsiteX39" fmla="*/ 194411 w 495821"/>
                  <a:gd name="connsiteY39" fmla="*/ 82614 h 122956"/>
                  <a:gd name="connsiteX40" fmla="*/ 197997 w 495821"/>
                  <a:gd name="connsiteY40" fmla="*/ 81590 h 122956"/>
                  <a:gd name="connsiteX41" fmla="*/ 199533 w 495821"/>
                  <a:gd name="connsiteY41" fmla="*/ 82102 h 122956"/>
                  <a:gd name="connsiteX42" fmla="*/ 201070 w 495821"/>
                  <a:gd name="connsiteY42" fmla="*/ 83126 h 122956"/>
                  <a:gd name="connsiteX43" fmla="*/ 205680 w 495821"/>
                  <a:gd name="connsiteY43" fmla="*/ 89273 h 122956"/>
                  <a:gd name="connsiteX44" fmla="*/ 199533 w 495821"/>
                  <a:gd name="connsiteY44" fmla="*/ 94395 h 122956"/>
                  <a:gd name="connsiteX45" fmla="*/ 184679 w 495821"/>
                  <a:gd name="connsiteY45" fmla="*/ 99517 h 122956"/>
                  <a:gd name="connsiteX46" fmla="*/ 177508 w 495821"/>
                  <a:gd name="connsiteY46" fmla="*/ 100541 h 122956"/>
                  <a:gd name="connsiteX47" fmla="*/ 164191 w 495821"/>
                  <a:gd name="connsiteY47" fmla="*/ 97980 h 122956"/>
                  <a:gd name="connsiteX48" fmla="*/ 153946 w 495821"/>
                  <a:gd name="connsiteY48" fmla="*/ 91322 h 122956"/>
                  <a:gd name="connsiteX49" fmla="*/ 146263 w 495821"/>
                  <a:gd name="connsiteY49" fmla="*/ 79541 h 122956"/>
                  <a:gd name="connsiteX50" fmla="*/ 146263 w 495821"/>
                  <a:gd name="connsiteY50" fmla="*/ 50857 h 122956"/>
                  <a:gd name="connsiteX51" fmla="*/ 152410 w 495821"/>
                  <a:gd name="connsiteY51" fmla="*/ 40100 h 122956"/>
                  <a:gd name="connsiteX52" fmla="*/ 162654 w 495821"/>
                  <a:gd name="connsiteY52" fmla="*/ 32929 h 122956"/>
                  <a:gd name="connsiteX53" fmla="*/ 176484 w 495821"/>
                  <a:gd name="connsiteY53" fmla="*/ 30368 h 122956"/>
                  <a:gd name="connsiteX54" fmla="*/ 176996 w 495821"/>
                  <a:gd name="connsiteY54" fmla="*/ 42149 h 122956"/>
                  <a:gd name="connsiteX55" fmla="*/ 165727 w 495821"/>
                  <a:gd name="connsiteY55" fmla="*/ 45735 h 122956"/>
                  <a:gd name="connsiteX56" fmla="*/ 160605 w 495821"/>
                  <a:gd name="connsiteY56" fmla="*/ 57516 h 122956"/>
                  <a:gd name="connsiteX57" fmla="*/ 191338 w 495821"/>
                  <a:gd name="connsiteY57" fmla="*/ 57516 h 122956"/>
                  <a:gd name="connsiteX58" fmla="*/ 190314 w 495821"/>
                  <a:gd name="connsiteY58" fmla="*/ 51369 h 122956"/>
                  <a:gd name="connsiteX59" fmla="*/ 187753 w 495821"/>
                  <a:gd name="connsiteY59" fmla="*/ 46247 h 122956"/>
                  <a:gd name="connsiteX60" fmla="*/ 183143 w 495821"/>
                  <a:gd name="connsiteY60" fmla="*/ 43174 h 122956"/>
                  <a:gd name="connsiteX61" fmla="*/ 176996 w 495821"/>
                  <a:gd name="connsiteY61" fmla="*/ 42149 h 122956"/>
                  <a:gd name="connsiteX62" fmla="*/ 236925 w 495821"/>
                  <a:gd name="connsiteY62" fmla="*/ 31393 h 122956"/>
                  <a:gd name="connsiteX63" fmla="*/ 236925 w 495821"/>
                  <a:gd name="connsiteY63" fmla="*/ 99517 h 122956"/>
                  <a:gd name="connsiteX64" fmla="*/ 220534 w 495821"/>
                  <a:gd name="connsiteY64" fmla="*/ 99517 h 122956"/>
                  <a:gd name="connsiteX65" fmla="*/ 220534 w 495821"/>
                  <a:gd name="connsiteY65" fmla="*/ 31393 h 122956"/>
                  <a:gd name="connsiteX66" fmla="*/ 236925 w 495821"/>
                  <a:gd name="connsiteY66" fmla="*/ 31393 h 122956"/>
                  <a:gd name="connsiteX67" fmla="*/ 239486 w 495821"/>
                  <a:gd name="connsiteY67" fmla="*/ 10904 h 122956"/>
                  <a:gd name="connsiteX68" fmla="*/ 238462 w 495821"/>
                  <a:gd name="connsiteY68" fmla="*/ 15514 h 122956"/>
                  <a:gd name="connsiteX69" fmla="*/ 233339 w 495821"/>
                  <a:gd name="connsiteY69" fmla="*/ 20636 h 122956"/>
                  <a:gd name="connsiteX70" fmla="*/ 221559 w 495821"/>
                  <a:gd name="connsiteY70" fmla="*/ 18587 h 122956"/>
                  <a:gd name="connsiteX71" fmla="*/ 219510 w 495821"/>
                  <a:gd name="connsiteY71" fmla="*/ 15514 h 122956"/>
                  <a:gd name="connsiteX72" fmla="*/ 218485 w 495821"/>
                  <a:gd name="connsiteY72" fmla="*/ 11416 h 122956"/>
                  <a:gd name="connsiteX73" fmla="*/ 221559 w 495821"/>
                  <a:gd name="connsiteY73" fmla="*/ 3733 h 122956"/>
                  <a:gd name="connsiteX74" fmla="*/ 228729 w 495821"/>
                  <a:gd name="connsiteY74" fmla="*/ 660 h 122956"/>
                  <a:gd name="connsiteX75" fmla="*/ 232827 w 495821"/>
                  <a:gd name="connsiteY75" fmla="*/ 1684 h 122956"/>
                  <a:gd name="connsiteX76" fmla="*/ 238462 w 495821"/>
                  <a:gd name="connsiteY76" fmla="*/ 6807 h 122956"/>
                  <a:gd name="connsiteX77" fmla="*/ 239486 w 495821"/>
                  <a:gd name="connsiteY77" fmla="*/ 11416 h 122956"/>
                  <a:gd name="connsiteX78" fmla="*/ 279439 w 495821"/>
                  <a:gd name="connsiteY78" fmla="*/ 29856 h 122956"/>
                  <a:gd name="connsiteX79" fmla="*/ 287634 w 495821"/>
                  <a:gd name="connsiteY79" fmla="*/ 30881 h 122956"/>
                  <a:gd name="connsiteX80" fmla="*/ 294805 w 495821"/>
                  <a:gd name="connsiteY80" fmla="*/ 33442 h 122956"/>
                  <a:gd name="connsiteX81" fmla="*/ 314269 w 495821"/>
                  <a:gd name="connsiteY81" fmla="*/ 33442 h 122956"/>
                  <a:gd name="connsiteX82" fmla="*/ 314269 w 495821"/>
                  <a:gd name="connsiteY82" fmla="*/ 39588 h 122956"/>
                  <a:gd name="connsiteX83" fmla="*/ 313245 w 495821"/>
                  <a:gd name="connsiteY83" fmla="*/ 42149 h 122956"/>
                  <a:gd name="connsiteX84" fmla="*/ 310683 w 495821"/>
                  <a:gd name="connsiteY84" fmla="*/ 43174 h 122956"/>
                  <a:gd name="connsiteX85" fmla="*/ 304537 w 495821"/>
                  <a:gd name="connsiteY85" fmla="*/ 44198 h 122956"/>
                  <a:gd name="connsiteX86" fmla="*/ 306074 w 495821"/>
                  <a:gd name="connsiteY86" fmla="*/ 51881 h 122956"/>
                  <a:gd name="connsiteX87" fmla="*/ 298390 w 495821"/>
                  <a:gd name="connsiteY87" fmla="*/ 68272 h 122956"/>
                  <a:gd name="connsiteX88" fmla="*/ 290195 w 495821"/>
                  <a:gd name="connsiteY88" fmla="*/ 72882 h 122956"/>
                  <a:gd name="connsiteX89" fmla="*/ 271755 w 495821"/>
                  <a:gd name="connsiteY89" fmla="*/ 73394 h 122956"/>
                  <a:gd name="connsiteX90" fmla="*/ 268682 w 495821"/>
                  <a:gd name="connsiteY90" fmla="*/ 78004 h 122956"/>
                  <a:gd name="connsiteX91" fmla="*/ 270731 w 495821"/>
                  <a:gd name="connsiteY91" fmla="*/ 81077 h 122956"/>
                  <a:gd name="connsiteX92" fmla="*/ 275853 w 495821"/>
                  <a:gd name="connsiteY92" fmla="*/ 82102 h 122956"/>
                  <a:gd name="connsiteX93" fmla="*/ 282512 w 495821"/>
                  <a:gd name="connsiteY93" fmla="*/ 82614 h 122956"/>
                  <a:gd name="connsiteX94" fmla="*/ 298390 w 495821"/>
                  <a:gd name="connsiteY94" fmla="*/ 84151 h 122956"/>
                  <a:gd name="connsiteX95" fmla="*/ 305561 w 495821"/>
                  <a:gd name="connsiteY95" fmla="*/ 86712 h 122956"/>
                  <a:gd name="connsiteX96" fmla="*/ 310683 w 495821"/>
                  <a:gd name="connsiteY96" fmla="*/ 91834 h 122956"/>
                  <a:gd name="connsiteX97" fmla="*/ 312732 w 495821"/>
                  <a:gd name="connsiteY97" fmla="*/ 100029 h 122956"/>
                  <a:gd name="connsiteX98" fmla="*/ 304025 w 495821"/>
                  <a:gd name="connsiteY98" fmla="*/ 116420 h 122956"/>
                  <a:gd name="connsiteX99" fmla="*/ 293780 w 495821"/>
                  <a:gd name="connsiteY99" fmla="*/ 121542 h 122956"/>
                  <a:gd name="connsiteX100" fmla="*/ 266121 w 495821"/>
                  <a:gd name="connsiteY100" fmla="*/ 122054 h 122956"/>
                  <a:gd name="connsiteX101" fmla="*/ 256389 w 495821"/>
                  <a:gd name="connsiteY101" fmla="*/ 117957 h 122956"/>
                  <a:gd name="connsiteX102" fmla="*/ 251267 w 495821"/>
                  <a:gd name="connsiteY102" fmla="*/ 112322 h 122956"/>
                  <a:gd name="connsiteX103" fmla="*/ 249218 w 495821"/>
                  <a:gd name="connsiteY103" fmla="*/ 105664 h 122956"/>
                  <a:gd name="connsiteX104" fmla="*/ 251779 w 495821"/>
                  <a:gd name="connsiteY104" fmla="*/ 97468 h 122956"/>
                  <a:gd name="connsiteX105" fmla="*/ 259974 w 495821"/>
                  <a:gd name="connsiteY105" fmla="*/ 92346 h 122956"/>
                  <a:gd name="connsiteX106" fmla="*/ 255877 w 495821"/>
                  <a:gd name="connsiteY106" fmla="*/ 88761 h 122956"/>
                  <a:gd name="connsiteX107" fmla="*/ 254340 w 495821"/>
                  <a:gd name="connsiteY107" fmla="*/ 82614 h 122956"/>
                  <a:gd name="connsiteX108" fmla="*/ 254852 w 495821"/>
                  <a:gd name="connsiteY108" fmla="*/ 79541 h 122956"/>
                  <a:gd name="connsiteX109" fmla="*/ 256901 w 495821"/>
                  <a:gd name="connsiteY109" fmla="*/ 75955 h 122956"/>
                  <a:gd name="connsiteX110" fmla="*/ 259462 w 495821"/>
                  <a:gd name="connsiteY110" fmla="*/ 72882 h 122956"/>
                  <a:gd name="connsiteX111" fmla="*/ 263560 w 495821"/>
                  <a:gd name="connsiteY111" fmla="*/ 70321 h 122956"/>
                  <a:gd name="connsiteX112" fmla="*/ 255365 w 495821"/>
                  <a:gd name="connsiteY112" fmla="*/ 63150 h 122956"/>
                  <a:gd name="connsiteX113" fmla="*/ 252291 w 495821"/>
                  <a:gd name="connsiteY113" fmla="*/ 51881 h 122956"/>
                  <a:gd name="connsiteX114" fmla="*/ 259974 w 495821"/>
                  <a:gd name="connsiteY114" fmla="*/ 36003 h 122956"/>
                  <a:gd name="connsiteX115" fmla="*/ 268682 w 495821"/>
                  <a:gd name="connsiteY115" fmla="*/ 31393 h 122956"/>
                  <a:gd name="connsiteX116" fmla="*/ 278926 w 495821"/>
                  <a:gd name="connsiteY116" fmla="*/ 29856 h 122956"/>
                  <a:gd name="connsiteX117" fmla="*/ 297366 w 495821"/>
                  <a:gd name="connsiteY117" fmla="*/ 102590 h 122956"/>
                  <a:gd name="connsiteX118" fmla="*/ 296342 w 495821"/>
                  <a:gd name="connsiteY118" fmla="*/ 99517 h 122956"/>
                  <a:gd name="connsiteX119" fmla="*/ 292756 w 495821"/>
                  <a:gd name="connsiteY119" fmla="*/ 97468 h 122956"/>
                  <a:gd name="connsiteX120" fmla="*/ 287634 w 495821"/>
                  <a:gd name="connsiteY120" fmla="*/ 96444 h 122956"/>
                  <a:gd name="connsiteX121" fmla="*/ 275853 w 495821"/>
                  <a:gd name="connsiteY121" fmla="*/ 95419 h 122956"/>
                  <a:gd name="connsiteX122" fmla="*/ 269706 w 495821"/>
                  <a:gd name="connsiteY122" fmla="*/ 94907 h 122956"/>
                  <a:gd name="connsiteX123" fmla="*/ 264584 w 495821"/>
                  <a:gd name="connsiteY123" fmla="*/ 98493 h 122956"/>
                  <a:gd name="connsiteX124" fmla="*/ 263048 w 495821"/>
                  <a:gd name="connsiteY124" fmla="*/ 103615 h 122956"/>
                  <a:gd name="connsiteX125" fmla="*/ 264072 w 495821"/>
                  <a:gd name="connsiteY125" fmla="*/ 106688 h 122956"/>
                  <a:gd name="connsiteX126" fmla="*/ 267145 w 495821"/>
                  <a:gd name="connsiteY126" fmla="*/ 109249 h 122956"/>
                  <a:gd name="connsiteX127" fmla="*/ 272268 w 495821"/>
                  <a:gd name="connsiteY127" fmla="*/ 111298 h 122956"/>
                  <a:gd name="connsiteX128" fmla="*/ 279951 w 495821"/>
                  <a:gd name="connsiteY128" fmla="*/ 111810 h 122956"/>
                  <a:gd name="connsiteX129" fmla="*/ 287634 w 495821"/>
                  <a:gd name="connsiteY129" fmla="*/ 111298 h 122956"/>
                  <a:gd name="connsiteX130" fmla="*/ 292756 w 495821"/>
                  <a:gd name="connsiteY130" fmla="*/ 109249 h 122956"/>
                  <a:gd name="connsiteX131" fmla="*/ 296342 w 495821"/>
                  <a:gd name="connsiteY131" fmla="*/ 106176 h 122956"/>
                  <a:gd name="connsiteX132" fmla="*/ 297366 w 495821"/>
                  <a:gd name="connsiteY132" fmla="*/ 102590 h 122956"/>
                  <a:gd name="connsiteX133" fmla="*/ 279439 w 495821"/>
                  <a:gd name="connsiteY133" fmla="*/ 63662 h 122956"/>
                  <a:gd name="connsiteX134" fmla="*/ 284561 w 495821"/>
                  <a:gd name="connsiteY134" fmla="*/ 62638 h 122956"/>
                  <a:gd name="connsiteX135" fmla="*/ 288658 w 495821"/>
                  <a:gd name="connsiteY135" fmla="*/ 60589 h 122956"/>
                  <a:gd name="connsiteX136" fmla="*/ 290707 w 495821"/>
                  <a:gd name="connsiteY136" fmla="*/ 57003 h 122956"/>
                  <a:gd name="connsiteX137" fmla="*/ 291219 w 495821"/>
                  <a:gd name="connsiteY137" fmla="*/ 52393 h 122956"/>
                  <a:gd name="connsiteX138" fmla="*/ 288658 w 495821"/>
                  <a:gd name="connsiteY138" fmla="*/ 44710 h 122956"/>
                  <a:gd name="connsiteX139" fmla="*/ 279439 w 495821"/>
                  <a:gd name="connsiteY139" fmla="*/ 41637 h 122956"/>
                  <a:gd name="connsiteX140" fmla="*/ 270219 w 495821"/>
                  <a:gd name="connsiteY140" fmla="*/ 44710 h 122956"/>
                  <a:gd name="connsiteX141" fmla="*/ 267145 w 495821"/>
                  <a:gd name="connsiteY141" fmla="*/ 52393 h 122956"/>
                  <a:gd name="connsiteX142" fmla="*/ 268170 w 495821"/>
                  <a:gd name="connsiteY142" fmla="*/ 57003 h 122956"/>
                  <a:gd name="connsiteX143" fmla="*/ 273804 w 495821"/>
                  <a:gd name="connsiteY143" fmla="*/ 62638 h 122956"/>
                  <a:gd name="connsiteX144" fmla="*/ 278926 w 495821"/>
                  <a:gd name="connsiteY144" fmla="*/ 63662 h 122956"/>
                  <a:gd name="connsiteX145" fmla="*/ 324513 w 495821"/>
                  <a:gd name="connsiteY145" fmla="*/ 99517 h 122956"/>
                  <a:gd name="connsiteX146" fmla="*/ 324513 w 495821"/>
                  <a:gd name="connsiteY146" fmla="*/ 660 h 122956"/>
                  <a:gd name="connsiteX147" fmla="*/ 340904 w 495821"/>
                  <a:gd name="connsiteY147" fmla="*/ 660 h 122956"/>
                  <a:gd name="connsiteX148" fmla="*/ 340904 w 495821"/>
                  <a:gd name="connsiteY148" fmla="*/ 38052 h 122956"/>
                  <a:gd name="connsiteX149" fmla="*/ 349612 w 495821"/>
                  <a:gd name="connsiteY149" fmla="*/ 31905 h 122956"/>
                  <a:gd name="connsiteX150" fmla="*/ 360880 w 495821"/>
                  <a:gd name="connsiteY150" fmla="*/ 29856 h 122956"/>
                  <a:gd name="connsiteX151" fmla="*/ 371125 w 495821"/>
                  <a:gd name="connsiteY151" fmla="*/ 31393 h 122956"/>
                  <a:gd name="connsiteX152" fmla="*/ 378295 w 495821"/>
                  <a:gd name="connsiteY152" fmla="*/ 36515 h 122956"/>
                  <a:gd name="connsiteX153" fmla="*/ 382393 w 495821"/>
                  <a:gd name="connsiteY153" fmla="*/ 45222 h 122956"/>
                  <a:gd name="connsiteX154" fmla="*/ 383930 w 495821"/>
                  <a:gd name="connsiteY154" fmla="*/ 55467 h 122956"/>
                  <a:gd name="connsiteX155" fmla="*/ 383930 w 495821"/>
                  <a:gd name="connsiteY155" fmla="*/ 99517 h 122956"/>
                  <a:gd name="connsiteX156" fmla="*/ 367539 w 495821"/>
                  <a:gd name="connsiteY156" fmla="*/ 99517 h 122956"/>
                  <a:gd name="connsiteX157" fmla="*/ 367539 w 495821"/>
                  <a:gd name="connsiteY157" fmla="*/ 55979 h 122956"/>
                  <a:gd name="connsiteX158" fmla="*/ 364978 w 495821"/>
                  <a:gd name="connsiteY158" fmla="*/ 46247 h 122956"/>
                  <a:gd name="connsiteX159" fmla="*/ 356270 w 495821"/>
                  <a:gd name="connsiteY159" fmla="*/ 42661 h 122956"/>
                  <a:gd name="connsiteX160" fmla="*/ 348075 w 495821"/>
                  <a:gd name="connsiteY160" fmla="*/ 44710 h 122956"/>
                  <a:gd name="connsiteX161" fmla="*/ 340904 w 495821"/>
                  <a:gd name="connsiteY161" fmla="*/ 49832 h 122956"/>
                  <a:gd name="connsiteX162" fmla="*/ 340904 w 495821"/>
                  <a:gd name="connsiteY162" fmla="*/ 99517 h 122956"/>
                  <a:gd name="connsiteX163" fmla="*/ 325025 w 495821"/>
                  <a:gd name="connsiteY163" fmla="*/ 99517 h 122956"/>
                  <a:gd name="connsiteX164" fmla="*/ 422858 w 495821"/>
                  <a:gd name="connsiteY164" fmla="*/ 100541 h 122956"/>
                  <a:gd name="connsiteX165" fmla="*/ 409028 w 495821"/>
                  <a:gd name="connsiteY165" fmla="*/ 95419 h 122956"/>
                  <a:gd name="connsiteX166" fmla="*/ 403906 w 495821"/>
                  <a:gd name="connsiteY166" fmla="*/ 81590 h 122956"/>
                  <a:gd name="connsiteX167" fmla="*/ 403906 w 495821"/>
                  <a:gd name="connsiteY167" fmla="*/ 43686 h 122956"/>
                  <a:gd name="connsiteX168" fmla="*/ 397247 w 495821"/>
                  <a:gd name="connsiteY168" fmla="*/ 43686 h 122956"/>
                  <a:gd name="connsiteX169" fmla="*/ 395198 w 495821"/>
                  <a:gd name="connsiteY169" fmla="*/ 42661 h 122956"/>
                  <a:gd name="connsiteX170" fmla="*/ 394174 w 495821"/>
                  <a:gd name="connsiteY170" fmla="*/ 40100 h 122956"/>
                  <a:gd name="connsiteX171" fmla="*/ 394174 w 495821"/>
                  <a:gd name="connsiteY171" fmla="*/ 32929 h 122956"/>
                  <a:gd name="connsiteX172" fmla="*/ 404931 w 495821"/>
                  <a:gd name="connsiteY172" fmla="*/ 31393 h 122956"/>
                  <a:gd name="connsiteX173" fmla="*/ 408516 w 495821"/>
                  <a:gd name="connsiteY173" fmla="*/ 12441 h 122956"/>
                  <a:gd name="connsiteX174" fmla="*/ 410053 w 495821"/>
                  <a:gd name="connsiteY174" fmla="*/ 10392 h 122956"/>
                  <a:gd name="connsiteX175" fmla="*/ 412102 w 495821"/>
                  <a:gd name="connsiteY175" fmla="*/ 9880 h 122956"/>
                  <a:gd name="connsiteX176" fmla="*/ 420809 w 495821"/>
                  <a:gd name="connsiteY176" fmla="*/ 9880 h 122956"/>
                  <a:gd name="connsiteX177" fmla="*/ 420809 w 495821"/>
                  <a:gd name="connsiteY177" fmla="*/ 31393 h 122956"/>
                  <a:gd name="connsiteX178" fmla="*/ 438737 w 495821"/>
                  <a:gd name="connsiteY178" fmla="*/ 31393 h 122956"/>
                  <a:gd name="connsiteX179" fmla="*/ 438737 w 495821"/>
                  <a:gd name="connsiteY179" fmla="*/ 43174 h 122956"/>
                  <a:gd name="connsiteX180" fmla="*/ 420809 w 495821"/>
                  <a:gd name="connsiteY180" fmla="*/ 43174 h 122956"/>
                  <a:gd name="connsiteX181" fmla="*/ 420809 w 495821"/>
                  <a:gd name="connsiteY181" fmla="*/ 80053 h 122956"/>
                  <a:gd name="connsiteX182" fmla="*/ 422346 w 495821"/>
                  <a:gd name="connsiteY182" fmla="*/ 85175 h 122956"/>
                  <a:gd name="connsiteX183" fmla="*/ 426443 w 495821"/>
                  <a:gd name="connsiteY183" fmla="*/ 86712 h 122956"/>
                  <a:gd name="connsiteX184" fmla="*/ 429005 w 495821"/>
                  <a:gd name="connsiteY184" fmla="*/ 86712 h 122956"/>
                  <a:gd name="connsiteX185" fmla="*/ 432590 w 495821"/>
                  <a:gd name="connsiteY185" fmla="*/ 85175 h 122956"/>
                  <a:gd name="connsiteX186" fmla="*/ 433614 w 495821"/>
                  <a:gd name="connsiteY186" fmla="*/ 84663 h 122956"/>
                  <a:gd name="connsiteX187" fmla="*/ 434639 w 495821"/>
                  <a:gd name="connsiteY187" fmla="*/ 84663 h 122956"/>
                  <a:gd name="connsiteX188" fmla="*/ 435663 w 495821"/>
                  <a:gd name="connsiteY188" fmla="*/ 86199 h 122956"/>
                  <a:gd name="connsiteX189" fmla="*/ 440785 w 495821"/>
                  <a:gd name="connsiteY189" fmla="*/ 93883 h 122956"/>
                  <a:gd name="connsiteX190" fmla="*/ 432590 w 495821"/>
                  <a:gd name="connsiteY190" fmla="*/ 99005 h 122956"/>
                  <a:gd name="connsiteX191" fmla="*/ 422346 w 495821"/>
                  <a:gd name="connsiteY191" fmla="*/ 100029 h 122956"/>
                  <a:gd name="connsiteX192" fmla="*/ 492519 w 495821"/>
                  <a:gd name="connsiteY192" fmla="*/ 44198 h 122956"/>
                  <a:gd name="connsiteX193" fmla="*/ 490982 w 495821"/>
                  <a:gd name="connsiteY193" fmla="*/ 46247 h 122956"/>
                  <a:gd name="connsiteX194" fmla="*/ 486372 w 495821"/>
                  <a:gd name="connsiteY194" fmla="*/ 46247 h 122956"/>
                  <a:gd name="connsiteX195" fmla="*/ 479201 w 495821"/>
                  <a:gd name="connsiteY195" fmla="*/ 42661 h 122956"/>
                  <a:gd name="connsiteX196" fmla="*/ 474079 w 495821"/>
                  <a:gd name="connsiteY196" fmla="*/ 42149 h 122956"/>
                  <a:gd name="connsiteX197" fmla="*/ 466396 w 495821"/>
                  <a:gd name="connsiteY197" fmla="*/ 44198 h 122956"/>
                  <a:gd name="connsiteX198" fmla="*/ 463323 w 495821"/>
                  <a:gd name="connsiteY198" fmla="*/ 49320 h 122956"/>
                  <a:gd name="connsiteX199" fmla="*/ 464859 w 495821"/>
                  <a:gd name="connsiteY199" fmla="*/ 53418 h 122956"/>
                  <a:gd name="connsiteX200" fmla="*/ 468445 w 495821"/>
                  <a:gd name="connsiteY200" fmla="*/ 55979 h 122956"/>
                  <a:gd name="connsiteX201" fmla="*/ 473567 w 495821"/>
                  <a:gd name="connsiteY201" fmla="*/ 58028 h 122956"/>
                  <a:gd name="connsiteX202" fmla="*/ 486372 w 495821"/>
                  <a:gd name="connsiteY202" fmla="*/ 62125 h 122956"/>
                  <a:gd name="connsiteX203" fmla="*/ 491494 w 495821"/>
                  <a:gd name="connsiteY203" fmla="*/ 65711 h 122956"/>
                  <a:gd name="connsiteX204" fmla="*/ 495592 w 495821"/>
                  <a:gd name="connsiteY204" fmla="*/ 70833 h 122956"/>
                  <a:gd name="connsiteX205" fmla="*/ 496617 w 495821"/>
                  <a:gd name="connsiteY205" fmla="*/ 78004 h 122956"/>
                  <a:gd name="connsiteX206" fmla="*/ 495080 w 495821"/>
                  <a:gd name="connsiteY206" fmla="*/ 86712 h 122956"/>
                  <a:gd name="connsiteX207" fmla="*/ 489958 w 495821"/>
                  <a:gd name="connsiteY207" fmla="*/ 94395 h 122956"/>
                  <a:gd name="connsiteX208" fmla="*/ 481250 w 495821"/>
                  <a:gd name="connsiteY208" fmla="*/ 99005 h 122956"/>
                  <a:gd name="connsiteX209" fmla="*/ 462811 w 495821"/>
                  <a:gd name="connsiteY209" fmla="*/ 100029 h 122956"/>
                  <a:gd name="connsiteX210" fmla="*/ 450517 w 495821"/>
                  <a:gd name="connsiteY210" fmla="*/ 95419 h 122956"/>
                  <a:gd name="connsiteX211" fmla="*/ 445395 w 495821"/>
                  <a:gd name="connsiteY211" fmla="*/ 92346 h 122956"/>
                  <a:gd name="connsiteX212" fmla="*/ 449493 w 495821"/>
                  <a:gd name="connsiteY212" fmla="*/ 85687 h 122956"/>
                  <a:gd name="connsiteX213" fmla="*/ 451542 w 495821"/>
                  <a:gd name="connsiteY213" fmla="*/ 84151 h 122956"/>
                  <a:gd name="connsiteX214" fmla="*/ 454103 w 495821"/>
                  <a:gd name="connsiteY214" fmla="*/ 83638 h 122956"/>
                  <a:gd name="connsiteX215" fmla="*/ 456664 w 495821"/>
                  <a:gd name="connsiteY215" fmla="*/ 84663 h 122956"/>
                  <a:gd name="connsiteX216" fmla="*/ 464347 w 495821"/>
                  <a:gd name="connsiteY216" fmla="*/ 88248 h 122956"/>
                  <a:gd name="connsiteX217" fmla="*/ 470494 w 495821"/>
                  <a:gd name="connsiteY217" fmla="*/ 89273 h 122956"/>
                  <a:gd name="connsiteX218" fmla="*/ 475616 w 495821"/>
                  <a:gd name="connsiteY218" fmla="*/ 88248 h 122956"/>
                  <a:gd name="connsiteX219" fmla="*/ 478689 w 495821"/>
                  <a:gd name="connsiteY219" fmla="*/ 86712 h 122956"/>
                  <a:gd name="connsiteX220" fmla="*/ 480738 w 495821"/>
                  <a:gd name="connsiteY220" fmla="*/ 84151 h 122956"/>
                  <a:gd name="connsiteX221" fmla="*/ 481250 w 495821"/>
                  <a:gd name="connsiteY221" fmla="*/ 80565 h 122956"/>
                  <a:gd name="connsiteX222" fmla="*/ 480226 w 495821"/>
                  <a:gd name="connsiteY222" fmla="*/ 76980 h 122956"/>
                  <a:gd name="connsiteX223" fmla="*/ 476128 w 495821"/>
                  <a:gd name="connsiteY223" fmla="*/ 74419 h 122956"/>
                  <a:gd name="connsiteX224" fmla="*/ 471006 w 495821"/>
                  <a:gd name="connsiteY224" fmla="*/ 72370 h 122956"/>
                  <a:gd name="connsiteX225" fmla="*/ 458713 w 495821"/>
                  <a:gd name="connsiteY225" fmla="*/ 67248 h 122956"/>
                  <a:gd name="connsiteX226" fmla="*/ 453078 w 495821"/>
                  <a:gd name="connsiteY226" fmla="*/ 64174 h 122956"/>
                  <a:gd name="connsiteX227" fmla="*/ 449493 w 495821"/>
                  <a:gd name="connsiteY227" fmla="*/ 59052 h 122956"/>
                  <a:gd name="connsiteX228" fmla="*/ 447956 w 495821"/>
                  <a:gd name="connsiteY228" fmla="*/ 50857 h 122956"/>
                  <a:gd name="connsiteX229" fmla="*/ 454615 w 495821"/>
                  <a:gd name="connsiteY229" fmla="*/ 36515 h 122956"/>
                  <a:gd name="connsiteX230" fmla="*/ 462298 w 495821"/>
                  <a:gd name="connsiteY230" fmla="*/ 31393 h 122956"/>
                  <a:gd name="connsiteX231" fmla="*/ 473567 w 495821"/>
                  <a:gd name="connsiteY231" fmla="*/ 30368 h 122956"/>
                  <a:gd name="connsiteX232" fmla="*/ 486372 w 495821"/>
                  <a:gd name="connsiteY232" fmla="*/ 32417 h 122956"/>
                  <a:gd name="connsiteX233" fmla="*/ 496617 w 495821"/>
                  <a:gd name="connsiteY233" fmla="*/ 38564 h 122956"/>
                  <a:gd name="connsiteX234" fmla="*/ 492519 w 495821"/>
                  <a:gd name="connsiteY234" fmla="*/ 44710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</a:cxnLst>
                <a:rect l="l" t="t" r="r" b="b"/>
                <a:pathLst>
                  <a:path w="495821" h="122956">
                    <a:moveTo>
                      <a:pt x="1307" y="3221"/>
                    </a:moveTo>
                    <a:lnTo>
                      <a:pt x="16161" y="3221"/>
                    </a:lnTo>
                    <a:cubicBezTo>
                      <a:pt x="17698" y="3221"/>
                      <a:pt x="18722" y="3221"/>
                      <a:pt x="19747" y="4245"/>
                    </a:cubicBezTo>
                    <a:cubicBezTo>
                      <a:pt x="21283" y="5270"/>
                      <a:pt x="21796" y="6294"/>
                      <a:pt x="22308" y="7319"/>
                    </a:cubicBezTo>
                    <a:lnTo>
                      <a:pt x="38186" y="64687"/>
                    </a:lnTo>
                    <a:cubicBezTo>
                      <a:pt x="39157" y="68038"/>
                      <a:pt x="39842" y="71464"/>
                      <a:pt x="40235" y="74931"/>
                    </a:cubicBezTo>
                    <a:cubicBezTo>
                      <a:pt x="40889" y="71469"/>
                      <a:pt x="41744" y="68049"/>
                      <a:pt x="42796" y="64687"/>
                    </a:cubicBezTo>
                    <a:lnTo>
                      <a:pt x="61748" y="7319"/>
                    </a:lnTo>
                    <a:cubicBezTo>
                      <a:pt x="62656" y="4737"/>
                      <a:pt x="65162" y="3066"/>
                      <a:pt x="67895" y="3221"/>
                    </a:cubicBezTo>
                    <a:lnTo>
                      <a:pt x="73017" y="3221"/>
                    </a:lnTo>
                    <a:cubicBezTo>
                      <a:pt x="74554" y="3221"/>
                      <a:pt x="76090" y="3221"/>
                      <a:pt x="77115" y="4245"/>
                    </a:cubicBezTo>
                    <a:lnTo>
                      <a:pt x="79163" y="7319"/>
                    </a:lnTo>
                    <a:lnTo>
                      <a:pt x="98115" y="64687"/>
                    </a:lnTo>
                    <a:lnTo>
                      <a:pt x="100676" y="74419"/>
                    </a:lnTo>
                    <a:cubicBezTo>
                      <a:pt x="101101" y="71161"/>
                      <a:pt x="101614" y="67916"/>
                      <a:pt x="102213" y="64687"/>
                    </a:cubicBezTo>
                    <a:lnTo>
                      <a:pt x="118604" y="7319"/>
                    </a:lnTo>
                    <a:lnTo>
                      <a:pt x="120653" y="4245"/>
                    </a:lnTo>
                    <a:lnTo>
                      <a:pt x="124750" y="3221"/>
                    </a:lnTo>
                    <a:lnTo>
                      <a:pt x="138580" y="3221"/>
                    </a:lnTo>
                    <a:lnTo>
                      <a:pt x="108872" y="99517"/>
                    </a:lnTo>
                    <a:lnTo>
                      <a:pt x="92993" y="99517"/>
                    </a:lnTo>
                    <a:lnTo>
                      <a:pt x="71480" y="33954"/>
                    </a:lnTo>
                    <a:cubicBezTo>
                      <a:pt x="70926" y="31916"/>
                      <a:pt x="70414" y="29866"/>
                      <a:pt x="69944" y="27807"/>
                    </a:cubicBezTo>
                    <a:cubicBezTo>
                      <a:pt x="69536" y="29881"/>
                      <a:pt x="69023" y="31932"/>
                      <a:pt x="68407" y="33954"/>
                    </a:cubicBezTo>
                    <a:lnTo>
                      <a:pt x="46894" y="99517"/>
                    </a:lnTo>
                    <a:lnTo>
                      <a:pt x="31016" y="99517"/>
                    </a:lnTo>
                    <a:lnTo>
                      <a:pt x="795" y="3221"/>
                    </a:lnTo>
                    <a:close/>
                    <a:moveTo>
                      <a:pt x="176484" y="30368"/>
                    </a:moveTo>
                    <a:cubicBezTo>
                      <a:pt x="181094" y="30368"/>
                      <a:pt x="184679" y="30368"/>
                      <a:pt x="188777" y="32417"/>
                    </a:cubicBezTo>
                    <a:cubicBezTo>
                      <a:pt x="195926" y="35005"/>
                      <a:pt x="201556" y="40634"/>
                      <a:pt x="204143" y="47784"/>
                    </a:cubicBezTo>
                    <a:cubicBezTo>
                      <a:pt x="206057" y="53022"/>
                      <a:pt x="206757" y="58626"/>
                      <a:pt x="206192" y="64174"/>
                    </a:cubicBezTo>
                    <a:lnTo>
                      <a:pt x="205680" y="66223"/>
                    </a:lnTo>
                    <a:lnTo>
                      <a:pt x="204143" y="67248"/>
                    </a:lnTo>
                    <a:cubicBezTo>
                      <a:pt x="203634" y="67325"/>
                      <a:pt x="203116" y="67325"/>
                      <a:pt x="202607" y="67248"/>
                    </a:cubicBezTo>
                    <a:lnTo>
                      <a:pt x="160093" y="67248"/>
                    </a:lnTo>
                    <a:cubicBezTo>
                      <a:pt x="160605" y="74419"/>
                      <a:pt x="162654" y="79541"/>
                      <a:pt x="165727" y="82614"/>
                    </a:cubicBezTo>
                    <a:cubicBezTo>
                      <a:pt x="169313" y="86199"/>
                      <a:pt x="173411" y="87736"/>
                      <a:pt x="179045" y="87736"/>
                    </a:cubicBezTo>
                    <a:cubicBezTo>
                      <a:pt x="181606" y="87736"/>
                      <a:pt x="184167" y="87736"/>
                      <a:pt x="185704" y="86712"/>
                    </a:cubicBezTo>
                    <a:cubicBezTo>
                      <a:pt x="187753" y="86712"/>
                      <a:pt x="189289" y="85687"/>
                      <a:pt x="190826" y="84663"/>
                    </a:cubicBezTo>
                    <a:lnTo>
                      <a:pt x="194411" y="82614"/>
                    </a:lnTo>
                    <a:lnTo>
                      <a:pt x="197997" y="81590"/>
                    </a:lnTo>
                    <a:lnTo>
                      <a:pt x="199533" y="82102"/>
                    </a:lnTo>
                    <a:lnTo>
                      <a:pt x="201070" y="83126"/>
                    </a:lnTo>
                    <a:lnTo>
                      <a:pt x="205680" y="89273"/>
                    </a:lnTo>
                    <a:cubicBezTo>
                      <a:pt x="203631" y="91322"/>
                      <a:pt x="201582" y="93370"/>
                      <a:pt x="199533" y="94395"/>
                    </a:cubicBezTo>
                    <a:cubicBezTo>
                      <a:pt x="195045" y="97228"/>
                      <a:pt x="189960" y="98981"/>
                      <a:pt x="184679" y="99517"/>
                    </a:cubicBezTo>
                    <a:cubicBezTo>
                      <a:pt x="182118" y="100541"/>
                      <a:pt x="179557" y="100541"/>
                      <a:pt x="177508" y="100541"/>
                    </a:cubicBezTo>
                    <a:cubicBezTo>
                      <a:pt x="172386" y="100541"/>
                      <a:pt x="168288" y="99517"/>
                      <a:pt x="164191" y="97980"/>
                    </a:cubicBezTo>
                    <a:cubicBezTo>
                      <a:pt x="160093" y="96444"/>
                      <a:pt x="156508" y="94395"/>
                      <a:pt x="153946" y="91322"/>
                    </a:cubicBezTo>
                    <a:cubicBezTo>
                      <a:pt x="150361" y="88248"/>
                      <a:pt x="148312" y="84151"/>
                      <a:pt x="146263" y="79541"/>
                    </a:cubicBezTo>
                    <a:cubicBezTo>
                      <a:pt x="143102" y="70241"/>
                      <a:pt x="143102" y="60157"/>
                      <a:pt x="146263" y="50857"/>
                    </a:cubicBezTo>
                    <a:cubicBezTo>
                      <a:pt x="147800" y="46759"/>
                      <a:pt x="149849" y="43174"/>
                      <a:pt x="152410" y="40100"/>
                    </a:cubicBezTo>
                    <a:cubicBezTo>
                      <a:pt x="155297" y="37033"/>
                      <a:pt x="158784" y="34592"/>
                      <a:pt x="162654" y="32929"/>
                    </a:cubicBezTo>
                    <a:cubicBezTo>
                      <a:pt x="166752" y="30881"/>
                      <a:pt x="171362" y="30368"/>
                      <a:pt x="176484" y="30368"/>
                    </a:cubicBezTo>
                    <a:close/>
                    <a:moveTo>
                      <a:pt x="176996" y="42149"/>
                    </a:moveTo>
                    <a:cubicBezTo>
                      <a:pt x="172912" y="41793"/>
                      <a:pt x="168855" y="43084"/>
                      <a:pt x="165727" y="45735"/>
                    </a:cubicBezTo>
                    <a:cubicBezTo>
                      <a:pt x="162801" y="49011"/>
                      <a:pt x="161006" y="53141"/>
                      <a:pt x="160605" y="57516"/>
                    </a:cubicBezTo>
                    <a:lnTo>
                      <a:pt x="191338" y="57516"/>
                    </a:lnTo>
                    <a:cubicBezTo>
                      <a:pt x="191338" y="55467"/>
                      <a:pt x="191338" y="53418"/>
                      <a:pt x="190314" y="51369"/>
                    </a:cubicBezTo>
                    <a:cubicBezTo>
                      <a:pt x="190314" y="49832"/>
                      <a:pt x="189289" y="47784"/>
                      <a:pt x="187753" y="46247"/>
                    </a:cubicBezTo>
                    <a:lnTo>
                      <a:pt x="183143" y="43174"/>
                    </a:lnTo>
                    <a:cubicBezTo>
                      <a:pt x="181185" y="42416"/>
                      <a:pt x="179093" y="42067"/>
                      <a:pt x="176996" y="42149"/>
                    </a:cubicBezTo>
                    <a:close/>
                    <a:moveTo>
                      <a:pt x="236925" y="31393"/>
                    </a:moveTo>
                    <a:lnTo>
                      <a:pt x="236925" y="99517"/>
                    </a:lnTo>
                    <a:lnTo>
                      <a:pt x="220534" y="99517"/>
                    </a:lnTo>
                    <a:lnTo>
                      <a:pt x="220534" y="31393"/>
                    </a:lnTo>
                    <a:lnTo>
                      <a:pt x="236925" y="31393"/>
                    </a:lnTo>
                    <a:close/>
                    <a:moveTo>
                      <a:pt x="239486" y="10904"/>
                    </a:moveTo>
                    <a:cubicBezTo>
                      <a:pt x="239486" y="12953"/>
                      <a:pt x="239486" y="13978"/>
                      <a:pt x="238462" y="15514"/>
                    </a:cubicBezTo>
                    <a:cubicBezTo>
                      <a:pt x="237398" y="17762"/>
                      <a:pt x="235588" y="19572"/>
                      <a:pt x="233339" y="20636"/>
                    </a:cubicBezTo>
                    <a:cubicBezTo>
                      <a:pt x="229380" y="22554"/>
                      <a:pt x="224638" y="21729"/>
                      <a:pt x="221559" y="18587"/>
                    </a:cubicBezTo>
                    <a:lnTo>
                      <a:pt x="219510" y="15514"/>
                    </a:lnTo>
                    <a:lnTo>
                      <a:pt x="218485" y="11416"/>
                    </a:lnTo>
                    <a:cubicBezTo>
                      <a:pt x="218384" y="8537"/>
                      <a:pt x="219499" y="5748"/>
                      <a:pt x="221559" y="3733"/>
                    </a:cubicBezTo>
                    <a:cubicBezTo>
                      <a:pt x="223450" y="1803"/>
                      <a:pt x="226027" y="698"/>
                      <a:pt x="228729" y="660"/>
                    </a:cubicBezTo>
                    <a:cubicBezTo>
                      <a:pt x="230266" y="660"/>
                      <a:pt x="231803" y="660"/>
                      <a:pt x="232827" y="1684"/>
                    </a:cubicBezTo>
                    <a:cubicBezTo>
                      <a:pt x="235267" y="2648"/>
                      <a:pt x="237271" y="4469"/>
                      <a:pt x="238462" y="6807"/>
                    </a:cubicBezTo>
                    <a:cubicBezTo>
                      <a:pt x="239486" y="8343"/>
                      <a:pt x="239486" y="9880"/>
                      <a:pt x="239486" y="11416"/>
                    </a:cubicBezTo>
                    <a:close/>
                    <a:moveTo>
                      <a:pt x="279439" y="29856"/>
                    </a:moveTo>
                    <a:cubicBezTo>
                      <a:pt x="282000" y="29856"/>
                      <a:pt x="284561" y="29856"/>
                      <a:pt x="287634" y="30881"/>
                    </a:cubicBezTo>
                    <a:lnTo>
                      <a:pt x="294805" y="33442"/>
                    </a:lnTo>
                    <a:lnTo>
                      <a:pt x="314269" y="33442"/>
                    </a:lnTo>
                    <a:lnTo>
                      <a:pt x="314269" y="39588"/>
                    </a:lnTo>
                    <a:cubicBezTo>
                      <a:pt x="314269" y="40613"/>
                      <a:pt x="314269" y="41637"/>
                      <a:pt x="313245" y="42149"/>
                    </a:cubicBezTo>
                    <a:cubicBezTo>
                      <a:pt x="313245" y="42149"/>
                      <a:pt x="312220" y="43174"/>
                      <a:pt x="310683" y="43174"/>
                    </a:cubicBezTo>
                    <a:lnTo>
                      <a:pt x="304537" y="44198"/>
                    </a:lnTo>
                    <a:cubicBezTo>
                      <a:pt x="305527" y="46640"/>
                      <a:pt x="306048" y="49246"/>
                      <a:pt x="306074" y="51881"/>
                    </a:cubicBezTo>
                    <a:cubicBezTo>
                      <a:pt x="306196" y="58241"/>
                      <a:pt x="303357" y="64297"/>
                      <a:pt x="298390" y="68272"/>
                    </a:cubicBezTo>
                    <a:cubicBezTo>
                      <a:pt x="295966" y="70301"/>
                      <a:pt x="293188" y="71864"/>
                      <a:pt x="290195" y="72882"/>
                    </a:cubicBezTo>
                    <a:cubicBezTo>
                      <a:pt x="284206" y="74707"/>
                      <a:pt x="277836" y="74884"/>
                      <a:pt x="271755" y="73394"/>
                    </a:cubicBezTo>
                    <a:cubicBezTo>
                      <a:pt x="269706" y="74931"/>
                      <a:pt x="268682" y="75955"/>
                      <a:pt x="268682" y="78004"/>
                    </a:cubicBezTo>
                    <a:cubicBezTo>
                      <a:pt x="268682" y="79029"/>
                      <a:pt x="269194" y="80053"/>
                      <a:pt x="270731" y="81077"/>
                    </a:cubicBezTo>
                    <a:lnTo>
                      <a:pt x="275853" y="82102"/>
                    </a:lnTo>
                    <a:lnTo>
                      <a:pt x="282512" y="82614"/>
                    </a:lnTo>
                    <a:cubicBezTo>
                      <a:pt x="287829" y="82837"/>
                      <a:pt x="293129" y="83350"/>
                      <a:pt x="298390" y="84151"/>
                    </a:cubicBezTo>
                    <a:cubicBezTo>
                      <a:pt x="301464" y="84663"/>
                      <a:pt x="303513" y="85687"/>
                      <a:pt x="305561" y="86712"/>
                    </a:cubicBezTo>
                    <a:lnTo>
                      <a:pt x="310683" y="91834"/>
                    </a:lnTo>
                    <a:cubicBezTo>
                      <a:pt x="311708" y="93883"/>
                      <a:pt x="312732" y="96956"/>
                      <a:pt x="312732" y="100029"/>
                    </a:cubicBezTo>
                    <a:cubicBezTo>
                      <a:pt x="312195" y="106454"/>
                      <a:pt x="309048" y="112378"/>
                      <a:pt x="304025" y="116420"/>
                    </a:cubicBezTo>
                    <a:lnTo>
                      <a:pt x="293780" y="121542"/>
                    </a:lnTo>
                    <a:cubicBezTo>
                      <a:pt x="284763" y="124122"/>
                      <a:pt x="275228" y="124298"/>
                      <a:pt x="266121" y="122054"/>
                    </a:cubicBezTo>
                    <a:cubicBezTo>
                      <a:pt x="262023" y="121030"/>
                      <a:pt x="258950" y="119493"/>
                      <a:pt x="256389" y="117957"/>
                    </a:cubicBezTo>
                    <a:cubicBezTo>
                      <a:pt x="253828" y="116420"/>
                      <a:pt x="252291" y="114371"/>
                      <a:pt x="251267" y="112322"/>
                    </a:cubicBezTo>
                    <a:cubicBezTo>
                      <a:pt x="249730" y="110273"/>
                      <a:pt x="249218" y="107712"/>
                      <a:pt x="249218" y="105664"/>
                    </a:cubicBezTo>
                    <a:cubicBezTo>
                      <a:pt x="249218" y="102078"/>
                      <a:pt x="250242" y="99517"/>
                      <a:pt x="251779" y="97468"/>
                    </a:cubicBezTo>
                    <a:cubicBezTo>
                      <a:pt x="254063" y="95132"/>
                      <a:pt x="256873" y="93375"/>
                      <a:pt x="259974" y="92346"/>
                    </a:cubicBezTo>
                    <a:lnTo>
                      <a:pt x="255877" y="88761"/>
                    </a:lnTo>
                    <a:cubicBezTo>
                      <a:pt x="254852" y="87224"/>
                      <a:pt x="254340" y="85175"/>
                      <a:pt x="254340" y="82614"/>
                    </a:cubicBezTo>
                    <a:lnTo>
                      <a:pt x="254852" y="79541"/>
                    </a:lnTo>
                    <a:lnTo>
                      <a:pt x="256901" y="75955"/>
                    </a:lnTo>
                    <a:cubicBezTo>
                      <a:pt x="256901" y="74931"/>
                      <a:pt x="258438" y="73906"/>
                      <a:pt x="259462" y="72882"/>
                    </a:cubicBezTo>
                    <a:lnTo>
                      <a:pt x="263560" y="70321"/>
                    </a:lnTo>
                    <a:cubicBezTo>
                      <a:pt x="259974" y="68784"/>
                      <a:pt x="257413" y="66223"/>
                      <a:pt x="255365" y="63150"/>
                    </a:cubicBezTo>
                    <a:cubicBezTo>
                      <a:pt x="253316" y="60077"/>
                      <a:pt x="252291" y="56491"/>
                      <a:pt x="252291" y="51881"/>
                    </a:cubicBezTo>
                    <a:cubicBezTo>
                      <a:pt x="252326" y="45700"/>
                      <a:pt x="255149" y="39866"/>
                      <a:pt x="259974" y="36003"/>
                    </a:cubicBezTo>
                    <a:cubicBezTo>
                      <a:pt x="262551" y="33917"/>
                      <a:pt x="265509" y="32351"/>
                      <a:pt x="268682" y="31393"/>
                    </a:cubicBezTo>
                    <a:cubicBezTo>
                      <a:pt x="271755" y="30368"/>
                      <a:pt x="275341" y="29856"/>
                      <a:pt x="278926" y="29856"/>
                    </a:cubicBezTo>
                    <a:close/>
                    <a:moveTo>
                      <a:pt x="297366" y="102590"/>
                    </a:moveTo>
                    <a:cubicBezTo>
                      <a:pt x="297366" y="101054"/>
                      <a:pt x="297366" y="100029"/>
                      <a:pt x="296342" y="99517"/>
                    </a:cubicBezTo>
                    <a:lnTo>
                      <a:pt x="292756" y="97468"/>
                    </a:lnTo>
                    <a:lnTo>
                      <a:pt x="287634" y="96444"/>
                    </a:lnTo>
                    <a:cubicBezTo>
                      <a:pt x="283734" y="95842"/>
                      <a:pt x="279798" y="95500"/>
                      <a:pt x="275853" y="95419"/>
                    </a:cubicBezTo>
                    <a:lnTo>
                      <a:pt x="269706" y="94907"/>
                    </a:lnTo>
                    <a:lnTo>
                      <a:pt x="264584" y="98493"/>
                    </a:lnTo>
                    <a:cubicBezTo>
                      <a:pt x="264072" y="100029"/>
                      <a:pt x="263048" y="101566"/>
                      <a:pt x="263048" y="103615"/>
                    </a:cubicBezTo>
                    <a:lnTo>
                      <a:pt x="264072" y="106688"/>
                    </a:lnTo>
                    <a:cubicBezTo>
                      <a:pt x="264584" y="107712"/>
                      <a:pt x="265609" y="108737"/>
                      <a:pt x="267145" y="109249"/>
                    </a:cubicBezTo>
                    <a:cubicBezTo>
                      <a:pt x="268170" y="110273"/>
                      <a:pt x="270219" y="110786"/>
                      <a:pt x="272268" y="111298"/>
                    </a:cubicBezTo>
                    <a:lnTo>
                      <a:pt x="279951" y="111810"/>
                    </a:lnTo>
                    <a:lnTo>
                      <a:pt x="287634" y="111298"/>
                    </a:lnTo>
                    <a:cubicBezTo>
                      <a:pt x="289683" y="110786"/>
                      <a:pt x="291732" y="110273"/>
                      <a:pt x="292756" y="109249"/>
                    </a:cubicBezTo>
                    <a:cubicBezTo>
                      <a:pt x="294805" y="108225"/>
                      <a:pt x="295829" y="107200"/>
                      <a:pt x="296342" y="106176"/>
                    </a:cubicBezTo>
                    <a:lnTo>
                      <a:pt x="297366" y="102590"/>
                    </a:lnTo>
                    <a:close/>
                    <a:moveTo>
                      <a:pt x="279439" y="63662"/>
                    </a:moveTo>
                    <a:cubicBezTo>
                      <a:pt x="281487" y="63662"/>
                      <a:pt x="283024" y="63662"/>
                      <a:pt x="284561" y="62638"/>
                    </a:cubicBezTo>
                    <a:cubicBezTo>
                      <a:pt x="286097" y="62638"/>
                      <a:pt x="287634" y="61613"/>
                      <a:pt x="288658" y="60589"/>
                    </a:cubicBezTo>
                    <a:lnTo>
                      <a:pt x="290707" y="57003"/>
                    </a:lnTo>
                    <a:lnTo>
                      <a:pt x="291219" y="52393"/>
                    </a:lnTo>
                    <a:cubicBezTo>
                      <a:pt x="291457" y="49589"/>
                      <a:pt x="290531" y="46811"/>
                      <a:pt x="288658" y="44710"/>
                    </a:cubicBezTo>
                    <a:cubicBezTo>
                      <a:pt x="286609" y="42661"/>
                      <a:pt x="283536" y="41637"/>
                      <a:pt x="279439" y="41637"/>
                    </a:cubicBezTo>
                    <a:cubicBezTo>
                      <a:pt x="275341" y="41637"/>
                      <a:pt x="272268" y="42661"/>
                      <a:pt x="270219" y="44710"/>
                    </a:cubicBezTo>
                    <a:cubicBezTo>
                      <a:pt x="268159" y="46725"/>
                      <a:pt x="267044" y="49514"/>
                      <a:pt x="267145" y="52393"/>
                    </a:cubicBezTo>
                    <a:cubicBezTo>
                      <a:pt x="267145" y="53930"/>
                      <a:pt x="267145" y="55467"/>
                      <a:pt x="268170" y="57003"/>
                    </a:cubicBezTo>
                    <a:cubicBezTo>
                      <a:pt x="269211" y="59565"/>
                      <a:pt x="271243" y="61597"/>
                      <a:pt x="273804" y="62638"/>
                    </a:cubicBezTo>
                    <a:cubicBezTo>
                      <a:pt x="275341" y="63662"/>
                      <a:pt x="277390" y="63662"/>
                      <a:pt x="278926" y="63662"/>
                    </a:cubicBezTo>
                    <a:close/>
                    <a:moveTo>
                      <a:pt x="324513" y="99517"/>
                    </a:moveTo>
                    <a:lnTo>
                      <a:pt x="324513" y="660"/>
                    </a:lnTo>
                    <a:lnTo>
                      <a:pt x="340904" y="660"/>
                    </a:lnTo>
                    <a:lnTo>
                      <a:pt x="340904" y="38052"/>
                    </a:lnTo>
                    <a:cubicBezTo>
                      <a:pt x="343465" y="35490"/>
                      <a:pt x="346538" y="33442"/>
                      <a:pt x="349612" y="31905"/>
                    </a:cubicBezTo>
                    <a:cubicBezTo>
                      <a:pt x="353165" y="30380"/>
                      <a:pt x="357018" y="29680"/>
                      <a:pt x="360880" y="29856"/>
                    </a:cubicBezTo>
                    <a:cubicBezTo>
                      <a:pt x="364978" y="29856"/>
                      <a:pt x="368051" y="29856"/>
                      <a:pt x="371125" y="31393"/>
                    </a:cubicBezTo>
                    <a:lnTo>
                      <a:pt x="378295" y="36515"/>
                    </a:lnTo>
                    <a:cubicBezTo>
                      <a:pt x="380344" y="39076"/>
                      <a:pt x="381881" y="41637"/>
                      <a:pt x="382393" y="45222"/>
                    </a:cubicBezTo>
                    <a:cubicBezTo>
                      <a:pt x="383418" y="48296"/>
                      <a:pt x="383930" y="51881"/>
                      <a:pt x="383930" y="55467"/>
                    </a:cubicBezTo>
                    <a:lnTo>
                      <a:pt x="383930" y="99517"/>
                    </a:lnTo>
                    <a:lnTo>
                      <a:pt x="367539" y="99517"/>
                    </a:lnTo>
                    <a:lnTo>
                      <a:pt x="367539" y="55979"/>
                    </a:lnTo>
                    <a:cubicBezTo>
                      <a:pt x="367539" y="51881"/>
                      <a:pt x="366515" y="48808"/>
                      <a:pt x="364978" y="46247"/>
                    </a:cubicBezTo>
                    <a:cubicBezTo>
                      <a:pt x="362929" y="44198"/>
                      <a:pt x="359856" y="42661"/>
                      <a:pt x="356270" y="42661"/>
                    </a:cubicBezTo>
                    <a:cubicBezTo>
                      <a:pt x="353197" y="42661"/>
                      <a:pt x="350636" y="43686"/>
                      <a:pt x="348075" y="44710"/>
                    </a:cubicBezTo>
                    <a:lnTo>
                      <a:pt x="340904" y="49832"/>
                    </a:lnTo>
                    <a:lnTo>
                      <a:pt x="340904" y="99517"/>
                    </a:lnTo>
                    <a:lnTo>
                      <a:pt x="325025" y="99517"/>
                    </a:lnTo>
                    <a:close/>
                    <a:moveTo>
                      <a:pt x="422858" y="100541"/>
                    </a:moveTo>
                    <a:cubicBezTo>
                      <a:pt x="416711" y="100541"/>
                      <a:pt x="412614" y="99005"/>
                      <a:pt x="409028" y="95419"/>
                    </a:cubicBezTo>
                    <a:cubicBezTo>
                      <a:pt x="405955" y="92346"/>
                      <a:pt x="403906" y="87736"/>
                      <a:pt x="403906" y="81590"/>
                    </a:cubicBezTo>
                    <a:lnTo>
                      <a:pt x="403906" y="43686"/>
                    </a:lnTo>
                    <a:lnTo>
                      <a:pt x="397247" y="43686"/>
                    </a:lnTo>
                    <a:cubicBezTo>
                      <a:pt x="396735" y="43686"/>
                      <a:pt x="395711" y="43686"/>
                      <a:pt x="395198" y="42661"/>
                    </a:cubicBezTo>
                    <a:lnTo>
                      <a:pt x="394174" y="40100"/>
                    </a:lnTo>
                    <a:lnTo>
                      <a:pt x="394174" y="32929"/>
                    </a:lnTo>
                    <a:lnTo>
                      <a:pt x="404931" y="31393"/>
                    </a:lnTo>
                    <a:lnTo>
                      <a:pt x="408516" y="12441"/>
                    </a:lnTo>
                    <a:lnTo>
                      <a:pt x="410053" y="10392"/>
                    </a:lnTo>
                    <a:lnTo>
                      <a:pt x="412102" y="9880"/>
                    </a:lnTo>
                    <a:lnTo>
                      <a:pt x="420809" y="9880"/>
                    </a:lnTo>
                    <a:lnTo>
                      <a:pt x="420809" y="31393"/>
                    </a:lnTo>
                    <a:lnTo>
                      <a:pt x="438737" y="31393"/>
                    </a:lnTo>
                    <a:lnTo>
                      <a:pt x="438737" y="43174"/>
                    </a:lnTo>
                    <a:lnTo>
                      <a:pt x="420809" y="43174"/>
                    </a:lnTo>
                    <a:lnTo>
                      <a:pt x="420809" y="80053"/>
                    </a:lnTo>
                    <a:cubicBezTo>
                      <a:pt x="420809" y="82102"/>
                      <a:pt x="420809" y="83638"/>
                      <a:pt x="422346" y="85175"/>
                    </a:cubicBezTo>
                    <a:cubicBezTo>
                      <a:pt x="423370" y="86199"/>
                      <a:pt x="424907" y="86712"/>
                      <a:pt x="426443" y="86712"/>
                    </a:cubicBezTo>
                    <a:lnTo>
                      <a:pt x="429005" y="86712"/>
                    </a:lnTo>
                    <a:cubicBezTo>
                      <a:pt x="430264" y="86365"/>
                      <a:pt x="431470" y="85848"/>
                      <a:pt x="432590" y="85175"/>
                    </a:cubicBezTo>
                    <a:lnTo>
                      <a:pt x="433614" y="84663"/>
                    </a:lnTo>
                    <a:lnTo>
                      <a:pt x="434639" y="84663"/>
                    </a:lnTo>
                    <a:lnTo>
                      <a:pt x="435663" y="86199"/>
                    </a:lnTo>
                    <a:lnTo>
                      <a:pt x="440785" y="93883"/>
                    </a:lnTo>
                    <a:lnTo>
                      <a:pt x="432590" y="99005"/>
                    </a:lnTo>
                    <a:cubicBezTo>
                      <a:pt x="429257" y="99920"/>
                      <a:pt x="425794" y="100266"/>
                      <a:pt x="422346" y="100029"/>
                    </a:cubicBezTo>
                    <a:close/>
                    <a:moveTo>
                      <a:pt x="492519" y="44198"/>
                    </a:moveTo>
                    <a:lnTo>
                      <a:pt x="490982" y="46247"/>
                    </a:lnTo>
                    <a:lnTo>
                      <a:pt x="486372" y="46247"/>
                    </a:lnTo>
                    <a:cubicBezTo>
                      <a:pt x="484010" y="44997"/>
                      <a:pt x="481619" y="43802"/>
                      <a:pt x="479201" y="42661"/>
                    </a:cubicBezTo>
                    <a:lnTo>
                      <a:pt x="474079" y="42149"/>
                    </a:lnTo>
                    <a:cubicBezTo>
                      <a:pt x="470494" y="42149"/>
                      <a:pt x="467933" y="42661"/>
                      <a:pt x="466396" y="44198"/>
                    </a:cubicBezTo>
                    <a:cubicBezTo>
                      <a:pt x="464347" y="45735"/>
                      <a:pt x="463323" y="47271"/>
                      <a:pt x="463323" y="49320"/>
                    </a:cubicBezTo>
                    <a:cubicBezTo>
                      <a:pt x="463323" y="50857"/>
                      <a:pt x="463835" y="52393"/>
                      <a:pt x="464859" y="53418"/>
                    </a:cubicBezTo>
                    <a:lnTo>
                      <a:pt x="468445" y="55979"/>
                    </a:lnTo>
                    <a:lnTo>
                      <a:pt x="473567" y="58028"/>
                    </a:lnTo>
                    <a:cubicBezTo>
                      <a:pt x="477886" y="59230"/>
                      <a:pt x="482158" y="60597"/>
                      <a:pt x="486372" y="62125"/>
                    </a:cubicBezTo>
                    <a:lnTo>
                      <a:pt x="491494" y="65711"/>
                    </a:lnTo>
                    <a:lnTo>
                      <a:pt x="495592" y="70833"/>
                    </a:lnTo>
                    <a:cubicBezTo>
                      <a:pt x="496617" y="72882"/>
                      <a:pt x="496617" y="74931"/>
                      <a:pt x="496617" y="78004"/>
                    </a:cubicBezTo>
                    <a:cubicBezTo>
                      <a:pt x="496617" y="81077"/>
                      <a:pt x="496617" y="84151"/>
                      <a:pt x="495080" y="86712"/>
                    </a:cubicBezTo>
                    <a:cubicBezTo>
                      <a:pt x="494055" y="89785"/>
                      <a:pt x="492007" y="91834"/>
                      <a:pt x="489958" y="94395"/>
                    </a:cubicBezTo>
                    <a:cubicBezTo>
                      <a:pt x="487397" y="95932"/>
                      <a:pt x="484836" y="97980"/>
                      <a:pt x="481250" y="99005"/>
                    </a:cubicBezTo>
                    <a:cubicBezTo>
                      <a:pt x="475290" y="100905"/>
                      <a:pt x="468944" y="101257"/>
                      <a:pt x="462811" y="100029"/>
                    </a:cubicBezTo>
                    <a:cubicBezTo>
                      <a:pt x="458492" y="99163"/>
                      <a:pt x="454341" y="97607"/>
                      <a:pt x="450517" y="95419"/>
                    </a:cubicBezTo>
                    <a:lnTo>
                      <a:pt x="445395" y="92346"/>
                    </a:lnTo>
                    <a:lnTo>
                      <a:pt x="449493" y="85687"/>
                    </a:lnTo>
                    <a:lnTo>
                      <a:pt x="451542" y="84151"/>
                    </a:lnTo>
                    <a:lnTo>
                      <a:pt x="454103" y="83638"/>
                    </a:lnTo>
                    <a:cubicBezTo>
                      <a:pt x="455127" y="83638"/>
                      <a:pt x="456152" y="83638"/>
                      <a:pt x="456664" y="84663"/>
                    </a:cubicBezTo>
                    <a:cubicBezTo>
                      <a:pt x="459143" y="86026"/>
                      <a:pt x="461710" y="87224"/>
                      <a:pt x="464347" y="88248"/>
                    </a:cubicBezTo>
                    <a:lnTo>
                      <a:pt x="470494" y="89273"/>
                    </a:lnTo>
                    <a:cubicBezTo>
                      <a:pt x="472543" y="89273"/>
                      <a:pt x="474079" y="89273"/>
                      <a:pt x="475616" y="88248"/>
                    </a:cubicBezTo>
                    <a:lnTo>
                      <a:pt x="478689" y="86712"/>
                    </a:lnTo>
                    <a:lnTo>
                      <a:pt x="480738" y="84151"/>
                    </a:lnTo>
                    <a:lnTo>
                      <a:pt x="481250" y="80565"/>
                    </a:lnTo>
                    <a:cubicBezTo>
                      <a:pt x="481250" y="79029"/>
                      <a:pt x="481250" y="78004"/>
                      <a:pt x="480226" y="76980"/>
                    </a:cubicBezTo>
                    <a:lnTo>
                      <a:pt x="476128" y="74419"/>
                    </a:lnTo>
                    <a:lnTo>
                      <a:pt x="471006" y="72370"/>
                    </a:lnTo>
                    <a:cubicBezTo>
                      <a:pt x="466846" y="70816"/>
                      <a:pt x="462745" y="69108"/>
                      <a:pt x="458713" y="67248"/>
                    </a:cubicBezTo>
                    <a:cubicBezTo>
                      <a:pt x="456664" y="67248"/>
                      <a:pt x="454615" y="65711"/>
                      <a:pt x="453078" y="64174"/>
                    </a:cubicBezTo>
                    <a:lnTo>
                      <a:pt x="449493" y="59052"/>
                    </a:lnTo>
                    <a:cubicBezTo>
                      <a:pt x="448469" y="56491"/>
                      <a:pt x="447956" y="53930"/>
                      <a:pt x="447956" y="50857"/>
                    </a:cubicBezTo>
                    <a:cubicBezTo>
                      <a:pt x="448047" y="45349"/>
                      <a:pt x="450466" y="40138"/>
                      <a:pt x="454615" y="36515"/>
                    </a:cubicBezTo>
                    <a:cubicBezTo>
                      <a:pt x="456664" y="34466"/>
                      <a:pt x="459737" y="32929"/>
                      <a:pt x="462298" y="31393"/>
                    </a:cubicBezTo>
                    <a:lnTo>
                      <a:pt x="473567" y="30368"/>
                    </a:lnTo>
                    <a:cubicBezTo>
                      <a:pt x="478689" y="30368"/>
                      <a:pt x="482787" y="30881"/>
                      <a:pt x="486372" y="32417"/>
                    </a:cubicBezTo>
                    <a:cubicBezTo>
                      <a:pt x="490470" y="33954"/>
                      <a:pt x="493543" y="36003"/>
                      <a:pt x="496617" y="38564"/>
                    </a:cubicBezTo>
                    <a:lnTo>
                      <a:pt x="492519" y="44710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81" name="Graphic 9">
              <a:extLst>
                <a:ext uri="{FF2B5EF4-FFF2-40B4-BE49-F238E27FC236}">
                  <a16:creationId xmlns:a16="http://schemas.microsoft.com/office/drawing/2014/main" id="{EA5AC4F9-3A60-F116-D223-BFB9D478F22F}"/>
                </a:ext>
              </a:extLst>
            </p:cNvPr>
            <p:cNvGrpSpPr/>
            <p:nvPr/>
          </p:nvGrpSpPr>
          <p:grpSpPr>
            <a:xfrm>
              <a:off x="8404311" y="2996873"/>
              <a:ext cx="719658" cy="120369"/>
              <a:chOff x="8404311" y="2996873"/>
              <a:chExt cx="719658" cy="120369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D28228-7732-ABA5-16BA-296AB26DA2B9}"/>
                  </a:ext>
                </a:extLst>
              </p:cNvPr>
              <p:cNvSpPr/>
              <p:nvPr/>
            </p:nvSpPr>
            <p:spPr>
              <a:xfrm>
                <a:off x="8404311" y="2996873"/>
                <a:ext cx="719658" cy="120369"/>
              </a:xfrm>
              <a:custGeom>
                <a:avLst/>
                <a:gdLst>
                  <a:gd name="connsiteX0" fmla="*/ 659891 w 719658"/>
                  <a:gd name="connsiteY0" fmla="*/ 512 h 120369"/>
                  <a:gd name="connsiteX1" fmla="*/ 720332 w 719658"/>
                  <a:gd name="connsiteY1" fmla="*/ 512 h 120369"/>
                  <a:gd name="connsiteX2" fmla="*/ 720332 w 719658"/>
                  <a:gd name="connsiteY2" fmla="*/ 120882 h 120369"/>
                  <a:gd name="connsiteX3" fmla="*/ 659891 w 719658"/>
                  <a:gd name="connsiteY3" fmla="*/ 120882 h 120369"/>
                  <a:gd name="connsiteX4" fmla="*/ 61115 w 719658"/>
                  <a:gd name="connsiteY4" fmla="*/ 120882 h 120369"/>
                  <a:gd name="connsiteX5" fmla="*/ 674 w 719658"/>
                  <a:gd name="connsiteY5" fmla="*/ 120882 h 120369"/>
                  <a:gd name="connsiteX6" fmla="*/ 674 w 719658"/>
                  <a:gd name="connsiteY6" fmla="*/ 512 h 120369"/>
                  <a:gd name="connsiteX7" fmla="*/ 61115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891" y="512"/>
                    </a:moveTo>
                    <a:cubicBezTo>
                      <a:pt x="693272" y="512"/>
                      <a:pt x="720332" y="512"/>
                      <a:pt x="720332" y="512"/>
                    </a:cubicBezTo>
                    <a:lnTo>
                      <a:pt x="720332" y="120882"/>
                    </a:lnTo>
                    <a:cubicBezTo>
                      <a:pt x="720332" y="120882"/>
                      <a:pt x="693272" y="120882"/>
                      <a:pt x="659891" y="120882"/>
                    </a:cubicBezTo>
                    <a:lnTo>
                      <a:pt x="61115" y="120882"/>
                    </a:lnTo>
                    <a:cubicBezTo>
                      <a:pt x="27734" y="120882"/>
                      <a:pt x="674" y="120882"/>
                      <a:pt x="674" y="120882"/>
                    </a:cubicBezTo>
                    <a:lnTo>
                      <a:pt x="674" y="512"/>
                    </a:lnTo>
                    <a:cubicBezTo>
                      <a:pt x="674" y="512"/>
                      <a:pt x="27734" y="512"/>
                      <a:pt x="61115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F1D928F-90B8-929A-D4BE-AB92824FAE0A}"/>
                  </a:ext>
                </a:extLst>
              </p:cNvPr>
              <p:cNvSpPr/>
              <p:nvPr/>
            </p:nvSpPr>
            <p:spPr>
              <a:xfrm>
                <a:off x="8461679" y="3019410"/>
                <a:ext cx="623362" cy="86051"/>
              </a:xfrm>
              <a:custGeom>
                <a:avLst/>
                <a:gdLst>
                  <a:gd name="connsiteX0" fmla="*/ 674 w 623362"/>
                  <a:gd name="connsiteY0" fmla="*/ 20488 h 86051"/>
                  <a:gd name="connsiteX1" fmla="*/ 11430 w 623362"/>
                  <a:gd name="connsiteY1" fmla="*/ 20488 h 86051"/>
                  <a:gd name="connsiteX2" fmla="*/ 11430 w 623362"/>
                  <a:gd name="connsiteY2" fmla="*/ 29196 h 86051"/>
                  <a:gd name="connsiteX3" fmla="*/ 12455 w 623362"/>
                  <a:gd name="connsiteY3" fmla="*/ 29196 h 86051"/>
                  <a:gd name="connsiteX4" fmla="*/ 16553 w 623362"/>
                  <a:gd name="connsiteY4" fmla="*/ 22025 h 86051"/>
                  <a:gd name="connsiteX5" fmla="*/ 26285 w 623362"/>
                  <a:gd name="connsiteY5" fmla="*/ 19976 h 86051"/>
                  <a:gd name="connsiteX6" fmla="*/ 38578 w 623362"/>
                  <a:gd name="connsiteY6" fmla="*/ 25098 h 86051"/>
                  <a:gd name="connsiteX7" fmla="*/ 43188 w 623362"/>
                  <a:gd name="connsiteY7" fmla="*/ 38416 h 86051"/>
                  <a:gd name="connsiteX8" fmla="*/ 43188 w 623362"/>
                  <a:gd name="connsiteY8" fmla="*/ 71197 h 86051"/>
                  <a:gd name="connsiteX9" fmla="*/ 31407 w 623362"/>
                  <a:gd name="connsiteY9" fmla="*/ 71197 h 86051"/>
                  <a:gd name="connsiteX10" fmla="*/ 31407 w 623362"/>
                  <a:gd name="connsiteY10" fmla="*/ 39440 h 86051"/>
                  <a:gd name="connsiteX11" fmla="*/ 28846 w 623362"/>
                  <a:gd name="connsiteY11" fmla="*/ 32269 h 86051"/>
                  <a:gd name="connsiteX12" fmla="*/ 22187 w 623362"/>
                  <a:gd name="connsiteY12" fmla="*/ 29708 h 86051"/>
                  <a:gd name="connsiteX13" fmla="*/ 15016 w 623362"/>
                  <a:gd name="connsiteY13" fmla="*/ 32269 h 86051"/>
                  <a:gd name="connsiteX14" fmla="*/ 12455 w 623362"/>
                  <a:gd name="connsiteY14" fmla="*/ 39440 h 86051"/>
                  <a:gd name="connsiteX15" fmla="*/ 12455 w 623362"/>
                  <a:gd name="connsiteY15" fmla="*/ 71197 h 86051"/>
                  <a:gd name="connsiteX16" fmla="*/ 674 w 623362"/>
                  <a:gd name="connsiteY16" fmla="*/ 71197 h 86051"/>
                  <a:gd name="connsiteX17" fmla="*/ 674 w 623362"/>
                  <a:gd name="connsiteY17" fmla="*/ 20488 h 86051"/>
                  <a:gd name="connsiteX18" fmla="*/ 49846 w 623362"/>
                  <a:gd name="connsiteY18" fmla="*/ 14854 h 86051"/>
                  <a:gd name="connsiteX19" fmla="*/ 49846 w 623362"/>
                  <a:gd name="connsiteY19" fmla="*/ 4610 h 86051"/>
                  <a:gd name="connsiteX20" fmla="*/ 77506 w 623362"/>
                  <a:gd name="connsiteY20" fmla="*/ 4610 h 86051"/>
                  <a:gd name="connsiteX21" fmla="*/ 77506 w 623362"/>
                  <a:gd name="connsiteY21" fmla="*/ 54807 h 86051"/>
                  <a:gd name="connsiteX22" fmla="*/ 79042 w 623362"/>
                  <a:gd name="connsiteY22" fmla="*/ 59416 h 86051"/>
                  <a:gd name="connsiteX23" fmla="*/ 83140 w 623362"/>
                  <a:gd name="connsiteY23" fmla="*/ 60953 h 86051"/>
                  <a:gd name="connsiteX24" fmla="*/ 98507 w 623362"/>
                  <a:gd name="connsiteY24" fmla="*/ 60953 h 86051"/>
                  <a:gd name="connsiteX25" fmla="*/ 98507 w 623362"/>
                  <a:gd name="connsiteY25" fmla="*/ 71197 h 86051"/>
                  <a:gd name="connsiteX26" fmla="*/ 82116 w 623362"/>
                  <a:gd name="connsiteY26" fmla="*/ 71197 h 86051"/>
                  <a:gd name="connsiteX27" fmla="*/ 70335 w 623362"/>
                  <a:gd name="connsiteY27" fmla="*/ 67100 h 86051"/>
                  <a:gd name="connsiteX28" fmla="*/ 65725 w 623362"/>
                  <a:gd name="connsiteY28" fmla="*/ 54807 h 86051"/>
                  <a:gd name="connsiteX29" fmla="*/ 65725 w 623362"/>
                  <a:gd name="connsiteY29" fmla="*/ 14854 h 86051"/>
                  <a:gd name="connsiteX30" fmla="*/ 49846 w 623362"/>
                  <a:gd name="connsiteY30" fmla="*/ 14854 h 86051"/>
                  <a:gd name="connsiteX31" fmla="*/ 106190 w 623362"/>
                  <a:gd name="connsiteY31" fmla="*/ 20488 h 86051"/>
                  <a:gd name="connsiteX32" fmla="*/ 117458 w 623362"/>
                  <a:gd name="connsiteY32" fmla="*/ 20488 h 86051"/>
                  <a:gd name="connsiteX33" fmla="*/ 117458 w 623362"/>
                  <a:gd name="connsiteY33" fmla="*/ 29196 h 86051"/>
                  <a:gd name="connsiteX34" fmla="*/ 118483 w 623362"/>
                  <a:gd name="connsiteY34" fmla="*/ 29196 h 86051"/>
                  <a:gd name="connsiteX35" fmla="*/ 122581 w 623362"/>
                  <a:gd name="connsiteY35" fmla="*/ 22025 h 86051"/>
                  <a:gd name="connsiteX36" fmla="*/ 131800 w 623362"/>
                  <a:gd name="connsiteY36" fmla="*/ 19464 h 86051"/>
                  <a:gd name="connsiteX37" fmla="*/ 138971 w 623362"/>
                  <a:gd name="connsiteY37" fmla="*/ 21000 h 86051"/>
                  <a:gd name="connsiteX38" fmla="*/ 144093 w 623362"/>
                  <a:gd name="connsiteY38" fmla="*/ 25098 h 86051"/>
                  <a:gd name="connsiteX39" fmla="*/ 148191 w 623362"/>
                  <a:gd name="connsiteY39" fmla="*/ 31245 h 86051"/>
                  <a:gd name="connsiteX40" fmla="*/ 149216 w 623362"/>
                  <a:gd name="connsiteY40" fmla="*/ 39440 h 86051"/>
                  <a:gd name="connsiteX41" fmla="*/ 149216 w 623362"/>
                  <a:gd name="connsiteY41" fmla="*/ 52245 h 86051"/>
                  <a:gd name="connsiteX42" fmla="*/ 148191 w 623362"/>
                  <a:gd name="connsiteY42" fmla="*/ 60441 h 86051"/>
                  <a:gd name="connsiteX43" fmla="*/ 144606 w 623362"/>
                  <a:gd name="connsiteY43" fmla="*/ 66587 h 86051"/>
                  <a:gd name="connsiteX44" fmla="*/ 138971 w 623362"/>
                  <a:gd name="connsiteY44" fmla="*/ 70685 h 86051"/>
                  <a:gd name="connsiteX45" fmla="*/ 131800 w 623362"/>
                  <a:gd name="connsiteY45" fmla="*/ 72222 h 86051"/>
                  <a:gd name="connsiteX46" fmla="*/ 122581 w 623362"/>
                  <a:gd name="connsiteY46" fmla="*/ 69661 h 86051"/>
                  <a:gd name="connsiteX47" fmla="*/ 118483 w 623362"/>
                  <a:gd name="connsiteY47" fmla="*/ 62490 h 86051"/>
                  <a:gd name="connsiteX48" fmla="*/ 117458 w 623362"/>
                  <a:gd name="connsiteY48" fmla="*/ 62490 h 86051"/>
                  <a:gd name="connsiteX49" fmla="*/ 117458 w 623362"/>
                  <a:gd name="connsiteY49" fmla="*/ 65563 h 86051"/>
                  <a:gd name="connsiteX50" fmla="*/ 117458 w 623362"/>
                  <a:gd name="connsiteY50" fmla="*/ 71197 h 86051"/>
                  <a:gd name="connsiteX51" fmla="*/ 117458 w 623362"/>
                  <a:gd name="connsiteY51" fmla="*/ 86564 h 86051"/>
                  <a:gd name="connsiteX52" fmla="*/ 106190 w 623362"/>
                  <a:gd name="connsiteY52" fmla="*/ 86564 h 86051"/>
                  <a:gd name="connsiteX53" fmla="*/ 106190 w 623362"/>
                  <a:gd name="connsiteY53" fmla="*/ 21000 h 86051"/>
                  <a:gd name="connsiteX54" fmla="*/ 117971 w 623362"/>
                  <a:gd name="connsiteY54" fmla="*/ 39440 h 86051"/>
                  <a:gd name="connsiteX55" fmla="*/ 117971 w 623362"/>
                  <a:gd name="connsiteY55" fmla="*/ 52245 h 86051"/>
                  <a:gd name="connsiteX56" fmla="*/ 120532 w 623362"/>
                  <a:gd name="connsiteY56" fmla="*/ 59416 h 86051"/>
                  <a:gd name="connsiteX57" fmla="*/ 127703 w 623362"/>
                  <a:gd name="connsiteY57" fmla="*/ 61977 h 86051"/>
                  <a:gd name="connsiteX58" fmla="*/ 134874 w 623362"/>
                  <a:gd name="connsiteY58" fmla="*/ 59416 h 86051"/>
                  <a:gd name="connsiteX59" fmla="*/ 137947 w 623362"/>
                  <a:gd name="connsiteY59" fmla="*/ 51733 h 86051"/>
                  <a:gd name="connsiteX60" fmla="*/ 137947 w 623362"/>
                  <a:gd name="connsiteY60" fmla="*/ 39440 h 86051"/>
                  <a:gd name="connsiteX61" fmla="*/ 134874 w 623362"/>
                  <a:gd name="connsiteY61" fmla="*/ 32269 h 86051"/>
                  <a:gd name="connsiteX62" fmla="*/ 127703 w 623362"/>
                  <a:gd name="connsiteY62" fmla="*/ 29708 h 86051"/>
                  <a:gd name="connsiteX63" fmla="*/ 120532 w 623362"/>
                  <a:gd name="connsiteY63" fmla="*/ 32269 h 86051"/>
                  <a:gd name="connsiteX64" fmla="*/ 117971 w 623362"/>
                  <a:gd name="connsiteY64" fmla="*/ 39440 h 86051"/>
                  <a:gd name="connsiteX65" fmla="*/ 171241 w 623362"/>
                  <a:gd name="connsiteY65" fmla="*/ 63002 h 86051"/>
                  <a:gd name="connsiteX66" fmla="*/ 173290 w 623362"/>
                  <a:gd name="connsiteY66" fmla="*/ 56343 h 86051"/>
                  <a:gd name="connsiteX67" fmla="*/ 179948 w 623362"/>
                  <a:gd name="connsiteY67" fmla="*/ 54294 h 86051"/>
                  <a:gd name="connsiteX68" fmla="*/ 186607 w 623362"/>
                  <a:gd name="connsiteY68" fmla="*/ 56343 h 86051"/>
                  <a:gd name="connsiteX69" fmla="*/ 188656 w 623362"/>
                  <a:gd name="connsiteY69" fmla="*/ 63002 h 86051"/>
                  <a:gd name="connsiteX70" fmla="*/ 186607 w 623362"/>
                  <a:gd name="connsiteY70" fmla="*/ 69661 h 86051"/>
                  <a:gd name="connsiteX71" fmla="*/ 179948 w 623362"/>
                  <a:gd name="connsiteY71" fmla="*/ 72222 h 86051"/>
                  <a:gd name="connsiteX72" fmla="*/ 173290 w 623362"/>
                  <a:gd name="connsiteY72" fmla="*/ 69661 h 86051"/>
                  <a:gd name="connsiteX73" fmla="*/ 171241 w 623362"/>
                  <a:gd name="connsiteY73" fmla="*/ 63002 h 86051"/>
                  <a:gd name="connsiteX74" fmla="*/ 212218 w 623362"/>
                  <a:gd name="connsiteY74" fmla="*/ 20488 h 86051"/>
                  <a:gd name="connsiteX75" fmla="*/ 222462 w 623362"/>
                  <a:gd name="connsiteY75" fmla="*/ 20488 h 86051"/>
                  <a:gd name="connsiteX76" fmla="*/ 222462 w 623362"/>
                  <a:gd name="connsiteY76" fmla="*/ 29196 h 86051"/>
                  <a:gd name="connsiteX77" fmla="*/ 223999 w 623362"/>
                  <a:gd name="connsiteY77" fmla="*/ 29196 h 86051"/>
                  <a:gd name="connsiteX78" fmla="*/ 228096 w 623362"/>
                  <a:gd name="connsiteY78" fmla="*/ 22025 h 86051"/>
                  <a:gd name="connsiteX79" fmla="*/ 237316 w 623362"/>
                  <a:gd name="connsiteY79" fmla="*/ 19464 h 86051"/>
                  <a:gd name="connsiteX80" fmla="*/ 244487 w 623362"/>
                  <a:gd name="connsiteY80" fmla="*/ 21000 h 86051"/>
                  <a:gd name="connsiteX81" fmla="*/ 249609 w 623362"/>
                  <a:gd name="connsiteY81" fmla="*/ 25098 h 86051"/>
                  <a:gd name="connsiteX82" fmla="*/ 253707 w 623362"/>
                  <a:gd name="connsiteY82" fmla="*/ 31245 h 86051"/>
                  <a:gd name="connsiteX83" fmla="*/ 254731 w 623362"/>
                  <a:gd name="connsiteY83" fmla="*/ 39440 h 86051"/>
                  <a:gd name="connsiteX84" fmla="*/ 254731 w 623362"/>
                  <a:gd name="connsiteY84" fmla="*/ 52245 h 86051"/>
                  <a:gd name="connsiteX85" fmla="*/ 253707 w 623362"/>
                  <a:gd name="connsiteY85" fmla="*/ 60441 h 86051"/>
                  <a:gd name="connsiteX86" fmla="*/ 250121 w 623362"/>
                  <a:gd name="connsiteY86" fmla="*/ 66587 h 86051"/>
                  <a:gd name="connsiteX87" fmla="*/ 244487 w 623362"/>
                  <a:gd name="connsiteY87" fmla="*/ 70685 h 86051"/>
                  <a:gd name="connsiteX88" fmla="*/ 237316 w 623362"/>
                  <a:gd name="connsiteY88" fmla="*/ 72222 h 86051"/>
                  <a:gd name="connsiteX89" fmla="*/ 228096 w 623362"/>
                  <a:gd name="connsiteY89" fmla="*/ 69661 h 86051"/>
                  <a:gd name="connsiteX90" fmla="*/ 223999 w 623362"/>
                  <a:gd name="connsiteY90" fmla="*/ 62490 h 86051"/>
                  <a:gd name="connsiteX91" fmla="*/ 222974 w 623362"/>
                  <a:gd name="connsiteY91" fmla="*/ 62490 h 86051"/>
                  <a:gd name="connsiteX92" fmla="*/ 222974 w 623362"/>
                  <a:gd name="connsiteY92" fmla="*/ 65563 h 86051"/>
                  <a:gd name="connsiteX93" fmla="*/ 222974 w 623362"/>
                  <a:gd name="connsiteY93" fmla="*/ 71197 h 86051"/>
                  <a:gd name="connsiteX94" fmla="*/ 222974 w 623362"/>
                  <a:gd name="connsiteY94" fmla="*/ 86564 h 86051"/>
                  <a:gd name="connsiteX95" fmla="*/ 211705 w 623362"/>
                  <a:gd name="connsiteY95" fmla="*/ 86564 h 86051"/>
                  <a:gd name="connsiteX96" fmla="*/ 211705 w 623362"/>
                  <a:gd name="connsiteY96" fmla="*/ 21000 h 86051"/>
                  <a:gd name="connsiteX97" fmla="*/ 223486 w 623362"/>
                  <a:gd name="connsiteY97" fmla="*/ 39440 h 86051"/>
                  <a:gd name="connsiteX98" fmla="*/ 223486 w 623362"/>
                  <a:gd name="connsiteY98" fmla="*/ 52245 h 86051"/>
                  <a:gd name="connsiteX99" fmla="*/ 226047 w 623362"/>
                  <a:gd name="connsiteY99" fmla="*/ 59416 h 86051"/>
                  <a:gd name="connsiteX100" fmla="*/ 233218 w 623362"/>
                  <a:gd name="connsiteY100" fmla="*/ 61977 h 86051"/>
                  <a:gd name="connsiteX101" fmla="*/ 240389 w 623362"/>
                  <a:gd name="connsiteY101" fmla="*/ 59416 h 86051"/>
                  <a:gd name="connsiteX102" fmla="*/ 243463 w 623362"/>
                  <a:gd name="connsiteY102" fmla="*/ 51733 h 86051"/>
                  <a:gd name="connsiteX103" fmla="*/ 243463 w 623362"/>
                  <a:gd name="connsiteY103" fmla="*/ 39440 h 86051"/>
                  <a:gd name="connsiteX104" fmla="*/ 240389 w 623362"/>
                  <a:gd name="connsiteY104" fmla="*/ 32269 h 86051"/>
                  <a:gd name="connsiteX105" fmla="*/ 233218 w 623362"/>
                  <a:gd name="connsiteY105" fmla="*/ 29708 h 86051"/>
                  <a:gd name="connsiteX106" fmla="*/ 226047 w 623362"/>
                  <a:gd name="connsiteY106" fmla="*/ 32269 h 86051"/>
                  <a:gd name="connsiteX107" fmla="*/ 223486 w 623362"/>
                  <a:gd name="connsiteY107" fmla="*/ 39440 h 86051"/>
                  <a:gd name="connsiteX108" fmla="*/ 265488 w 623362"/>
                  <a:gd name="connsiteY108" fmla="*/ 60441 h 86051"/>
                  <a:gd name="connsiteX109" fmla="*/ 283415 w 623362"/>
                  <a:gd name="connsiteY109" fmla="*/ 60441 h 86051"/>
                  <a:gd name="connsiteX110" fmla="*/ 283415 w 623362"/>
                  <a:gd name="connsiteY110" fmla="*/ 30733 h 86051"/>
                  <a:gd name="connsiteX111" fmla="*/ 268049 w 623362"/>
                  <a:gd name="connsiteY111" fmla="*/ 30733 h 86051"/>
                  <a:gd name="connsiteX112" fmla="*/ 268049 w 623362"/>
                  <a:gd name="connsiteY112" fmla="*/ 20488 h 86051"/>
                  <a:gd name="connsiteX113" fmla="*/ 294684 w 623362"/>
                  <a:gd name="connsiteY113" fmla="*/ 20488 h 86051"/>
                  <a:gd name="connsiteX114" fmla="*/ 294684 w 623362"/>
                  <a:gd name="connsiteY114" fmla="*/ 60441 h 86051"/>
                  <a:gd name="connsiteX115" fmla="*/ 309538 w 623362"/>
                  <a:gd name="connsiteY115" fmla="*/ 60441 h 86051"/>
                  <a:gd name="connsiteX116" fmla="*/ 309538 w 623362"/>
                  <a:gd name="connsiteY116" fmla="*/ 71197 h 86051"/>
                  <a:gd name="connsiteX117" fmla="*/ 265488 w 623362"/>
                  <a:gd name="connsiteY117" fmla="*/ 71197 h 86051"/>
                  <a:gd name="connsiteX118" fmla="*/ 265488 w 623362"/>
                  <a:gd name="connsiteY118" fmla="*/ 60953 h 86051"/>
                  <a:gd name="connsiteX119" fmla="*/ 280342 w 623362"/>
                  <a:gd name="connsiteY119" fmla="*/ 6659 h 86051"/>
                  <a:gd name="connsiteX120" fmla="*/ 281879 w 623362"/>
                  <a:gd name="connsiteY120" fmla="*/ 2561 h 86051"/>
                  <a:gd name="connsiteX121" fmla="*/ 287001 w 623362"/>
                  <a:gd name="connsiteY121" fmla="*/ 512 h 86051"/>
                  <a:gd name="connsiteX122" fmla="*/ 289050 w 623362"/>
                  <a:gd name="connsiteY122" fmla="*/ 512 h 86051"/>
                  <a:gd name="connsiteX123" fmla="*/ 294172 w 623362"/>
                  <a:gd name="connsiteY123" fmla="*/ 2561 h 86051"/>
                  <a:gd name="connsiteX124" fmla="*/ 295708 w 623362"/>
                  <a:gd name="connsiteY124" fmla="*/ 6659 h 86051"/>
                  <a:gd name="connsiteX125" fmla="*/ 294172 w 623362"/>
                  <a:gd name="connsiteY125" fmla="*/ 11268 h 86051"/>
                  <a:gd name="connsiteX126" fmla="*/ 289050 w 623362"/>
                  <a:gd name="connsiteY126" fmla="*/ 12805 h 86051"/>
                  <a:gd name="connsiteX127" fmla="*/ 287513 w 623362"/>
                  <a:gd name="connsiteY127" fmla="*/ 12805 h 86051"/>
                  <a:gd name="connsiteX128" fmla="*/ 282391 w 623362"/>
                  <a:gd name="connsiteY128" fmla="*/ 11268 h 86051"/>
                  <a:gd name="connsiteX129" fmla="*/ 280854 w 623362"/>
                  <a:gd name="connsiteY129" fmla="*/ 6659 h 86051"/>
                  <a:gd name="connsiteX130" fmla="*/ 317221 w 623362"/>
                  <a:gd name="connsiteY130" fmla="*/ 20488 h 86051"/>
                  <a:gd name="connsiteX131" fmla="*/ 328490 w 623362"/>
                  <a:gd name="connsiteY131" fmla="*/ 20488 h 86051"/>
                  <a:gd name="connsiteX132" fmla="*/ 328490 w 623362"/>
                  <a:gd name="connsiteY132" fmla="*/ 29196 h 86051"/>
                  <a:gd name="connsiteX133" fmla="*/ 329514 w 623362"/>
                  <a:gd name="connsiteY133" fmla="*/ 29196 h 86051"/>
                  <a:gd name="connsiteX134" fmla="*/ 333612 w 623362"/>
                  <a:gd name="connsiteY134" fmla="*/ 22025 h 86051"/>
                  <a:gd name="connsiteX135" fmla="*/ 342832 w 623362"/>
                  <a:gd name="connsiteY135" fmla="*/ 19464 h 86051"/>
                  <a:gd name="connsiteX136" fmla="*/ 350003 w 623362"/>
                  <a:gd name="connsiteY136" fmla="*/ 21000 h 86051"/>
                  <a:gd name="connsiteX137" fmla="*/ 355125 w 623362"/>
                  <a:gd name="connsiteY137" fmla="*/ 25098 h 86051"/>
                  <a:gd name="connsiteX138" fmla="*/ 359223 w 623362"/>
                  <a:gd name="connsiteY138" fmla="*/ 31245 h 86051"/>
                  <a:gd name="connsiteX139" fmla="*/ 360247 w 623362"/>
                  <a:gd name="connsiteY139" fmla="*/ 39440 h 86051"/>
                  <a:gd name="connsiteX140" fmla="*/ 360247 w 623362"/>
                  <a:gd name="connsiteY140" fmla="*/ 52245 h 86051"/>
                  <a:gd name="connsiteX141" fmla="*/ 359223 w 623362"/>
                  <a:gd name="connsiteY141" fmla="*/ 60441 h 86051"/>
                  <a:gd name="connsiteX142" fmla="*/ 355637 w 623362"/>
                  <a:gd name="connsiteY142" fmla="*/ 66587 h 86051"/>
                  <a:gd name="connsiteX143" fmla="*/ 350003 w 623362"/>
                  <a:gd name="connsiteY143" fmla="*/ 70685 h 86051"/>
                  <a:gd name="connsiteX144" fmla="*/ 342832 w 623362"/>
                  <a:gd name="connsiteY144" fmla="*/ 72222 h 86051"/>
                  <a:gd name="connsiteX145" fmla="*/ 333612 w 623362"/>
                  <a:gd name="connsiteY145" fmla="*/ 69661 h 86051"/>
                  <a:gd name="connsiteX146" fmla="*/ 329514 w 623362"/>
                  <a:gd name="connsiteY146" fmla="*/ 62490 h 86051"/>
                  <a:gd name="connsiteX147" fmla="*/ 328490 w 623362"/>
                  <a:gd name="connsiteY147" fmla="*/ 62490 h 86051"/>
                  <a:gd name="connsiteX148" fmla="*/ 328490 w 623362"/>
                  <a:gd name="connsiteY148" fmla="*/ 65563 h 86051"/>
                  <a:gd name="connsiteX149" fmla="*/ 328490 w 623362"/>
                  <a:gd name="connsiteY149" fmla="*/ 71197 h 86051"/>
                  <a:gd name="connsiteX150" fmla="*/ 328490 w 623362"/>
                  <a:gd name="connsiteY150" fmla="*/ 86564 h 86051"/>
                  <a:gd name="connsiteX151" fmla="*/ 317221 w 623362"/>
                  <a:gd name="connsiteY151" fmla="*/ 86564 h 86051"/>
                  <a:gd name="connsiteX152" fmla="*/ 317221 w 623362"/>
                  <a:gd name="connsiteY152" fmla="*/ 21000 h 86051"/>
                  <a:gd name="connsiteX153" fmla="*/ 329002 w 623362"/>
                  <a:gd name="connsiteY153" fmla="*/ 39440 h 86051"/>
                  <a:gd name="connsiteX154" fmla="*/ 329002 w 623362"/>
                  <a:gd name="connsiteY154" fmla="*/ 52245 h 86051"/>
                  <a:gd name="connsiteX155" fmla="*/ 331563 w 623362"/>
                  <a:gd name="connsiteY155" fmla="*/ 59416 h 86051"/>
                  <a:gd name="connsiteX156" fmla="*/ 338734 w 623362"/>
                  <a:gd name="connsiteY156" fmla="*/ 61977 h 86051"/>
                  <a:gd name="connsiteX157" fmla="*/ 345905 w 623362"/>
                  <a:gd name="connsiteY157" fmla="*/ 59416 h 86051"/>
                  <a:gd name="connsiteX158" fmla="*/ 348978 w 623362"/>
                  <a:gd name="connsiteY158" fmla="*/ 51733 h 86051"/>
                  <a:gd name="connsiteX159" fmla="*/ 348978 w 623362"/>
                  <a:gd name="connsiteY159" fmla="*/ 39440 h 86051"/>
                  <a:gd name="connsiteX160" fmla="*/ 345905 w 623362"/>
                  <a:gd name="connsiteY160" fmla="*/ 32269 h 86051"/>
                  <a:gd name="connsiteX161" fmla="*/ 338734 w 623362"/>
                  <a:gd name="connsiteY161" fmla="*/ 29708 h 86051"/>
                  <a:gd name="connsiteX162" fmla="*/ 331563 w 623362"/>
                  <a:gd name="connsiteY162" fmla="*/ 32269 h 86051"/>
                  <a:gd name="connsiteX163" fmla="*/ 329002 w 623362"/>
                  <a:gd name="connsiteY163" fmla="*/ 39440 h 86051"/>
                  <a:gd name="connsiteX164" fmla="*/ 368955 w 623362"/>
                  <a:gd name="connsiteY164" fmla="*/ 39440 h 86051"/>
                  <a:gd name="connsiteX165" fmla="*/ 370491 w 623362"/>
                  <a:gd name="connsiteY165" fmla="*/ 31245 h 86051"/>
                  <a:gd name="connsiteX166" fmla="*/ 375101 w 623362"/>
                  <a:gd name="connsiteY166" fmla="*/ 25098 h 86051"/>
                  <a:gd name="connsiteX167" fmla="*/ 381760 w 623362"/>
                  <a:gd name="connsiteY167" fmla="*/ 21000 h 86051"/>
                  <a:gd name="connsiteX168" fmla="*/ 390980 w 623362"/>
                  <a:gd name="connsiteY168" fmla="*/ 19464 h 86051"/>
                  <a:gd name="connsiteX169" fmla="*/ 400200 w 623362"/>
                  <a:gd name="connsiteY169" fmla="*/ 21000 h 86051"/>
                  <a:gd name="connsiteX170" fmla="*/ 406858 w 623362"/>
                  <a:gd name="connsiteY170" fmla="*/ 25098 h 86051"/>
                  <a:gd name="connsiteX171" fmla="*/ 411468 w 623362"/>
                  <a:gd name="connsiteY171" fmla="*/ 31245 h 86051"/>
                  <a:gd name="connsiteX172" fmla="*/ 413005 w 623362"/>
                  <a:gd name="connsiteY172" fmla="*/ 39440 h 86051"/>
                  <a:gd name="connsiteX173" fmla="*/ 413005 w 623362"/>
                  <a:gd name="connsiteY173" fmla="*/ 48660 h 86051"/>
                  <a:gd name="connsiteX174" fmla="*/ 379711 w 623362"/>
                  <a:gd name="connsiteY174" fmla="*/ 48660 h 86051"/>
                  <a:gd name="connsiteX175" fmla="*/ 379711 w 623362"/>
                  <a:gd name="connsiteY175" fmla="*/ 52245 h 86051"/>
                  <a:gd name="connsiteX176" fmla="*/ 382784 w 623362"/>
                  <a:gd name="connsiteY176" fmla="*/ 59929 h 86051"/>
                  <a:gd name="connsiteX177" fmla="*/ 390468 w 623362"/>
                  <a:gd name="connsiteY177" fmla="*/ 63002 h 86051"/>
                  <a:gd name="connsiteX178" fmla="*/ 396614 w 623362"/>
                  <a:gd name="connsiteY178" fmla="*/ 61465 h 86051"/>
                  <a:gd name="connsiteX179" fmla="*/ 400712 w 623362"/>
                  <a:gd name="connsiteY179" fmla="*/ 58392 h 86051"/>
                  <a:gd name="connsiteX180" fmla="*/ 411981 w 623362"/>
                  <a:gd name="connsiteY180" fmla="*/ 58392 h 86051"/>
                  <a:gd name="connsiteX181" fmla="*/ 409419 w 623362"/>
                  <a:gd name="connsiteY181" fmla="*/ 64026 h 86051"/>
                  <a:gd name="connsiteX182" fmla="*/ 404297 w 623362"/>
                  <a:gd name="connsiteY182" fmla="*/ 68636 h 86051"/>
                  <a:gd name="connsiteX183" fmla="*/ 398151 w 623362"/>
                  <a:gd name="connsiteY183" fmla="*/ 71197 h 86051"/>
                  <a:gd name="connsiteX184" fmla="*/ 381248 w 623362"/>
                  <a:gd name="connsiteY184" fmla="*/ 71197 h 86051"/>
                  <a:gd name="connsiteX185" fmla="*/ 374589 w 623362"/>
                  <a:gd name="connsiteY185" fmla="*/ 66587 h 86051"/>
                  <a:gd name="connsiteX186" fmla="*/ 369979 w 623362"/>
                  <a:gd name="connsiteY186" fmla="*/ 60441 h 86051"/>
                  <a:gd name="connsiteX187" fmla="*/ 368442 w 623362"/>
                  <a:gd name="connsiteY187" fmla="*/ 52245 h 86051"/>
                  <a:gd name="connsiteX188" fmla="*/ 368442 w 623362"/>
                  <a:gd name="connsiteY188" fmla="*/ 39440 h 86051"/>
                  <a:gd name="connsiteX189" fmla="*/ 380223 w 623362"/>
                  <a:gd name="connsiteY189" fmla="*/ 40977 h 86051"/>
                  <a:gd name="connsiteX190" fmla="*/ 401736 w 623362"/>
                  <a:gd name="connsiteY190" fmla="*/ 40977 h 86051"/>
                  <a:gd name="connsiteX191" fmla="*/ 401736 w 623362"/>
                  <a:gd name="connsiteY191" fmla="*/ 39440 h 86051"/>
                  <a:gd name="connsiteX192" fmla="*/ 398663 w 623362"/>
                  <a:gd name="connsiteY192" fmla="*/ 31757 h 86051"/>
                  <a:gd name="connsiteX193" fmla="*/ 390980 w 623362"/>
                  <a:gd name="connsiteY193" fmla="*/ 28684 h 86051"/>
                  <a:gd name="connsiteX194" fmla="*/ 383297 w 623362"/>
                  <a:gd name="connsiteY194" fmla="*/ 31757 h 86051"/>
                  <a:gd name="connsiteX195" fmla="*/ 380223 w 623362"/>
                  <a:gd name="connsiteY195" fmla="*/ 39440 h 86051"/>
                  <a:gd name="connsiteX196" fmla="*/ 380223 w 623362"/>
                  <a:gd name="connsiteY196" fmla="*/ 40977 h 86051"/>
                  <a:gd name="connsiteX197" fmla="*/ 419151 w 623362"/>
                  <a:gd name="connsiteY197" fmla="*/ 14854 h 86051"/>
                  <a:gd name="connsiteX198" fmla="*/ 419151 w 623362"/>
                  <a:gd name="connsiteY198" fmla="*/ 4610 h 86051"/>
                  <a:gd name="connsiteX199" fmla="*/ 446811 w 623362"/>
                  <a:gd name="connsiteY199" fmla="*/ 4610 h 86051"/>
                  <a:gd name="connsiteX200" fmla="*/ 446811 w 623362"/>
                  <a:gd name="connsiteY200" fmla="*/ 54807 h 86051"/>
                  <a:gd name="connsiteX201" fmla="*/ 448348 w 623362"/>
                  <a:gd name="connsiteY201" fmla="*/ 59416 h 86051"/>
                  <a:gd name="connsiteX202" fmla="*/ 452445 w 623362"/>
                  <a:gd name="connsiteY202" fmla="*/ 60953 h 86051"/>
                  <a:gd name="connsiteX203" fmla="*/ 467812 w 623362"/>
                  <a:gd name="connsiteY203" fmla="*/ 60953 h 86051"/>
                  <a:gd name="connsiteX204" fmla="*/ 467812 w 623362"/>
                  <a:gd name="connsiteY204" fmla="*/ 71197 h 86051"/>
                  <a:gd name="connsiteX205" fmla="*/ 451421 w 623362"/>
                  <a:gd name="connsiteY205" fmla="*/ 71197 h 86051"/>
                  <a:gd name="connsiteX206" fmla="*/ 439640 w 623362"/>
                  <a:gd name="connsiteY206" fmla="*/ 67100 h 86051"/>
                  <a:gd name="connsiteX207" fmla="*/ 435030 w 623362"/>
                  <a:gd name="connsiteY207" fmla="*/ 54807 h 86051"/>
                  <a:gd name="connsiteX208" fmla="*/ 435030 w 623362"/>
                  <a:gd name="connsiteY208" fmla="*/ 14854 h 86051"/>
                  <a:gd name="connsiteX209" fmla="*/ 419151 w 623362"/>
                  <a:gd name="connsiteY209" fmla="*/ 14854 h 86051"/>
                  <a:gd name="connsiteX210" fmla="*/ 476519 w 623362"/>
                  <a:gd name="connsiteY210" fmla="*/ 60953 h 86051"/>
                  <a:gd name="connsiteX211" fmla="*/ 494447 w 623362"/>
                  <a:gd name="connsiteY211" fmla="*/ 60953 h 86051"/>
                  <a:gd name="connsiteX212" fmla="*/ 494447 w 623362"/>
                  <a:gd name="connsiteY212" fmla="*/ 30220 h 86051"/>
                  <a:gd name="connsiteX213" fmla="*/ 479080 w 623362"/>
                  <a:gd name="connsiteY213" fmla="*/ 30220 h 86051"/>
                  <a:gd name="connsiteX214" fmla="*/ 479080 w 623362"/>
                  <a:gd name="connsiteY214" fmla="*/ 19976 h 86051"/>
                  <a:gd name="connsiteX215" fmla="*/ 505715 w 623362"/>
                  <a:gd name="connsiteY215" fmla="*/ 19976 h 86051"/>
                  <a:gd name="connsiteX216" fmla="*/ 505715 w 623362"/>
                  <a:gd name="connsiteY216" fmla="*/ 59929 h 86051"/>
                  <a:gd name="connsiteX217" fmla="*/ 520570 w 623362"/>
                  <a:gd name="connsiteY217" fmla="*/ 59929 h 86051"/>
                  <a:gd name="connsiteX218" fmla="*/ 520570 w 623362"/>
                  <a:gd name="connsiteY218" fmla="*/ 71197 h 86051"/>
                  <a:gd name="connsiteX219" fmla="*/ 476519 w 623362"/>
                  <a:gd name="connsiteY219" fmla="*/ 71197 h 86051"/>
                  <a:gd name="connsiteX220" fmla="*/ 476519 w 623362"/>
                  <a:gd name="connsiteY220" fmla="*/ 60953 h 86051"/>
                  <a:gd name="connsiteX221" fmla="*/ 491373 w 623362"/>
                  <a:gd name="connsiteY221" fmla="*/ 6659 h 86051"/>
                  <a:gd name="connsiteX222" fmla="*/ 492910 w 623362"/>
                  <a:gd name="connsiteY222" fmla="*/ 2561 h 86051"/>
                  <a:gd name="connsiteX223" fmla="*/ 498032 w 623362"/>
                  <a:gd name="connsiteY223" fmla="*/ 512 h 86051"/>
                  <a:gd name="connsiteX224" fmla="*/ 500081 w 623362"/>
                  <a:gd name="connsiteY224" fmla="*/ 512 h 86051"/>
                  <a:gd name="connsiteX225" fmla="*/ 505203 w 623362"/>
                  <a:gd name="connsiteY225" fmla="*/ 2561 h 86051"/>
                  <a:gd name="connsiteX226" fmla="*/ 506740 w 623362"/>
                  <a:gd name="connsiteY226" fmla="*/ 6659 h 86051"/>
                  <a:gd name="connsiteX227" fmla="*/ 505203 w 623362"/>
                  <a:gd name="connsiteY227" fmla="*/ 11268 h 86051"/>
                  <a:gd name="connsiteX228" fmla="*/ 500081 w 623362"/>
                  <a:gd name="connsiteY228" fmla="*/ 12805 h 86051"/>
                  <a:gd name="connsiteX229" fmla="*/ 498032 w 623362"/>
                  <a:gd name="connsiteY229" fmla="*/ 12805 h 86051"/>
                  <a:gd name="connsiteX230" fmla="*/ 492910 w 623362"/>
                  <a:gd name="connsiteY230" fmla="*/ 11268 h 86051"/>
                  <a:gd name="connsiteX231" fmla="*/ 491373 w 623362"/>
                  <a:gd name="connsiteY231" fmla="*/ 6659 h 86051"/>
                  <a:gd name="connsiteX232" fmla="*/ 528253 w 623362"/>
                  <a:gd name="connsiteY232" fmla="*/ 20488 h 86051"/>
                  <a:gd name="connsiteX233" fmla="*/ 539009 w 623362"/>
                  <a:gd name="connsiteY233" fmla="*/ 20488 h 86051"/>
                  <a:gd name="connsiteX234" fmla="*/ 539009 w 623362"/>
                  <a:gd name="connsiteY234" fmla="*/ 29196 h 86051"/>
                  <a:gd name="connsiteX235" fmla="*/ 540034 w 623362"/>
                  <a:gd name="connsiteY235" fmla="*/ 29196 h 86051"/>
                  <a:gd name="connsiteX236" fmla="*/ 544131 w 623362"/>
                  <a:gd name="connsiteY236" fmla="*/ 22025 h 86051"/>
                  <a:gd name="connsiteX237" fmla="*/ 553351 w 623362"/>
                  <a:gd name="connsiteY237" fmla="*/ 19464 h 86051"/>
                  <a:gd name="connsiteX238" fmla="*/ 565644 w 623362"/>
                  <a:gd name="connsiteY238" fmla="*/ 24586 h 86051"/>
                  <a:gd name="connsiteX239" fmla="*/ 570254 w 623362"/>
                  <a:gd name="connsiteY239" fmla="*/ 37904 h 86051"/>
                  <a:gd name="connsiteX240" fmla="*/ 570254 w 623362"/>
                  <a:gd name="connsiteY240" fmla="*/ 71197 h 86051"/>
                  <a:gd name="connsiteX241" fmla="*/ 558473 w 623362"/>
                  <a:gd name="connsiteY241" fmla="*/ 71197 h 86051"/>
                  <a:gd name="connsiteX242" fmla="*/ 558473 w 623362"/>
                  <a:gd name="connsiteY242" fmla="*/ 39440 h 86051"/>
                  <a:gd name="connsiteX243" fmla="*/ 555912 w 623362"/>
                  <a:gd name="connsiteY243" fmla="*/ 32269 h 86051"/>
                  <a:gd name="connsiteX244" fmla="*/ 549253 w 623362"/>
                  <a:gd name="connsiteY244" fmla="*/ 29708 h 86051"/>
                  <a:gd name="connsiteX245" fmla="*/ 542082 w 623362"/>
                  <a:gd name="connsiteY245" fmla="*/ 32269 h 86051"/>
                  <a:gd name="connsiteX246" fmla="*/ 539521 w 623362"/>
                  <a:gd name="connsiteY246" fmla="*/ 39440 h 86051"/>
                  <a:gd name="connsiteX247" fmla="*/ 539521 w 623362"/>
                  <a:gd name="connsiteY247" fmla="*/ 71197 h 86051"/>
                  <a:gd name="connsiteX248" fmla="*/ 528253 w 623362"/>
                  <a:gd name="connsiteY248" fmla="*/ 71197 h 86051"/>
                  <a:gd name="connsiteX249" fmla="*/ 528253 w 623362"/>
                  <a:gd name="connsiteY249" fmla="*/ 20488 h 86051"/>
                  <a:gd name="connsiteX250" fmla="*/ 579986 w 623362"/>
                  <a:gd name="connsiteY250" fmla="*/ 39440 h 86051"/>
                  <a:gd name="connsiteX251" fmla="*/ 581523 w 623362"/>
                  <a:gd name="connsiteY251" fmla="*/ 31245 h 86051"/>
                  <a:gd name="connsiteX252" fmla="*/ 586133 w 623362"/>
                  <a:gd name="connsiteY252" fmla="*/ 25098 h 86051"/>
                  <a:gd name="connsiteX253" fmla="*/ 592791 w 623362"/>
                  <a:gd name="connsiteY253" fmla="*/ 21000 h 86051"/>
                  <a:gd name="connsiteX254" fmla="*/ 602011 w 623362"/>
                  <a:gd name="connsiteY254" fmla="*/ 19464 h 86051"/>
                  <a:gd name="connsiteX255" fmla="*/ 611231 w 623362"/>
                  <a:gd name="connsiteY255" fmla="*/ 21000 h 86051"/>
                  <a:gd name="connsiteX256" fmla="*/ 617890 w 623362"/>
                  <a:gd name="connsiteY256" fmla="*/ 25098 h 86051"/>
                  <a:gd name="connsiteX257" fmla="*/ 622500 w 623362"/>
                  <a:gd name="connsiteY257" fmla="*/ 31245 h 86051"/>
                  <a:gd name="connsiteX258" fmla="*/ 624036 w 623362"/>
                  <a:gd name="connsiteY258" fmla="*/ 39440 h 86051"/>
                  <a:gd name="connsiteX259" fmla="*/ 624036 w 623362"/>
                  <a:gd name="connsiteY259" fmla="*/ 48660 h 86051"/>
                  <a:gd name="connsiteX260" fmla="*/ 591255 w 623362"/>
                  <a:gd name="connsiteY260" fmla="*/ 48660 h 86051"/>
                  <a:gd name="connsiteX261" fmla="*/ 591255 w 623362"/>
                  <a:gd name="connsiteY261" fmla="*/ 52245 h 86051"/>
                  <a:gd name="connsiteX262" fmla="*/ 594328 w 623362"/>
                  <a:gd name="connsiteY262" fmla="*/ 59929 h 86051"/>
                  <a:gd name="connsiteX263" fmla="*/ 602011 w 623362"/>
                  <a:gd name="connsiteY263" fmla="*/ 63002 h 86051"/>
                  <a:gd name="connsiteX264" fmla="*/ 608158 w 623362"/>
                  <a:gd name="connsiteY264" fmla="*/ 61465 h 86051"/>
                  <a:gd name="connsiteX265" fmla="*/ 612256 w 623362"/>
                  <a:gd name="connsiteY265" fmla="*/ 58392 h 86051"/>
                  <a:gd name="connsiteX266" fmla="*/ 623524 w 623362"/>
                  <a:gd name="connsiteY266" fmla="*/ 58392 h 86051"/>
                  <a:gd name="connsiteX267" fmla="*/ 620963 w 623362"/>
                  <a:gd name="connsiteY267" fmla="*/ 64026 h 86051"/>
                  <a:gd name="connsiteX268" fmla="*/ 615841 w 623362"/>
                  <a:gd name="connsiteY268" fmla="*/ 68636 h 86051"/>
                  <a:gd name="connsiteX269" fmla="*/ 609694 w 623362"/>
                  <a:gd name="connsiteY269" fmla="*/ 71197 h 86051"/>
                  <a:gd name="connsiteX270" fmla="*/ 592791 w 623362"/>
                  <a:gd name="connsiteY270" fmla="*/ 71197 h 86051"/>
                  <a:gd name="connsiteX271" fmla="*/ 586133 w 623362"/>
                  <a:gd name="connsiteY271" fmla="*/ 66587 h 86051"/>
                  <a:gd name="connsiteX272" fmla="*/ 581523 w 623362"/>
                  <a:gd name="connsiteY272" fmla="*/ 60441 h 86051"/>
                  <a:gd name="connsiteX273" fmla="*/ 579986 w 623362"/>
                  <a:gd name="connsiteY273" fmla="*/ 52245 h 86051"/>
                  <a:gd name="connsiteX274" fmla="*/ 579986 w 623362"/>
                  <a:gd name="connsiteY274" fmla="*/ 39440 h 86051"/>
                  <a:gd name="connsiteX275" fmla="*/ 591255 w 623362"/>
                  <a:gd name="connsiteY275" fmla="*/ 40977 h 86051"/>
                  <a:gd name="connsiteX276" fmla="*/ 612768 w 623362"/>
                  <a:gd name="connsiteY276" fmla="*/ 40977 h 86051"/>
                  <a:gd name="connsiteX277" fmla="*/ 612768 w 623362"/>
                  <a:gd name="connsiteY277" fmla="*/ 39440 h 86051"/>
                  <a:gd name="connsiteX278" fmla="*/ 609694 w 623362"/>
                  <a:gd name="connsiteY278" fmla="*/ 31757 h 86051"/>
                  <a:gd name="connsiteX279" fmla="*/ 602011 w 623362"/>
                  <a:gd name="connsiteY279" fmla="*/ 28684 h 86051"/>
                  <a:gd name="connsiteX280" fmla="*/ 594328 w 623362"/>
                  <a:gd name="connsiteY280" fmla="*/ 31757 h 86051"/>
                  <a:gd name="connsiteX281" fmla="*/ 591255 w 623362"/>
                  <a:gd name="connsiteY281" fmla="*/ 39440 h 86051"/>
                  <a:gd name="connsiteX282" fmla="*/ 591255 w 623362"/>
                  <a:gd name="connsiteY282" fmla="*/ 40977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</a:cxnLst>
                <a:rect l="l" t="t" r="r" b="b"/>
                <a:pathLst>
                  <a:path w="623362" h="86051">
                    <a:moveTo>
                      <a:pt x="674" y="20488"/>
                    </a:moveTo>
                    <a:lnTo>
                      <a:pt x="11430" y="20488"/>
                    </a:lnTo>
                    <a:lnTo>
                      <a:pt x="11430" y="29196"/>
                    </a:lnTo>
                    <a:lnTo>
                      <a:pt x="12455" y="29196"/>
                    </a:lnTo>
                    <a:cubicBezTo>
                      <a:pt x="12967" y="26123"/>
                      <a:pt x="14504" y="24074"/>
                      <a:pt x="16553" y="22025"/>
                    </a:cubicBezTo>
                    <a:cubicBezTo>
                      <a:pt x="19480" y="20282"/>
                      <a:pt x="22903" y="19561"/>
                      <a:pt x="26285" y="19976"/>
                    </a:cubicBezTo>
                    <a:cubicBezTo>
                      <a:pt x="31407" y="19976"/>
                      <a:pt x="35504" y="21513"/>
                      <a:pt x="38578" y="25098"/>
                    </a:cubicBezTo>
                    <a:cubicBezTo>
                      <a:pt x="41651" y="28684"/>
                      <a:pt x="43188" y="32781"/>
                      <a:pt x="43188" y="38416"/>
                    </a:cubicBezTo>
                    <a:lnTo>
                      <a:pt x="43188" y="71197"/>
                    </a:lnTo>
                    <a:lnTo>
                      <a:pt x="31407" y="71197"/>
                    </a:lnTo>
                    <a:lnTo>
                      <a:pt x="31407" y="39440"/>
                    </a:lnTo>
                    <a:cubicBezTo>
                      <a:pt x="31407" y="36367"/>
                      <a:pt x="30895" y="34318"/>
                      <a:pt x="28846" y="32269"/>
                    </a:cubicBezTo>
                    <a:cubicBezTo>
                      <a:pt x="27309" y="30220"/>
                      <a:pt x="25260" y="29708"/>
                      <a:pt x="22187" y="29708"/>
                    </a:cubicBezTo>
                    <a:cubicBezTo>
                      <a:pt x="19114" y="29708"/>
                      <a:pt x="17065" y="30220"/>
                      <a:pt x="15016" y="32269"/>
                    </a:cubicBezTo>
                    <a:cubicBezTo>
                      <a:pt x="13273" y="34242"/>
                      <a:pt x="12355" y="36810"/>
                      <a:pt x="12455" y="39440"/>
                    </a:cubicBezTo>
                    <a:lnTo>
                      <a:pt x="12455" y="71197"/>
                    </a:lnTo>
                    <a:lnTo>
                      <a:pt x="674" y="71197"/>
                    </a:lnTo>
                    <a:lnTo>
                      <a:pt x="674" y="20488"/>
                    </a:lnTo>
                    <a:close/>
                    <a:moveTo>
                      <a:pt x="49846" y="14854"/>
                    </a:moveTo>
                    <a:lnTo>
                      <a:pt x="49846" y="4610"/>
                    </a:lnTo>
                    <a:lnTo>
                      <a:pt x="77506" y="4610"/>
                    </a:lnTo>
                    <a:lnTo>
                      <a:pt x="77506" y="54807"/>
                    </a:lnTo>
                    <a:cubicBezTo>
                      <a:pt x="77506" y="56855"/>
                      <a:pt x="77506" y="58392"/>
                      <a:pt x="79042" y="59416"/>
                    </a:cubicBezTo>
                    <a:cubicBezTo>
                      <a:pt x="80067" y="60441"/>
                      <a:pt x="81604" y="60953"/>
                      <a:pt x="83140" y="60953"/>
                    </a:cubicBezTo>
                    <a:lnTo>
                      <a:pt x="98507" y="60953"/>
                    </a:lnTo>
                    <a:lnTo>
                      <a:pt x="98507" y="71197"/>
                    </a:lnTo>
                    <a:lnTo>
                      <a:pt x="82116" y="71197"/>
                    </a:lnTo>
                    <a:cubicBezTo>
                      <a:pt x="76994" y="71197"/>
                      <a:pt x="72896" y="69661"/>
                      <a:pt x="70335" y="67100"/>
                    </a:cubicBezTo>
                    <a:cubicBezTo>
                      <a:pt x="67262" y="64026"/>
                      <a:pt x="65725" y="59929"/>
                      <a:pt x="65725" y="54807"/>
                    </a:cubicBezTo>
                    <a:lnTo>
                      <a:pt x="65725" y="14854"/>
                    </a:lnTo>
                    <a:lnTo>
                      <a:pt x="49846" y="14854"/>
                    </a:lnTo>
                    <a:close/>
                    <a:moveTo>
                      <a:pt x="106190" y="20488"/>
                    </a:moveTo>
                    <a:lnTo>
                      <a:pt x="117458" y="20488"/>
                    </a:lnTo>
                    <a:lnTo>
                      <a:pt x="117458" y="29196"/>
                    </a:lnTo>
                    <a:lnTo>
                      <a:pt x="118483" y="29196"/>
                    </a:lnTo>
                    <a:cubicBezTo>
                      <a:pt x="118483" y="26123"/>
                      <a:pt x="120532" y="24074"/>
                      <a:pt x="122581" y="22025"/>
                    </a:cubicBezTo>
                    <a:cubicBezTo>
                      <a:pt x="125303" y="20212"/>
                      <a:pt x="128533" y="19315"/>
                      <a:pt x="131800" y="19464"/>
                    </a:cubicBezTo>
                    <a:cubicBezTo>
                      <a:pt x="134361" y="19464"/>
                      <a:pt x="136922" y="19976"/>
                      <a:pt x="138971" y="21000"/>
                    </a:cubicBezTo>
                    <a:cubicBezTo>
                      <a:pt x="141020" y="22025"/>
                      <a:pt x="143069" y="23049"/>
                      <a:pt x="144093" y="25098"/>
                    </a:cubicBezTo>
                    <a:cubicBezTo>
                      <a:pt x="146142" y="26635"/>
                      <a:pt x="147167" y="28684"/>
                      <a:pt x="148191" y="31245"/>
                    </a:cubicBezTo>
                    <a:lnTo>
                      <a:pt x="149216" y="39440"/>
                    </a:lnTo>
                    <a:lnTo>
                      <a:pt x="149216" y="52245"/>
                    </a:lnTo>
                    <a:cubicBezTo>
                      <a:pt x="149216" y="55319"/>
                      <a:pt x="149216" y="57880"/>
                      <a:pt x="148191" y="60441"/>
                    </a:cubicBezTo>
                    <a:cubicBezTo>
                      <a:pt x="147167" y="63002"/>
                      <a:pt x="146142" y="65051"/>
                      <a:pt x="144606" y="66587"/>
                    </a:cubicBezTo>
                    <a:cubicBezTo>
                      <a:pt x="143069" y="68636"/>
                      <a:pt x="141020" y="69661"/>
                      <a:pt x="138971" y="70685"/>
                    </a:cubicBezTo>
                    <a:cubicBezTo>
                      <a:pt x="136922" y="71710"/>
                      <a:pt x="134361" y="72222"/>
                      <a:pt x="131800" y="72222"/>
                    </a:cubicBezTo>
                    <a:cubicBezTo>
                      <a:pt x="128533" y="72371"/>
                      <a:pt x="125303" y="71474"/>
                      <a:pt x="122581" y="69661"/>
                    </a:cubicBezTo>
                    <a:cubicBezTo>
                      <a:pt x="120532" y="67612"/>
                      <a:pt x="118995" y="65563"/>
                      <a:pt x="118483" y="62490"/>
                    </a:cubicBezTo>
                    <a:lnTo>
                      <a:pt x="117458" y="62490"/>
                    </a:lnTo>
                    <a:lnTo>
                      <a:pt x="117458" y="65563"/>
                    </a:lnTo>
                    <a:cubicBezTo>
                      <a:pt x="117403" y="67441"/>
                      <a:pt x="117403" y="69320"/>
                      <a:pt x="117458" y="71197"/>
                    </a:cubicBezTo>
                    <a:lnTo>
                      <a:pt x="117458" y="86564"/>
                    </a:lnTo>
                    <a:lnTo>
                      <a:pt x="106190" y="86564"/>
                    </a:lnTo>
                    <a:lnTo>
                      <a:pt x="106190" y="21000"/>
                    </a:lnTo>
                    <a:close/>
                    <a:moveTo>
                      <a:pt x="117971" y="39440"/>
                    </a:moveTo>
                    <a:lnTo>
                      <a:pt x="117971" y="52245"/>
                    </a:lnTo>
                    <a:cubicBezTo>
                      <a:pt x="117971" y="54807"/>
                      <a:pt x="118995" y="57368"/>
                      <a:pt x="120532" y="59416"/>
                    </a:cubicBezTo>
                    <a:cubicBezTo>
                      <a:pt x="122068" y="60953"/>
                      <a:pt x="124629" y="61977"/>
                      <a:pt x="127703" y="61977"/>
                    </a:cubicBezTo>
                    <a:cubicBezTo>
                      <a:pt x="130776" y="61977"/>
                      <a:pt x="132825" y="60953"/>
                      <a:pt x="134874" y="59416"/>
                    </a:cubicBezTo>
                    <a:cubicBezTo>
                      <a:pt x="136922" y="57368"/>
                      <a:pt x="137947" y="54807"/>
                      <a:pt x="137947" y="51733"/>
                    </a:cubicBezTo>
                    <a:lnTo>
                      <a:pt x="137947" y="39440"/>
                    </a:lnTo>
                    <a:cubicBezTo>
                      <a:pt x="137947" y="36367"/>
                      <a:pt x="136922" y="34318"/>
                      <a:pt x="134874" y="32269"/>
                    </a:cubicBezTo>
                    <a:cubicBezTo>
                      <a:pt x="132901" y="30526"/>
                      <a:pt x="130333" y="29609"/>
                      <a:pt x="127703" y="29708"/>
                    </a:cubicBezTo>
                    <a:cubicBezTo>
                      <a:pt x="124629" y="29708"/>
                      <a:pt x="122581" y="30220"/>
                      <a:pt x="120532" y="32269"/>
                    </a:cubicBezTo>
                    <a:cubicBezTo>
                      <a:pt x="118788" y="34242"/>
                      <a:pt x="117871" y="36810"/>
                      <a:pt x="117971" y="39440"/>
                    </a:cubicBezTo>
                    <a:close/>
                    <a:moveTo>
                      <a:pt x="171241" y="63002"/>
                    </a:moveTo>
                    <a:cubicBezTo>
                      <a:pt x="171241" y="60441"/>
                      <a:pt x="171753" y="57880"/>
                      <a:pt x="173290" y="56343"/>
                    </a:cubicBezTo>
                    <a:cubicBezTo>
                      <a:pt x="174826" y="54807"/>
                      <a:pt x="177387" y="54294"/>
                      <a:pt x="179948" y="54294"/>
                    </a:cubicBezTo>
                    <a:cubicBezTo>
                      <a:pt x="182509" y="54294"/>
                      <a:pt x="185070" y="54807"/>
                      <a:pt x="186607" y="56343"/>
                    </a:cubicBezTo>
                    <a:cubicBezTo>
                      <a:pt x="188144" y="57880"/>
                      <a:pt x="188656" y="60441"/>
                      <a:pt x="188656" y="63002"/>
                    </a:cubicBezTo>
                    <a:cubicBezTo>
                      <a:pt x="188656" y="65563"/>
                      <a:pt x="188144" y="68124"/>
                      <a:pt x="186607" y="69661"/>
                    </a:cubicBezTo>
                    <a:cubicBezTo>
                      <a:pt x="185070" y="71197"/>
                      <a:pt x="182509" y="72222"/>
                      <a:pt x="179948" y="72222"/>
                    </a:cubicBezTo>
                    <a:cubicBezTo>
                      <a:pt x="177387" y="72222"/>
                      <a:pt x="174826" y="71197"/>
                      <a:pt x="173290" y="69661"/>
                    </a:cubicBezTo>
                    <a:cubicBezTo>
                      <a:pt x="171753" y="68124"/>
                      <a:pt x="171241" y="65563"/>
                      <a:pt x="171241" y="63002"/>
                    </a:cubicBezTo>
                    <a:close/>
                    <a:moveTo>
                      <a:pt x="212218" y="20488"/>
                    </a:moveTo>
                    <a:lnTo>
                      <a:pt x="222462" y="20488"/>
                    </a:lnTo>
                    <a:lnTo>
                      <a:pt x="222462" y="29196"/>
                    </a:lnTo>
                    <a:lnTo>
                      <a:pt x="223999" y="29196"/>
                    </a:lnTo>
                    <a:cubicBezTo>
                      <a:pt x="223999" y="26123"/>
                      <a:pt x="226047" y="24074"/>
                      <a:pt x="228096" y="22025"/>
                    </a:cubicBezTo>
                    <a:cubicBezTo>
                      <a:pt x="230819" y="20212"/>
                      <a:pt x="234049" y="19315"/>
                      <a:pt x="237316" y="19464"/>
                    </a:cubicBezTo>
                    <a:cubicBezTo>
                      <a:pt x="239877" y="19464"/>
                      <a:pt x="242438" y="19976"/>
                      <a:pt x="244487" y="21000"/>
                    </a:cubicBezTo>
                    <a:cubicBezTo>
                      <a:pt x="246536" y="22025"/>
                      <a:pt x="248585" y="23049"/>
                      <a:pt x="249609" y="25098"/>
                    </a:cubicBezTo>
                    <a:cubicBezTo>
                      <a:pt x="251658" y="26635"/>
                      <a:pt x="252682" y="28684"/>
                      <a:pt x="253707" y="31245"/>
                    </a:cubicBezTo>
                    <a:lnTo>
                      <a:pt x="254731" y="39440"/>
                    </a:lnTo>
                    <a:lnTo>
                      <a:pt x="254731" y="52245"/>
                    </a:lnTo>
                    <a:cubicBezTo>
                      <a:pt x="254731" y="55319"/>
                      <a:pt x="254731" y="57880"/>
                      <a:pt x="253707" y="60441"/>
                    </a:cubicBezTo>
                    <a:cubicBezTo>
                      <a:pt x="252682" y="63002"/>
                      <a:pt x="251658" y="65051"/>
                      <a:pt x="250121" y="66587"/>
                    </a:cubicBezTo>
                    <a:cubicBezTo>
                      <a:pt x="248585" y="68636"/>
                      <a:pt x="246536" y="69661"/>
                      <a:pt x="244487" y="70685"/>
                    </a:cubicBezTo>
                    <a:cubicBezTo>
                      <a:pt x="242438" y="71710"/>
                      <a:pt x="239877" y="72222"/>
                      <a:pt x="237316" y="72222"/>
                    </a:cubicBezTo>
                    <a:cubicBezTo>
                      <a:pt x="234049" y="72371"/>
                      <a:pt x="230819" y="71474"/>
                      <a:pt x="228096" y="69661"/>
                    </a:cubicBezTo>
                    <a:cubicBezTo>
                      <a:pt x="226047" y="67612"/>
                      <a:pt x="224511" y="65563"/>
                      <a:pt x="223999" y="62490"/>
                    </a:cubicBezTo>
                    <a:lnTo>
                      <a:pt x="222974" y="62490"/>
                    </a:lnTo>
                    <a:lnTo>
                      <a:pt x="222974" y="65563"/>
                    </a:lnTo>
                    <a:cubicBezTo>
                      <a:pt x="222918" y="67441"/>
                      <a:pt x="222918" y="69320"/>
                      <a:pt x="222974" y="71197"/>
                    </a:cubicBezTo>
                    <a:lnTo>
                      <a:pt x="222974" y="86564"/>
                    </a:lnTo>
                    <a:lnTo>
                      <a:pt x="211705" y="86564"/>
                    </a:lnTo>
                    <a:lnTo>
                      <a:pt x="211705" y="21000"/>
                    </a:lnTo>
                    <a:close/>
                    <a:moveTo>
                      <a:pt x="223486" y="39440"/>
                    </a:moveTo>
                    <a:lnTo>
                      <a:pt x="223486" y="52245"/>
                    </a:lnTo>
                    <a:cubicBezTo>
                      <a:pt x="223486" y="54807"/>
                      <a:pt x="224511" y="57368"/>
                      <a:pt x="226047" y="59416"/>
                    </a:cubicBezTo>
                    <a:cubicBezTo>
                      <a:pt x="227584" y="60953"/>
                      <a:pt x="230145" y="61977"/>
                      <a:pt x="233218" y="61977"/>
                    </a:cubicBezTo>
                    <a:cubicBezTo>
                      <a:pt x="236292" y="61977"/>
                      <a:pt x="238341" y="60953"/>
                      <a:pt x="240389" y="59416"/>
                    </a:cubicBezTo>
                    <a:cubicBezTo>
                      <a:pt x="242438" y="57368"/>
                      <a:pt x="243463" y="54807"/>
                      <a:pt x="243463" y="51733"/>
                    </a:cubicBezTo>
                    <a:lnTo>
                      <a:pt x="243463" y="39440"/>
                    </a:lnTo>
                    <a:cubicBezTo>
                      <a:pt x="243463" y="36367"/>
                      <a:pt x="242438" y="34318"/>
                      <a:pt x="240389" y="32269"/>
                    </a:cubicBezTo>
                    <a:cubicBezTo>
                      <a:pt x="238417" y="30526"/>
                      <a:pt x="235849" y="29609"/>
                      <a:pt x="233218" y="29708"/>
                    </a:cubicBezTo>
                    <a:cubicBezTo>
                      <a:pt x="230145" y="29708"/>
                      <a:pt x="228096" y="30220"/>
                      <a:pt x="226047" y="32269"/>
                    </a:cubicBezTo>
                    <a:cubicBezTo>
                      <a:pt x="224304" y="34242"/>
                      <a:pt x="223387" y="36810"/>
                      <a:pt x="223486" y="39440"/>
                    </a:cubicBezTo>
                    <a:close/>
                    <a:moveTo>
                      <a:pt x="265488" y="60441"/>
                    </a:moveTo>
                    <a:lnTo>
                      <a:pt x="283415" y="60441"/>
                    </a:lnTo>
                    <a:lnTo>
                      <a:pt x="283415" y="30733"/>
                    </a:lnTo>
                    <a:lnTo>
                      <a:pt x="268049" y="30733"/>
                    </a:lnTo>
                    <a:lnTo>
                      <a:pt x="268049" y="20488"/>
                    </a:lnTo>
                    <a:lnTo>
                      <a:pt x="294684" y="20488"/>
                    </a:lnTo>
                    <a:lnTo>
                      <a:pt x="294684" y="60441"/>
                    </a:lnTo>
                    <a:lnTo>
                      <a:pt x="309538" y="60441"/>
                    </a:lnTo>
                    <a:lnTo>
                      <a:pt x="309538" y="71197"/>
                    </a:lnTo>
                    <a:lnTo>
                      <a:pt x="265488" y="71197"/>
                    </a:lnTo>
                    <a:lnTo>
                      <a:pt x="265488" y="60953"/>
                    </a:lnTo>
                    <a:close/>
                    <a:moveTo>
                      <a:pt x="280342" y="6659"/>
                    </a:moveTo>
                    <a:cubicBezTo>
                      <a:pt x="280342" y="5122"/>
                      <a:pt x="280854" y="3585"/>
                      <a:pt x="281879" y="2561"/>
                    </a:cubicBezTo>
                    <a:cubicBezTo>
                      <a:pt x="283415" y="1024"/>
                      <a:pt x="284952" y="512"/>
                      <a:pt x="287001" y="512"/>
                    </a:cubicBezTo>
                    <a:lnTo>
                      <a:pt x="289050" y="512"/>
                    </a:lnTo>
                    <a:cubicBezTo>
                      <a:pt x="291098" y="512"/>
                      <a:pt x="292635" y="1024"/>
                      <a:pt x="294172" y="2561"/>
                    </a:cubicBezTo>
                    <a:cubicBezTo>
                      <a:pt x="295196" y="3585"/>
                      <a:pt x="295708" y="5122"/>
                      <a:pt x="295708" y="6659"/>
                    </a:cubicBezTo>
                    <a:cubicBezTo>
                      <a:pt x="295708" y="8707"/>
                      <a:pt x="295196" y="10244"/>
                      <a:pt x="294172" y="11268"/>
                    </a:cubicBezTo>
                    <a:cubicBezTo>
                      <a:pt x="292635" y="12293"/>
                      <a:pt x="291098" y="12805"/>
                      <a:pt x="289050" y="12805"/>
                    </a:cubicBezTo>
                    <a:lnTo>
                      <a:pt x="287513" y="12805"/>
                    </a:lnTo>
                    <a:cubicBezTo>
                      <a:pt x="285464" y="12805"/>
                      <a:pt x="283927" y="12293"/>
                      <a:pt x="282391" y="11268"/>
                    </a:cubicBezTo>
                    <a:cubicBezTo>
                      <a:pt x="281366" y="10244"/>
                      <a:pt x="280854" y="8707"/>
                      <a:pt x="280854" y="6659"/>
                    </a:cubicBezTo>
                    <a:close/>
                    <a:moveTo>
                      <a:pt x="317221" y="20488"/>
                    </a:moveTo>
                    <a:lnTo>
                      <a:pt x="328490" y="20488"/>
                    </a:lnTo>
                    <a:lnTo>
                      <a:pt x="328490" y="29196"/>
                    </a:lnTo>
                    <a:lnTo>
                      <a:pt x="329514" y="29196"/>
                    </a:lnTo>
                    <a:cubicBezTo>
                      <a:pt x="329514" y="26123"/>
                      <a:pt x="331563" y="24074"/>
                      <a:pt x="333612" y="22025"/>
                    </a:cubicBezTo>
                    <a:cubicBezTo>
                      <a:pt x="336334" y="20212"/>
                      <a:pt x="339564" y="19315"/>
                      <a:pt x="342832" y="19464"/>
                    </a:cubicBezTo>
                    <a:cubicBezTo>
                      <a:pt x="345393" y="19464"/>
                      <a:pt x="347954" y="19976"/>
                      <a:pt x="350003" y="21000"/>
                    </a:cubicBezTo>
                    <a:cubicBezTo>
                      <a:pt x="352052" y="22025"/>
                      <a:pt x="354101" y="23049"/>
                      <a:pt x="355125" y="25098"/>
                    </a:cubicBezTo>
                    <a:cubicBezTo>
                      <a:pt x="357174" y="26635"/>
                      <a:pt x="358198" y="28684"/>
                      <a:pt x="359223" y="31245"/>
                    </a:cubicBezTo>
                    <a:lnTo>
                      <a:pt x="360247" y="39440"/>
                    </a:lnTo>
                    <a:lnTo>
                      <a:pt x="360247" y="52245"/>
                    </a:lnTo>
                    <a:cubicBezTo>
                      <a:pt x="360247" y="55319"/>
                      <a:pt x="360247" y="57880"/>
                      <a:pt x="359223" y="60441"/>
                    </a:cubicBezTo>
                    <a:cubicBezTo>
                      <a:pt x="358198" y="63002"/>
                      <a:pt x="357174" y="65051"/>
                      <a:pt x="355637" y="66587"/>
                    </a:cubicBezTo>
                    <a:cubicBezTo>
                      <a:pt x="354101" y="68636"/>
                      <a:pt x="352052" y="69661"/>
                      <a:pt x="350003" y="70685"/>
                    </a:cubicBezTo>
                    <a:cubicBezTo>
                      <a:pt x="347954" y="71710"/>
                      <a:pt x="345393" y="72222"/>
                      <a:pt x="342832" y="72222"/>
                    </a:cubicBezTo>
                    <a:cubicBezTo>
                      <a:pt x="339564" y="72371"/>
                      <a:pt x="336334" y="71474"/>
                      <a:pt x="333612" y="69661"/>
                    </a:cubicBezTo>
                    <a:cubicBezTo>
                      <a:pt x="331563" y="67612"/>
                      <a:pt x="330027" y="65563"/>
                      <a:pt x="329514" y="62490"/>
                    </a:cubicBezTo>
                    <a:lnTo>
                      <a:pt x="328490" y="62490"/>
                    </a:lnTo>
                    <a:lnTo>
                      <a:pt x="328490" y="65563"/>
                    </a:lnTo>
                    <a:cubicBezTo>
                      <a:pt x="328434" y="67441"/>
                      <a:pt x="328434" y="69320"/>
                      <a:pt x="328490" y="71197"/>
                    </a:cubicBezTo>
                    <a:lnTo>
                      <a:pt x="328490" y="86564"/>
                    </a:lnTo>
                    <a:lnTo>
                      <a:pt x="317221" y="86564"/>
                    </a:lnTo>
                    <a:lnTo>
                      <a:pt x="317221" y="21000"/>
                    </a:lnTo>
                    <a:close/>
                    <a:moveTo>
                      <a:pt x="329002" y="39440"/>
                    </a:moveTo>
                    <a:lnTo>
                      <a:pt x="329002" y="52245"/>
                    </a:lnTo>
                    <a:cubicBezTo>
                      <a:pt x="329002" y="54807"/>
                      <a:pt x="330027" y="57368"/>
                      <a:pt x="331563" y="59416"/>
                    </a:cubicBezTo>
                    <a:cubicBezTo>
                      <a:pt x="333100" y="60953"/>
                      <a:pt x="335661" y="61977"/>
                      <a:pt x="338734" y="61977"/>
                    </a:cubicBezTo>
                    <a:cubicBezTo>
                      <a:pt x="341807" y="61977"/>
                      <a:pt x="343856" y="60953"/>
                      <a:pt x="345905" y="59416"/>
                    </a:cubicBezTo>
                    <a:cubicBezTo>
                      <a:pt x="347954" y="57368"/>
                      <a:pt x="348978" y="54807"/>
                      <a:pt x="348978" y="51733"/>
                    </a:cubicBezTo>
                    <a:lnTo>
                      <a:pt x="348978" y="39440"/>
                    </a:lnTo>
                    <a:cubicBezTo>
                      <a:pt x="348978" y="36367"/>
                      <a:pt x="347954" y="34318"/>
                      <a:pt x="345905" y="32269"/>
                    </a:cubicBezTo>
                    <a:cubicBezTo>
                      <a:pt x="343933" y="30526"/>
                      <a:pt x="341365" y="29609"/>
                      <a:pt x="338734" y="29708"/>
                    </a:cubicBezTo>
                    <a:cubicBezTo>
                      <a:pt x="335661" y="29708"/>
                      <a:pt x="333612" y="30220"/>
                      <a:pt x="331563" y="32269"/>
                    </a:cubicBezTo>
                    <a:cubicBezTo>
                      <a:pt x="329820" y="34242"/>
                      <a:pt x="328903" y="36810"/>
                      <a:pt x="329002" y="39440"/>
                    </a:cubicBezTo>
                    <a:close/>
                    <a:moveTo>
                      <a:pt x="368955" y="39440"/>
                    </a:moveTo>
                    <a:cubicBezTo>
                      <a:pt x="368955" y="36367"/>
                      <a:pt x="369467" y="33806"/>
                      <a:pt x="370491" y="31245"/>
                    </a:cubicBezTo>
                    <a:cubicBezTo>
                      <a:pt x="371516" y="28684"/>
                      <a:pt x="373052" y="26635"/>
                      <a:pt x="375101" y="25098"/>
                    </a:cubicBezTo>
                    <a:cubicBezTo>
                      <a:pt x="376638" y="23049"/>
                      <a:pt x="379199" y="22025"/>
                      <a:pt x="381760" y="21000"/>
                    </a:cubicBezTo>
                    <a:cubicBezTo>
                      <a:pt x="384321" y="19976"/>
                      <a:pt x="387394" y="19464"/>
                      <a:pt x="390980" y="19464"/>
                    </a:cubicBezTo>
                    <a:lnTo>
                      <a:pt x="400200" y="21000"/>
                    </a:lnTo>
                    <a:cubicBezTo>
                      <a:pt x="402761" y="22025"/>
                      <a:pt x="405322" y="23049"/>
                      <a:pt x="406858" y="25098"/>
                    </a:cubicBezTo>
                    <a:cubicBezTo>
                      <a:pt x="408907" y="26635"/>
                      <a:pt x="410444" y="28684"/>
                      <a:pt x="411468" y="31245"/>
                    </a:cubicBezTo>
                    <a:cubicBezTo>
                      <a:pt x="412493" y="33806"/>
                      <a:pt x="413005" y="36367"/>
                      <a:pt x="413005" y="39440"/>
                    </a:cubicBezTo>
                    <a:lnTo>
                      <a:pt x="413005" y="48660"/>
                    </a:lnTo>
                    <a:lnTo>
                      <a:pt x="379711" y="48660"/>
                    </a:lnTo>
                    <a:lnTo>
                      <a:pt x="379711" y="52245"/>
                    </a:lnTo>
                    <a:cubicBezTo>
                      <a:pt x="379711" y="55319"/>
                      <a:pt x="380736" y="57880"/>
                      <a:pt x="382784" y="59929"/>
                    </a:cubicBezTo>
                    <a:cubicBezTo>
                      <a:pt x="384321" y="61977"/>
                      <a:pt x="387394" y="63002"/>
                      <a:pt x="390468" y="63002"/>
                    </a:cubicBezTo>
                    <a:cubicBezTo>
                      <a:pt x="393029" y="63002"/>
                      <a:pt x="395077" y="62490"/>
                      <a:pt x="396614" y="61465"/>
                    </a:cubicBezTo>
                    <a:cubicBezTo>
                      <a:pt x="398663" y="60953"/>
                      <a:pt x="399687" y="59929"/>
                      <a:pt x="400712" y="58392"/>
                    </a:cubicBezTo>
                    <a:lnTo>
                      <a:pt x="411981" y="58392"/>
                    </a:lnTo>
                    <a:lnTo>
                      <a:pt x="409419" y="64026"/>
                    </a:lnTo>
                    <a:lnTo>
                      <a:pt x="404297" y="68636"/>
                    </a:lnTo>
                    <a:lnTo>
                      <a:pt x="398151" y="71197"/>
                    </a:lnTo>
                    <a:cubicBezTo>
                      <a:pt x="392644" y="72895"/>
                      <a:pt x="386754" y="72895"/>
                      <a:pt x="381248" y="71197"/>
                    </a:cubicBezTo>
                    <a:cubicBezTo>
                      <a:pt x="378687" y="69661"/>
                      <a:pt x="376126" y="68636"/>
                      <a:pt x="374589" y="66587"/>
                    </a:cubicBezTo>
                    <a:cubicBezTo>
                      <a:pt x="372540" y="65051"/>
                      <a:pt x="371004" y="63002"/>
                      <a:pt x="369979" y="60441"/>
                    </a:cubicBezTo>
                    <a:cubicBezTo>
                      <a:pt x="368911" y="57843"/>
                      <a:pt x="368387" y="55054"/>
                      <a:pt x="368442" y="52245"/>
                    </a:cubicBezTo>
                    <a:lnTo>
                      <a:pt x="368442" y="39440"/>
                    </a:lnTo>
                    <a:close/>
                    <a:moveTo>
                      <a:pt x="380223" y="40977"/>
                    </a:moveTo>
                    <a:lnTo>
                      <a:pt x="401736" y="40977"/>
                    </a:lnTo>
                    <a:lnTo>
                      <a:pt x="401736" y="39440"/>
                    </a:lnTo>
                    <a:cubicBezTo>
                      <a:pt x="401838" y="36561"/>
                      <a:pt x="400722" y="33772"/>
                      <a:pt x="398663" y="31757"/>
                    </a:cubicBezTo>
                    <a:cubicBezTo>
                      <a:pt x="396648" y="29698"/>
                      <a:pt x="393859" y="28582"/>
                      <a:pt x="390980" y="28684"/>
                    </a:cubicBezTo>
                    <a:cubicBezTo>
                      <a:pt x="388101" y="28582"/>
                      <a:pt x="385312" y="29698"/>
                      <a:pt x="383297" y="31757"/>
                    </a:cubicBezTo>
                    <a:cubicBezTo>
                      <a:pt x="381237" y="33772"/>
                      <a:pt x="380122" y="36561"/>
                      <a:pt x="380223" y="39440"/>
                    </a:cubicBezTo>
                    <a:lnTo>
                      <a:pt x="380223" y="40977"/>
                    </a:lnTo>
                    <a:close/>
                    <a:moveTo>
                      <a:pt x="419151" y="14854"/>
                    </a:moveTo>
                    <a:lnTo>
                      <a:pt x="419151" y="4610"/>
                    </a:lnTo>
                    <a:lnTo>
                      <a:pt x="446811" y="4610"/>
                    </a:lnTo>
                    <a:lnTo>
                      <a:pt x="446811" y="54807"/>
                    </a:lnTo>
                    <a:cubicBezTo>
                      <a:pt x="446811" y="56855"/>
                      <a:pt x="446811" y="58392"/>
                      <a:pt x="448348" y="59416"/>
                    </a:cubicBezTo>
                    <a:cubicBezTo>
                      <a:pt x="449372" y="60441"/>
                      <a:pt x="450909" y="60953"/>
                      <a:pt x="452445" y="60953"/>
                    </a:cubicBezTo>
                    <a:lnTo>
                      <a:pt x="467812" y="60953"/>
                    </a:lnTo>
                    <a:lnTo>
                      <a:pt x="467812" y="71197"/>
                    </a:lnTo>
                    <a:lnTo>
                      <a:pt x="451421" y="71197"/>
                    </a:lnTo>
                    <a:cubicBezTo>
                      <a:pt x="446299" y="71197"/>
                      <a:pt x="442201" y="69661"/>
                      <a:pt x="439640" y="67100"/>
                    </a:cubicBezTo>
                    <a:cubicBezTo>
                      <a:pt x="436567" y="64026"/>
                      <a:pt x="435030" y="59929"/>
                      <a:pt x="435030" y="54807"/>
                    </a:cubicBezTo>
                    <a:lnTo>
                      <a:pt x="435030" y="14854"/>
                    </a:lnTo>
                    <a:lnTo>
                      <a:pt x="419151" y="14854"/>
                    </a:lnTo>
                    <a:close/>
                    <a:moveTo>
                      <a:pt x="476519" y="60953"/>
                    </a:moveTo>
                    <a:lnTo>
                      <a:pt x="494447" y="60953"/>
                    </a:lnTo>
                    <a:lnTo>
                      <a:pt x="494447" y="30220"/>
                    </a:lnTo>
                    <a:lnTo>
                      <a:pt x="479080" y="30220"/>
                    </a:lnTo>
                    <a:lnTo>
                      <a:pt x="479080" y="19976"/>
                    </a:lnTo>
                    <a:lnTo>
                      <a:pt x="505715" y="19976"/>
                    </a:lnTo>
                    <a:lnTo>
                      <a:pt x="505715" y="59929"/>
                    </a:lnTo>
                    <a:lnTo>
                      <a:pt x="520570" y="59929"/>
                    </a:lnTo>
                    <a:lnTo>
                      <a:pt x="520570" y="71197"/>
                    </a:lnTo>
                    <a:lnTo>
                      <a:pt x="476519" y="71197"/>
                    </a:lnTo>
                    <a:lnTo>
                      <a:pt x="476519" y="60953"/>
                    </a:lnTo>
                    <a:close/>
                    <a:moveTo>
                      <a:pt x="491373" y="6659"/>
                    </a:moveTo>
                    <a:cubicBezTo>
                      <a:pt x="491373" y="5122"/>
                      <a:pt x="491886" y="3585"/>
                      <a:pt x="492910" y="2561"/>
                    </a:cubicBezTo>
                    <a:cubicBezTo>
                      <a:pt x="494447" y="1024"/>
                      <a:pt x="495983" y="512"/>
                      <a:pt x="498032" y="512"/>
                    </a:cubicBezTo>
                    <a:lnTo>
                      <a:pt x="500081" y="512"/>
                    </a:lnTo>
                    <a:cubicBezTo>
                      <a:pt x="502130" y="512"/>
                      <a:pt x="503666" y="1024"/>
                      <a:pt x="505203" y="2561"/>
                    </a:cubicBezTo>
                    <a:cubicBezTo>
                      <a:pt x="506228" y="3585"/>
                      <a:pt x="506740" y="5122"/>
                      <a:pt x="506740" y="6659"/>
                    </a:cubicBezTo>
                    <a:cubicBezTo>
                      <a:pt x="506740" y="8707"/>
                      <a:pt x="506228" y="10244"/>
                      <a:pt x="505203" y="11268"/>
                    </a:cubicBezTo>
                    <a:cubicBezTo>
                      <a:pt x="503666" y="12293"/>
                      <a:pt x="502130" y="12805"/>
                      <a:pt x="500081" y="12805"/>
                    </a:cubicBezTo>
                    <a:lnTo>
                      <a:pt x="498032" y="12805"/>
                    </a:lnTo>
                    <a:cubicBezTo>
                      <a:pt x="495983" y="12805"/>
                      <a:pt x="494447" y="12293"/>
                      <a:pt x="492910" y="11268"/>
                    </a:cubicBezTo>
                    <a:cubicBezTo>
                      <a:pt x="491886" y="10244"/>
                      <a:pt x="491373" y="8707"/>
                      <a:pt x="491373" y="6659"/>
                    </a:cubicBezTo>
                    <a:close/>
                    <a:moveTo>
                      <a:pt x="528253" y="20488"/>
                    </a:moveTo>
                    <a:lnTo>
                      <a:pt x="539009" y="20488"/>
                    </a:lnTo>
                    <a:lnTo>
                      <a:pt x="539009" y="29196"/>
                    </a:lnTo>
                    <a:lnTo>
                      <a:pt x="540034" y="29196"/>
                    </a:lnTo>
                    <a:cubicBezTo>
                      <a:pt x="540546" y="26123"/>
                      <a:pt x="542082" y="24074"/>
                      <a:pt x="544131" y="22025"/>
                    </a:cubicBezTo>
                    <a:cubicBezTo>
                      <a:pt x="546854" y="20212"/>
                      <a:pt x="550084" y="19315"/>
                      <a:pt x="553351" y="19464"/>
                    </a:cubicBezTo>
                    <a:cubicBezTo>
                      <a:pt x="558473" y="19464"/>
                      <a:pt x="562571" y="21000"/>
                      <a:pt x="565644" y="24586"/>
                    </a:cubicBezTo>
                    <a:cubicBezTo>
                      <a:pt x="568717" y="28171"/>
                      <a:pt x="570254" y="32269"/>
                      <a:pt x="570254" y="37904"/>
                    </a:cubicBezTo>
                    <a:lnTo>
                      <a:pt x="570254" y="71197"/>
                    </a:lnTo>
                    <a:lnTo>
                      <a:pt x="558473" y="71197"/>
                    </a:lnTo>
                    <a:lnTo>
                      <a:pt x="558473" y="39440"/>
                    </a:lnTo>
                    <a:cubicBezTo>
                      <a:pt x="558473" y="36367"/>
                      <a:pt x="557961" y="34318"/>
                      <a:pt x="555912" y="32269"/>
                    </a:cubicBezTo>
                    <a:cubicBezTo>
                      <a:pt x="554376" y="30220"/>
                      <a:pt x="552327" y="29708"/>
                      <a:pt x="549253" y="29708"/>
                    </a:cubicBezTo>
                    <a:cubicBezTo>
                      <a:pt x="546180" y="29708"/>
                      <a:pt x="544131" y="30220"/>
                      <a:pt x="542082" y="32269"/>
                    </a:cubicBezTo>
                    <a:cubicBezTo>
                      <a:pt x="540339" y="34242"/>
                      <a:pt x="539422" y="36810"/>
                      <a:pt x="539521" y="39440"/>
                    </a:cubicBezTo>
                    <a:lnTo>
                      <a:pt x="539521" y="71197"/>
                    </a:lnTo>
                    <a:lnTo>
                      <a:pt x="528253" y="71197"/>
                    </a:lnTo>
                    <a:lnTo>
                      <a:pt x="528253" y="20488"/>
                    </a:lnTo>
                    <a:close/>
                    <a:moveTo>
                      <a:pt x="579986" y="39440"/>
                    </a:moveTo>
                    <a:cubicBezTo>
                      <a:pt x="579986" y="36367"/>
                      <a:pt x="580498" y="33806"/>
                      <a:pt x="581523" y="31245"/>
                    </a:cubicBezTo>
                    <a:cubicBezTo>
                      <a:pt x="582547" y="28684"/>
                      <a:pt x="584084" y="26635"/>
                      <a:pt x="586133" y="25098"/>
                    </a:cubicBezTo>
                    <a:cubicBezTo>
                      <a:pt x="587669" y="23049"/>
                      <a:pt x="590230" y="22025"/>
                      <a:pt x="592791" y="21000"/>
                    </a:cubicBezTo>
                    <a:cubicBezTo>
                      <a:pt x="595353" y="19976"/>
                      <a:pt x="598426" y="19464"/>
                      <a:pt x="602011" y="19464"/>
                    </a:cubicBezTo>
                    <a:lnTo>
                      <a:pt x="611231" y="21000"/>
                    </a:lnTo>
                    <a:cubicBezTo>
                      <a:pt x="613792" y="22025"/>
                      <a:pt x="616353" y="23049"/>
                      <a:pt x="617890" y="25098"/>
                    </a:cubicBezTo>
                    <a:cubicBezTo>
                      <a:pt x="619939" y="26635"/>
                      <a:pt x="621475" y="28684"/>
                      <a:pt x="622500" y="31245"/>
                    </a:cubicBezTo>
                    <a:cubicBezTo>
                      <a:pt x="623524" y="33806"/>
                      <a:pt x="624036" y="36367"/>
                      <a:pt x="624036" y="39440"/>
                    </a:cubicBezTo>
                    <a:lnTo>
                      <a:pt x="624036" y="48660"/>
                    </a:lnTo>
                    <a:lnTo>
                      <a:pt x="591255" y="48660"/>
                    </a:lnTo>
                    <a:lnTo>
                      <a:pt x="591255" y="52245"/>
                    </a:lnTo>
                    <a:cubicBezTo>
                      <a:pt x="591255" y="55319"/>
                      <a:pt x="592279" y="57880"/>
                      <a:pt x="594328" y="59929"/>
                    </a:cubicBezTo>
                    <a:cubicBezTo>
                      <a:pt x="595865" y="61977"/>
                      <a:pt x="598938" y="63002"/>
                      <a:pt x="602011" y="63002"/>
                    </a:cubicBezTo>
                    <a:cubicBezTo>
                      <a:pt x="604572" y="63002"/>
                      <a:pt x="606621" y="62490"/>
                      <a:pt x="608158" y="61465"/>
                    </a:cubicBezTo>
                    <a:cubicBezTo>
                      <a:pt x="610207" y="60953"/>
                      <a:pt x="611231" y="59929"/>
                      <a:pt x="612256" y="58392"/>
                    </a:cubicBezTo>
                    <a:lnTo>
                      <a:pt x="623524" y="58392"/>
                    </a:lnTo>
                    <a:lnTo>
                      <a:pt x="620963" y="64026"/>
                    </a:lnTo>
                    <a:lnTo>
                      <a:pt x="615841" y="68636"/>
                    </a:lnTo>
                    <a:lnTo>
                      <a:pt x="609694" y="71197"/>
                    </a:lnTo>
                    <a:cubicBezTo>
                      <a:pt x="604188" y="72895"/>
                      <a:pt x="598298" y="72895"/>
                      <a:pt x="592791" y="71197"/>
                    </a:cubicBezTo>
                    <a:cubicBezTo>
                      <a:pt x="590230" y="69661"/>
                      <a:pt x="587669" y="68636"/>
                      <a:pt x="586133" y="66587"/>
                    </a:cubicBezTo>
                    <a:cubicBezTo>
                      <a:pt x="584084" y="65051"/>
                      <a:pt x="582547" y="63002"/>
                      <a:pt x="581523" y="60441"/>
                    </a:cubicBezTo>
                    <a:cubicBezTo>
                      <a:pt x="580454" y="57843"/>
                      <a:pt x="579931" y="55054"/>
                      <a:pt x="579986" y="52245"/>
                    </a:cubicBezTo>
                    <a:lnTo>
                      <a:pt x="579986" y="39440"/>
                    </a:lnTo>
                    <a:close/>
                    <a:moveTo>
                      <a:pt x="591255" y="40977"/>
                    </a:moveTo>
                    <a:lnTo>
                      <a:pt x="612768" y="40977"/>
                    </a:lnTo>
                    <a:lnTo>
                      <a:pt x="612768" y="39440"/>
                    </a:lnTo>
                    <a:cubicBezTo>
                      <a:pt x="612869" y="36561"/>
                      <a:pt x="611754" y="33772"/>
                      <a:pt x="609694" y="31757"/>
                    </a:cubicBezTo>
                    <a:cubicBezTo>
                      <a:pt x="607679" y="29698"/>
                      <a:pt x="604890" y="28582"/>
                      <a:pt x="602011" y="28684"/>
                    </a:cubicBezTo>
                    <a:cubicBezTo>
                      <a:pt x="599132" y="28582"/>
                      <a:pt x="596343" y="29698"/>
                      <a:pt x="594328" y="31757"/>
                    </a:cubicBezTo>
                    <a:cubicBezTo>
                      <a:pt x="592269" y="33772"/>
                      <a:pt x="591153" y="36561"/>
                      <a:pt x="591255" y="39440"/>
                    </a:cubicBezTo>
                    <a:lnTo>
                      <a:pt x="591255" y="40977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77FCC22-FCAB-C8B2-2207-A8C05822F43B}"/>
                </a:ext>
              </a:extLst>
            </p:cNvPr>
            <p:cNvSpPr/>
            <p:nvPr/>
          </p:nvSpPr>
          <p:spPr>
            <a:xfrm>
              <a:off x="9323732" y="3657627"/>
              <a:ext cx="33293" cy="99881"/>
            </a:xfrm>
            <a:custGeom>
              <a:avLst/>
              <a:gdLst>
                <a:gd name="connsiteX0" fmla="*/ 0 w 33293"/>
                <a:gd name="connsiteY0" fmla="*/ 0 h 99881"/>
                <a:gd name="connsiteX1" fmla="*/ 0 w 33293"/>
                <a:gd name="connsiteY1" fmla="*/ 99881 h 99881"/>
                <a:gd name="connsiteX2" fmla="*/ 33294 w 33293"/>
                <a:gd name="connsiteY2" fmla="*/ 99881 h 99881"/>
                <a:gd name="connsiteX3" fmla="*/ 33294 w 33293"/>
                <a:gd name="connsiteY3" fmla="*/ 0 h 9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93" h="99881">
                  <a:moveTo>
                    <a:pt x="0" y="0"/>
                  </a:moveTo>
                  <a:lnTo>
                    <a:pt x="0" y="99881"/>
                  </a:lnTo>
                  <a:lnTo>
                    <a:pt x="33294" y="99881"/>
                  </a:lnTo>
                  <a:lnTo>
                    <a:pt x="33294" y="0"/>
                  </a:lnTo>
                  <a:close/>
                </a:path>
              </a:pathLst>
            </a:custGeom>
            <a:solidFill>
              <a:srgbClr val="F03969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12" name="Graphic 9">
              <a:extLst>
                <a:ext uri="{FF2B5EF4-FFF2-40B4-BE49-F238E27FC236}">
                  <a16:creationId xmlns:a16="http://schemas.microsoft.com/office/drawing/2014/main" id="{76CA3FA1-FB86-1184-7291-6066CD47AAD2}"/>
                </a:ext>
              </a:extLst>
            </p:cNvPr>
            <p:cNvGrpSpPr/>
            <p:nvPr/>
          </p:nvGrpSpPr>
          <p:grpSpPr>
            <a:xfrm>
              <a:off x="7442376" y="2520003"/>
              <a:ext cx="471235" cy="447161"/>
              <a:chOff x="7442376" y="2520003"/>
              <a:chExt cx="471235" cy="447161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7AF640F-7F21-E0E8-E474-6F9019E87D11}"/>
                  </a:ext>
                </a:extLst>
              </p:cNvPr>
              <p:cNvSpPr/>
              <p:nvPr/>
            </p:nvSpPr>
            <p:spPr>
              <a:xfrm>
                <a:off x="7442376" y="2520003"/>
                <a:ext cx="471235" cy="447161"/>
              </a:xfrm>
              <a:custGeom>
                <a:avLst/>
                <a:gdLst>
                  <a:gd name="connsiteX0" fmla="*/ 247891 w 471235"/>
                  <a:gd name="connsiteY0" fmla="*/ 222208 h 447161"/>
                  <a:gd name="connsiteX1" fmla="*/ 247891 w 471235"/>
                  <a:gd name="connsiteY1" fmla="*/ 319528 h 447161"/>
                  <a:gd name="connsiteX2" fmla="*/ 297575 w 471235"/>
                  <a:gd name="connsiteY2" fmla="*/ 319528 h 447161"/>
                  <a:gd name="connsiteX3" fmla="*/ 233549 w 471235"/>
                  <a:gd name="connsiteY3" fmla="*/ 447581 h 447161"/>
                  <a:gd name="connsiteX4" fmla="*/ 169522 w 471235"/>
                  <a:gd name="connsiteY4" fmla="*/ 319528 h 447161"/>
                  <a:gd name="connsiteX5" fmla="*/ 214597 w 471235"/>
                  <a:gd name="connsiteY5" fmla="*/ 319528 h 447161"/>
                  <a:gd name="connsiteX6" fmla="*/ 214597 w 471235"/>
                  <a:gd name="connsiteY6" fmla="*/ 222208 h 447161"/>
                  <a:gd name="connsiteX7" fmla="*/ 46591 w 471235"/>
                  <a:gd name="connsiteY7" fmla="*/ 222208 h 447161"/>
                  <a:gd name="connsiteX8" fmla="*/ 492 w 471235"/>
                  <a:gd name="connsiteY8" fmla="*/ 176109 h 447161"/>
                  <a:gd name="connsiteX9" fmla="*/ 492 w 471235"/>
                  <a:gd name="connsiteY9" fmla="*/ 155620 h 447161"/>
                  <a:gd name="connsiteX10" fmla="*/ 46591 w 471235"/>
                  <a:gd name="connsiteY10" fmla="*/ 109521 h 447161"/>
                  <a:gd name="connsiteX11" fmla="*/ 214597 w 471235"/>
                  <a:gd name="connsiteY11" fmla="*/ 109521 h 447161"/>
                  <a:gd name="connsiteX12" fmla="*/ 214597 w 471235"/>
                  <a:gd name="connsiteY12" fmla="*/ 420 h 447161"/>
                  <a:gd name="connsiteX13" fmla="*/ 247891 w 471235"/>
                  <a:gd name="connsiteY13" fmla="*/ 420 h 447161"/>
                  <a:gd name="connsiteX14" fmla="*/ 247891 w 471235"/>
                  <a:gd name="connsiteY14" fmla="*/ 109521 h 447161"/>
                  <a:gd name="connsiteX15" fmla="*/ 425628 w 471235"/>
                  <a:gd name="connsiteY15" fmla="*/ 109521 h 447161"/>
                  <a:gd name="connsiteX16" fmla="*/ 471727 w 471235"/>
                  <a:gd name="connsiteY16" fmla="*/ 155620 h 447161"/>
                  <a:gd name="connsiteX17" fmla="*/ 471727 w 471235"/>
                  <a:gd name="connsiteY17" fmla="*/ 176109 h 447161"/>
                  <a:gd name="connsiteX18" fmla="*/ 425628 w 471235"/>
                  <a:gd name="connsiteY18" fmla="*/ 222208 h 447161"/>
                  <a:gd name="connsiteX19" fmla="*/ 247378 w 471235"/>
                  <a:gd name="connsiteY19" fmla="*/ 222208 h 44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1235" h="447161">
                    <a:moveTo>
                      <a:pt x="247891" y="222208"/>
                    </a:moveTo>
                    <a:lnTo>
                      <a:pt x="247891" y="319528"/>
                    </a:lnTo>
                    <a:lnTo>
                      <a:pt x="297575" y="319528"/>
                    </a:lnTo>
                    <a:lnTo>
                      <a:pt x="233549" y="447581"/>
                    </a:lnTo>
                    <a:lnTo>
                      <a:pt x="169522" y="319528"/>
                    </a:lnTo>
                    <a:lnTo>
                      <a:pt x="214597" y="319528"/>
                    </a:lnTo>
                    <a:lnTo>
                      <a:pt x="214597" y="222208"/>
                    </a:lnTo>
                    <a:lnTo>
                      <a:pt x="46591" y="222208"/>
                    </a:lnTo>
                    <a:cubicBezTo>
                      <a:pt x="20980" y="222208"/>
                      <a:pt x="492" y="201719"/>
                      <a:pt x="492" y="176109"/>
                    </a:cubicBezTo>
                    <a:lnTo>
                      <a:pt x="492" y="155620"/>
                    </a:lnTo>
                    <a:cubicBezTo>
                      <a:pt x="492" y="130010"/>
                      <a:pt x="20980" y="109521"/>
                      <a:pt x="46591" y="109521"/>
                    </a:cubicBezTo>
                    <a:lnTo>
                      <a:pt x="214597" y="109521"/>
                    </a:lnTo>
                    <a:lnTo>
                      <a:pt x="214597" y="420"/>
                    </a:lnTo>
                    <a:lnTo>
                      <a:pt x="247891" y="420"/>
                    </a:lnTo>
                    <a:lnTo>
                      <a:pt x="247891" y="109521"/>
                    </a:lnTo>
                    <a:lnTo>
                      <a:pt x="425628" y="109521"/>
                    </a:lnTo>
                    <a:cubicBezTo>
                      <a:pt x="451239" y="109521"/>
                      <a:pt x="471727" y="130010"/>
                      <a:pt x="471727" y="155620"/>
                    </a:cubicBezTo>
                    <a:lnTo>
                      <a:pt x="471727" y="176109"/>
                    </a:lnTo>
                    <a:cubicBezTo>
                      <a:pt x="471727" y="201719"/>
                      <a:pt x="451239" y="222208"/>
                      <a:pt x="425628" y="222208"/>
                    </a:cubicBezTo>
                    <a:lnTo>
                      <a:pt x="247378" y="222208"/>
                    </a:lnTo>
                    <a:close/>
                  </a:path>
                </a:pathLst>
              </a:custGeom>
              <a:gradFill>
                <a:gsLst>
                  <a:gs pos="0">
                    <a:srgbClr val="33AACC"/>
                  </a:gs>
                  <a:gs pos="50000">
                    <a:srgbClr val="91719A"/>
                  </a:gs>
                  <a:gs pos="100000">
                    <a:srgbClr val="F03969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25E8626F-5DAA-9AA0-0264-EB6D0DD18FAB}"/>
                  </a:ext>
                </a:extLst>
              </p:cNvPr>
              <p:cNvSpPr/>
              <p:nvPr/>
            </p:nvSpPr>
            <p:spPr>
              <a:xfrm>
                <a:off x="7469911" y="2651130"/>
                <a:ext cx="416055" cy="60504"/>
              </a:xfrm>
              <a:custGeom>
                <a:avLst/>
                <a:gdLst>
                  <a:gd name="connsiteX0" fmla="*/ 44175 w 416055"/>
                  <a:gd name="connsiteY0" fmla="*/ 46099 h 60504"/>
                  <a:gd name="connsiteX1" fmla="*/ 45711 w 416055"/>
                  <a:gd name="connsiteY1" fmla="*/ 46611 h 60504"/>
                  <a:gd name="connsiteX2" fmla="*/ 50321 w 416055"/>
                  <a:gd name="connsiteY2" fmla="*/ 51733 h 60504"/>
                  <a:gd name="connsiteX3" fmla="*/ 41101 w 416055"/>
                  <a:gd name="connsiteY3" fmla="*/ 58392 h 60504"/>
                  <a:gd name="connsiteX4" fmla="*/ 28808 w 416055"/>
                  <a:gd name="connsiteY4" fmla="*/ 60441 h 60504"/>
                  <a:gd name="connsiteX5" fmla="*/ 2173 w 416055"/>
                  <a:gd name="connsiteY5" fmla="*/ 42514 h 60504"/>
                  <a:gd name="connsiteX6" fmla="*/ 2173 w 416055"/>
                  <a:gd name="connsiteY6" fmla="*/ 17928 h 60504"/>
                  <a:gd name="connsiteX7" fmla="*/ 18052 w 416055"/>
                  <a:gd name="connsiteY7" fmla="*/ 2561 h 60504"/>
                  <a:gd name="connsiteX8" fmla="*/ 42126 w 416055"/>
                  <a:gd name="connsiteY8" fmla="*/ 2561 h 60504"/>
                  <a:gd name="connsiteX9" fmla="*/ 50321 w 416055"/>
                  <a:gd name="connsiteY9" fmla="*/ 7683 h 60504"/>
                  <a:gd name="connsiteX10" fmla="*/ 46736 w 416055"/>
                  <a:gd name="connsiteY10" fmla="*/ 12805 h 60504"/>
                  <a:gd name="connsiteX11" fmla="*/ 46223 w 416055"/>
                  <a:gd name="connsiteY11" fmla="*/ 13830 h 60504"/>
                  <a:gd name="connsiteX12" fmla="*/ 44687 w 416055"/>
                  <a:gd name="connsiteY12" fmla="*/ 13830 h 60504"/>
                  <a:gd name="connsiteX13" fmla="*/ 42638 w 416055"/>
                  <a:gd name="connsiteY13" fmla="*/ 13318 h 60504"/>
                  <a:gd name="connsiteX14" fmla="*/ 36491 w 416055"/>
                  <a:gd name="connsiteY14" fmla="*/ 10244 h 60504"/>
                  <a:gd name="connsiteX15" fmla="*/ 30345 w 416055"/>
                  <a:gd name="connsiteY15" fmla="*/ 9220 h 60504"/>
                  <a:gd name="connsiteX16" fmla="*/ 22662 w 416055"/>
                  <a:gd name="connsiteY16" fmla="*/ 10756 h 60504"/>
                  <a:gd name="connsiteX17" fmla="*/ 16515 w 416055"/>
                  <a:gd name="connsiteY17" fmla="*/ 14854 h 60504"/>
                  <a:gd name="connsiteX18" fmla="*/ 12930 w 416055"/>
                  <a:gd name="connsiteY18" fmla="*/ 21513 h 60504"/>
                  <a:gd name="connsiteX19" fmla="*/ 11393 w 416055"/>
                  <a:gd name="connsiteY19" fmla="*/ 30221 h 60504"/>
                  <a:gd name="connsiteX20" fmla="*/ 12930 w 416055"/>
                  <a:gd name="connsiteY20" fmla="*/ 39440 h 60504"/>
                  <a:gd name="connsiteX21" fmla="*/ 16515 w 416055"/>
                  <a:gd name="connsiteY21" fmla="*/ 45587 h 60504"/>
                  <a:gd name="connsiteX22" fmla="*/ 22150 w 416055"/>
                  <a:gd name="connsiteY22" fmla="*/ 49685 h 60504"/>
                  <a:gd name="connsiteX23" fmla="*/ 29321 w 416055"/>
                  <a:gd name="connsiteY23" fmla="*/ 51221 h 60504"/>
                  <a:gd name="connsiteX24" fmla="*/ 33418 w 416055"/>
                  <a:gd name="connsiteY24" fmla="*/ 51221 h 60504"/>
                  <a:gd name="connsiteX25" fmla="*/ 39565 w 416055"/>
                  <a:gd name="connsiteY25" fmla="*/ 48660 h 60504"/>
                  <a:gd name="connsiteX26" fmla="*/ 42638 w 416055"/>
                  <a:gd name="connsiteY26" fmla="*/ 46611 h 60504"/>
                  <a:gd name="connsiteX27" fmla="*/ 43150 w 416055"/>
                  <a:gd name="connsiteY27" fmla="*/ 46611 h 60504"/>
                  <a:gd name="connsiteX28" fmla="*/ 44175 w 416055"/>
                  <a:gd name="connsiteY28" fmla="*/ 46099 h 60504"/>
                  <a:gd name="connsiteX29" fmla="*/ 115372 w 416055"/>
                  <a:gd name="connsiteY29" fmla="*/ 30733 h 60504"/>
                  <a:gd name="connsiteX30" fmla="*/ 113323 w 416055"/>
                  <a:gd name="connsiteY30" fmla="*/ 42514 h 60504"/>
                  <a:gd name="connsiteX31" fmla="*/ 107177 w 416055"/>
                  <a:gd name="connsiteY31" fmla="*/ 51733 h 60504"/>
                  <a:gd name="connsiteX32" fmla="*/ 97445 w 416055"/>
                  <a:gd name="connsiteY32" fmla="*/ 58392 h 60504"/>
                  <a:gd name="connsiteX33" fmla="*/ 85152 w 416055"/>
                  <a:gd name="connsiteY33" fmla="*/ 60441 h 60504"/>
                  <a:gd name="connsiteX34" fmla="*/ 57492 w 416055"/>
                  <a:gd name="connsiteY34" fmla="*/ 42001 h 60504"/>
                  <a:gd name="connsiteX35" fmla="*/ 55443 w 416055"/>
                  <a:gd name="connsiteY35" fmla="*/ 30221 h 60504"/>
                  <a:gd name="connsiteX36" fmla="*/ 57492 w 416055"/>
                  <a:gd name="connsiteY36" fmla="*/ 18440 h 60504"/>
                  <a:gd name="connsiteX37" fmla="*/ 72859 w 416055"/>
                  <a:gd name="connsiteY37" fmla="*/ 2049 h 60504"/>
                  <a:gd name="connsiteX38" fmla="*/ 85152 w 416055"/>
                  <a:gd name="connsiteY38" fmla="*/ 0 h 60504"/>
                  <a:gd name="connsiteX39" fmla="*/ 97445 w 416055"/>
                  <a:gd name="connsiteY39" fmla="*/ 2561 h 60504"/>
                  <a:gd name="connsiteX40" fmla="*/ 112811 w 416055"/>
                  <a:gd name="connsiteY40" fmla="*/ 17927 h 60504"/>
                  <a:gd name="connsiteX41" fmla="*/ 115372 w 416055"/>
                  <a:gd name="connsiteY41" fmla="*/ 30221 h 60504"/>
                  <a:gd name="connsiteX42" fmla="*/ 104104 w 416055"/>
                  <a:gd name="connsiteY42" fmla="*/ 30733 h 60504"/>
                  <a:gd name="connsiteX43" fmla="*/ 102567 w 416055"/>
                  <a:gd name="connsiteY43" fmla="*/ 21513 h 60504"/>
                  <a:gd name="connsiteX44" fmla="*/ 92835 w 416055"/>
                  <a:gd name="connsiteY44" fmla="*/ 11269 h 60504"/>
                  <a:gd name="connsiteX45" fmla="*/ 85152 w 416055"/>
                  <a:gd name="connsiteY45" fmla="*/ 9220 h 60504"/>
                  <a:gd name="connsiteX46" fmla="*/ 77468 w 416055"/>
                  <a:gd name="connsiteY46" fmla="*/ 10756 h 60504"/>
                  <a:gd name="connsiteX47" fmla="*/ 71834 w 416055"/>
                  <a:gd name="connsiteY47" fmla="*/ 14854 h 60504"/>
                  <a:gd name="connsiteX48" fmla="*/ 67736 w 416055"/>
                  <a:gd name="connsiteY48" fmla="*/ 21513 h 60504"/>
                  <a:gd name="connsiteX49" fmla="*/ 66712 w 416055"/>
                  <a:gd name="connsiteY49" fmla="*/ 30221 h 60504"/>
                  <a:gd name="connsiteX50" fmla="*/ 67736 w 416055"/>
                  <a:gd name="connsiteY50" fmla="*/ 38928 h 60504"/>
                  <a:gd name="connsiteX51" fmla="*/ 71834 w 416055"/>
                  <a:gd name="connsiteY51" fmla="*/ 45587 h 60504"/>
                  <a:gd name="connsiteX52" fmla="*/ 77468 w 416055"/>
                  <a:gd name="connsiteY52" fmla="*/ 49685 h 60504"/>
                  <a:gd name="connsiteX53" fmla="*/ 85152 w 416055"/>
                  <a:gd name="connsiteY53" fmla="*/ 51221 h 60504"/>
                  <a:gd name="connsiteX54" fmla="*/ 93347 w 416055"/>
                  <a:gd name="connsiteY54" fmla="*/ 49685 h 60504"/>
                  <a:gd name="connsiteX55" fmla="*/ 98981 w 416055"/>
                  <a:gd name="connsiteY55" fmla="*/ 45587 h 60504"/>
                  <a:gd name="connsiteX56" fmla="*/ 102567 w 416055"/>
                  <a:gd name="connsiteY56" fmla="*/ 38928 h 60504"/>
                  <a:gd name="connsiteX57" fmla="*/ 104104 w 416055"/>
                  <a:gd name="connsiteY57" fmla="*/ 30221 h 60504"/>
                  <a:gd name="connsiteX58" fmla="*/ 129714 w 416055"/>
                  <a:gd name="connsiteY58" fmla="*/ 512 h 60504"/>
                  <a:gd name="connsiteX59" fmla="*/ 131763 w 416055"/>
                  <a:gd name="connsiteY59" fmla="*/ 512 h 60504"/>
                  <a:gd name="connsiteX60" fmla="*/ 132787 w 416055"/>
                  <a:gd name="connsiteY60" fmla="*/ 1537 h 60504"/>
                  <a:gd name="connsiteX61" fmla="*/ 133300 w 416055"/>
                  <a:gd name="connsiteY61" fmla="*/ 2561 h 60504"/>
                  <a:gd name="connsiteX62" fmla="*/ 164545 w 416055"/>
                  <a:gd name="connsiteY62" fmla="*/ 42001 h 60504"/>
                  <a:gd name="connsiteX63" fmla="*/ 164545 w 416055"/>
                  <a:gd name="connsiteY63" fmla="*/ 36879 h 60504"/>
                  <a:gd name="connsiteX64" fmla="*/ 164545 w 416055"/>
                  <a:gd name="connsiteY64" fmla="*/ 1024 h 60504"/>
                  <a:gd name="connsiteX65" fmla="*/ 173764 w 416055"/>
                  <a:gd name="connsiteY65" fmla="*/ 1024 h 60504"/>
                  <a:gd name="connsiteX66" fmla="*/ 173764 w 416055"/>
                  <a:gd name="connsiteY66" fmla="*/ 59929 h 60504"/>
                  <a:gd name="connsiteX67" fmla="*/ 168642 w 416055"/>
                  <a:gd name="connsiteY67" fmla="*/ 59929 h 60504"/>
                  <a:gd name="connsiteX68" fmla="*/ 166081 w 416055"/>
                  <a:gd name="connsiteY68" fmla="*/ 59929 h 60504"/>
                  <a:gd name="connsiteX69" fmla="*/ 164545 w 416055"/>
                  <a:gd name="connsiteY69" fmla="*/ 57880 h 60504"/>
                  <a:gd name="connsiteX70" fmla="*/ 133812 w 416055"/>
                  <a:gd name="connsiteY70" fmla="*/ 18440 h 60504"/>
                  <a:gd name="connsiteX71" fmla="*/ 133812 w 416055"/>
                  <a:gd name="connsiteY71" fmla="*/ 23562 h 60504"/>
                  <a:gd name="connsiteX72" fmla="*/ 133812 w 416055"/>
                  <a:gd name="connsiteY72" fmla="*/ 59929 h 60504"/>
                  <a:gd name="connsiteX73" fmla="*/ 123568 w 416055"/>
                  <a:gd name="connsiteY73" fmla="*/ 59929 h 60504"/>
                  <a:gd name="connsiteX74" fmla="*/ 123568 w 416055"/>
                  <a:gd name="connsiteY74" fmla="*/ 512 h 60504"/>
                  <a:gd name="connsiteX75" fmla="*/ 129714 w 416055"/>
                  <a:gd name="connsiteY75" fmla="*/ 512 h 60504"/>
                  <a:gd name="connsiteX76" fmla="*/ 227547 w 416055"/>
                  <a:gd name="connsiteY76" fmla="*/ 512 h 60504"/>
                  <a:gd name="connsiteX77" fmla="*/ 227547 w 416055"/>
                  <a:gd name="connsiteY77" fmla="*/ 9732 h 60504"/>
                  <a:gd name="connsiteX78" fmla="*/ 210132 w 416055"/>
                  <a:gd name="connsiteY78" fmla="*/ 9732 h 60504"/>
                  <a:gd name="connsiteX79" fmla="*/ 210132 w 416055"/>
                  <a:gd name="connsiteY79" fmla="*/ 59929 h 60504"/>
                  <a:gd name="connsiteX80" fmla="*/ 198863 w 416055"/>
                  <a:gd name="connsiteY80" fmla="*/ 59929 h 60504"/>
                  <a:gd name="connsiteX81" fmla="*/ 198863 w 416055"/>
                  <a:gd name="connsiteY81" fmla="*/ 9732 h 60504"/>
                  <a:gd name="connsiteX82" fmla="*/ 180935 w 416055"/>
                  <a:gd name="connsiteY82" fmla="*/ 9732 h 60504"/>
                  <a:gd name="connsiteX83" fmla="*/ 180935 w 416055"/>
                  <a:gd name="connsiteY83" fmla="*/ 512 h 60504"/>
                  <a:gd name="connsiteX84" fmla="*/ 227547 w 416055"/>
                  <a:gd name="connsiteY84" fmla="*/ 512 h 60504"/>
                  <a:gd name="connsiteX85" fmla="*/ 286963 w 416055"/>
                  <a:gd name="connsiteY85" fmla="*/ 59929 h 60504"/>
                  <a:gd name="connsiteX86" fmla="*/ 278256 w 416055"/>
                  <a:gd name="connsiteY86" fmla="*/ 59929 h 60504"/>
                  <a:gd name="connsiteX87" fmla="*/ 274670 w 416055"/>
                  <a:gd name="connsiteY87" fmla="*/ 57368 h 60504"/>
                  <a:gd name="connsiteX88" fmla="*/ 270060 w 416055"/>
                  <a:gd name="connsiteY88" fmla="*/ 45587 h 60504"/>
                  <a:gd name="connsiteX89" fmla="*/ 245474 w 416055"/>
                  <a:gd name="connsiteY89" fmla="*/ 45587 h 60504"/>
                  <a:gd name="connsiteX90" fmla="*/ 241376 w 416055"/>
                  <a:gd name="connsiteY90" fmla="*/ 57368 h 60504"/>
                  <a:gd name="connsiteX91" fmla="*/ 237791 w 416055"/>
                  <a:gd name="connsiteY91" fmla="*/ 59929 h 60504"/>
                  <a:gd name="connsiteX92" fmla="*/ 228571 w 416055"/>
                  <a:gd name="connsiteY92" fmla="*/ 59929 h 60504"/>
                  <a:gd name="connsiteX93" fmla="*/ 251621 w 416055"/>
                  <a:gd name="connsiteY93" fmla="*/ 512 h 60504"/>
                  <a:gd name="connsiteX94" fmla="*/ 262889 w 416055"/>
                  <a:gd name="connsiteY94" fmla="*/ 512 h 60504"/>
                  <a:gd name="connsiteX95" fmla="*/ 286451 w 416055"/>
                  <a:gd name="connsiteY95" fmla="*/ 59929 h 60504"/>
                  <a:gd name="connsiteX96" fmla="*/ 248548 w 416055"/>
                  <a:gd name="connsiteY96" fmla="*/ 37392 h 60504"/>
                  <a:gd name="connsiteX97" fmla="*/ 267499 w 416055"/>
                  <a:gd name="connsiteY97" fmla="*/ 37392 h 60504"/>
                  <a:gd name="connsiteX98" fmla="*/ 260328 w 416055"/>
                  <a:gd name="connsiteY98" fmla="*/ 17927 h 60504"/>
                  <a:gd name="connsiteX99" fmla="*/ 257767 w 416055"/>
                  <a:gd name="connsiteY99" fmla="*/ 10756 h 60504"/>
                  <a:gd name="connsiteX100" fmla="*/ 255718 w 416055"/>
                  <a:gd name="connsiteY100" fmla="*/ 17927 h 60504"/>
                  <a:gd name="connsiteX101" fmla="*/ 248548 w 416055"/>
                  <a:gd name="connsiteY101" fmla="*/ 37392 h 60504"/>
                  <a:gd name="connsiteX102" fmla="*/ 304891 w 416055"/>
                  <a:gd name="connsiteY102" fmla="*/ 59929 h 60504"/>
                  <a:gd name="connsiteX103" fmla="*/ 294647 w 416055"/>
                  <a:gd name="connsiteY103" fmla="*/ 59929 h 60504"/>
                  <a:gd name="connsiteX104" fmla="*/ 294647 w 416055"/>
                  <a:gd name="connsiteY104" fmla="*/ 512 h 60504"/>
                  <a:gd name="connsiteX105" fmla="*/ 304891 w 416055"/>
                  <a:gd name="connsiteY105" fmla="*/ 512 h 60504"/>
                  <a:gd name="connsiteX106" fmla="*/ 304891 w 416055"/>
                  <a:gd name="connsiteY106" fmla="*/ 59929 h 60504"/>
                  <a:gd name="connsiteX107" fmla="*/ 324355 w 416055"/>
                  <a:gd name="connsiteY107" fmla="*/ 512 h 60504"/>
                  <a:gd name="connsiteX108" fmla="*/ 326404 w 416055"/>
                  <a:gd name="connsiteY108" fmla="*/ 512 h 60504"/>
                  <a:gd name="connsiteX109" fmla="*/ 327428 w 416055"/>
                  <a:gd name="connsiteY109" fmla="*/ 1537 h 60504"/>
                  <a:gd name="connsiteX110" fmla="*/ 327940 w 416055"/>
                  <a:gd name="connsiteY110" fmla="*/ 2561 h 60504"/>
                  <a:gd name="connsiteX111" fmla="*/ 359185 w 416055"/>
                  <a:gd name="connsiteY111" fmla="*/ 42001 h 60504"/>
                  <a:gd name="connsiteX112" fmla="*/ 359185 w 416055"/>
                  <a:gd name="connsiteY112" fmla="*/ 36879 h 60504"/>
                  <a:gd name="connsiteX113" fmla="*/ 359185 w 416055"/>
                  <a:gd name="connsiteY113" fmla="*/ 1024 h 60504"/>
                  <a:gd name="connsiteX114" fmla="*/ 368405 w 416055"/>
                  <a:gd name="connsiteY114" fmla="*/ 1024 h 60504"/>
                  <a:gd name="connsiteX115" fmla="*/ 368405 w 416055"/>
                  <a:gd name="connsiteY115" fmla="*/ 59929 h 60504"/>
                  <a:gd name="connsiteX116" fmla="*/ 363283 w 416055"/>
                  <a:gd name="connsiteY116" fmla="*/ 59929 h 60504"/>
                  <a:gd name="connsiteX117" fmla="*/ 360722 w 416055"/>
                  <a:gd name="connsiteY117" fmla="*/ 59929 h 60504"/>
                  <a:gd name="connsiteX118" fmla="*/ 359185 w 416055"/>
                  <a:gd name="connsiteY118" fmla="*/ 57880 h 60504"/>
                  <a:gd name="connsiteX119" fmla="*/ 328453 w 416055"/>
                  <a:gd name="connsiteY119" fmla="*/ 18440 h 60504"/>
                  <a:gd name="connsiteX120" fmla="*/ 328453 w 416055"/>
                  <a:gd name="connsiteY120" fmla="*/ 23562 h 60504"/>
                  <a:gd name="connsiteX121" fmla="*/ 328453 w 416055"/>
                  <a:gd name="connsiteY121" fmla="*/ 59929 h 60504"/>
                  <a:gd name="connsiteX122" fmla="*/ 318208 w 416055"/>
                  <a:gd name="connsiteY122" fmla="*/ 59929 h 60504"/>
                  <a:gd name="connsiteX123" fmla="*/ 318208 w 416055"/>
                  <a:gd name="connsiteY123" fmla="*/ 512 h 60504"/>
                  <a:gd name="connsiteX124" fmla="*/ 324355 w 416055"/>
                  <a:gd name="connsiteY124" fmla="*/ 512 h 60504"/>
                  <a:gd name="connsiteX125" fmla="*/ 412455 w 416055"/>
                  <a:gd name="connsiteY125" fmla="*/ 11269 h 60504"/>
                  <a:gd name="connsiteX126" fmla="*/ 411431 w 416055"/>
                  <a:gd name="connsiteY126" fmla="*/ 12805 h 60504"/>
                  <a:gd name="connsiteX127" fmla="*/ 407845 w 416055"/>
                  <a:gd name="connsiteY127" fmla="*/ 12805 h 60504"/>
                  <a:gd name="connsiteX128" fmla="*/ 402723 w 416055"/>
                  <a:gd name="connsiteY128" fmla="*/ 9732 h 60504"/>
                  <a:gd name="connsiteX129" fmla="*/ 397601 w 416055"/>
                  <a:gd name="connsiteY129" fmla="*/ 9220 h 60504"/>
                  <a:gd name="connsiteX130" fmla="*/ 394016 w 416055"/>
                  <a:gd name="connsiteY130" fmla="*/ 9220 h 60504"/>
                  <a:gd name="connsiteX131" fmla="*/ 390942 w 416055"/>
                  <a:gd name="connsiteY131" fmla="*/ 11269 h 60504"/>
                  <a:gd name="connsiteX132" fmla="*/ 389406 w 416055"/>
                  <a:gd name="connsiteY132" fmla="*/ 13318 h 60504"/>
                  <a:gd name="connsiteX133" fmla="*/ 388894 w 416055"/>
                  <a:gd name="connsiteY133" fmla="*/ 16391 h 60504"/>
                  <a:gd name="connsiteX134" fmla="*/ 389918 w 416055"/>
                  <a:gd name="connsiteY134" fmla="*/ 19976 h 60504"/>
                  <a:gd name="connsiteX135" fmla="*/ 392991 w 416055"/>
                  <a:gd name="connsiteY135" fmla="*/ 22537 h 60504"/>
                  <a:gd name="connsiteX136" fmla="*/ 397601 w 416055"/>
                  <a:gd name="connsiteY136" fmla="*/ 24074 h 60504"/>
                  <a:gd name="connsiteX137" fmla="*/ 407845 w 416055"/>
                  <a:gd name="connsiteY137" fmla="*/ 27660 h 60504"/>
                  <a:gd name="connsiteX138" fmla="*/ 411943 w 416055"/>
                  <a:gd name="connsiteY138" fmla="*/ 30733 h 60504"/>
                  <a:gd name="connsiteX139" fmla="*/ 416041 w 416055"/>
                  <a:gd name="connsiteY139" fmla="*/ 40977 h 60504"/>
                  <a:gd name="connsiteX140" fmla="*/ 415017 w 416055"/>
                  <a:gd name="connsiteY140" fmla="*/ 48660 h 60504"/>
                  <a:gd name="connsiteX141" fmla="*/ 404772 w 416055"/>
                  <a:gd name="connsiteY141" fmla="*/ 58904 h 60504"/>
                  <a:gd name="connsiteX142" fmla="*/ 395552 w 416055"/>
                  <a:gd name="connsiteY142" fmla="*/ 60441 h 60504"/>
                  <a:gd name="connsiteX143" fmla="*/ 376088 w 416055"/>
                  <a:gd name="connsiteY143" fmla="*/ 52758 h 60504"/>
                  <a:gd name="connsiteX144" fmla="*/ 379162 w 416055"/>
                  <a:gd name="connsiteY144" fmla="*/ 47636 h 60504"/>
                  <a:gd name="connsiteX145" fmla="*/ 380186 w 416055"/>
                  <a:gd name="connsiteY145" fmla="*/ 46611 h 60504"/>
                  <a:gd name="connsiteX146" fmla="*/ 383771 w 416055"/>
                  <a:gd name="connsiteY146" fmla="*/ 46611 h 60504"/>
                  <a:gd name="connsiteX147" fmla="*/ 390430 w 416055"/>
                  <a:gd name="connsiteY147" fmla="*/ 50709 h 60504"/>
                  <a:gd name="connsiteX148" fmla="*/ 395552 w 416055"/>
                  <a:gd name="connsiteY148" fmla="*/ 51733 h 60504"/>
                  <a:gd name="connsiteX149" fmla="*/ 403235 w 416055"/>
                  <a:gd name="connsiteY149" fmla="*/ 49172 h 60504"/>
                  <a:gd name="connsiteX150" fmla="*/ 405796 w 416055"/>
                  <a:gd name="connsiteY150" fmla="*/ 43026 h 60504"/>
                  <a:gd name="connsiteX151" fmla="*/ 404772 w 416055"/>
                  <a:gd name="connsiteY151" fmla="*/ 38928 h 60504"/>
                  <a:gd name="connsiteX152" fmla="*/ 401699 w 416055"/>
                  <a:gd name="connsiteY152" fmla="*/ 36879 h 60504"/>
                  <a:gd name="connsiteX153" fmla="*/ 397089 w 416055"/>
                  <a:gd name="connsiteY153" fmla="*/ 34831 h 60504"/>
                  <a:gd name="connsiteX154" fmla="*/ 386845 w 416055"/>
                  <a:gd name="connsiteY154" fmla="*/ 31245 h 60504"/>
                  <a:gd name="connsiteX155" fmla="*/ 382747 w 416055"/>
                  <a:gd name="connsiteY155" fmla="*/ 28684 h 60504"/>
                  <a:gd name="connsiteX156" fmla="*/ 379674 w 416055"/>
                  <a:gd name="connsiteY156" fmla="*/ 23562 h 60504"/>
                  <a:gd name="connsiteX157" fmla="*/ 383771 w 416055"/>
                  <a:gd name="connsiteY157" fmla="*/ 5122 h 60504"/>
                  <a:gd name="connsiteX158" fmla="*/ 389406 w 416055"/>
                  <a:gd name="connsiteY158" fmla="*/ 1537 h 60504"/>
                  <a:gd name="connsiteX159" fmla="*/ 407333 w 416055"/>
                  <a:gd name="connsiteY159" fmla="*/ 1537 h 60504"/>
                  <a:gd name="connsiteX160" fmla="*/ 415017 w 416055"/>
                  <a:gd name="connsiteY160" fmla="*/ 6659 h 60504"/>
                  <a:gd name="connsiteX161" fmla="*/ 412455 w 416055"/>
                  <a:gd name="connsiteY161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416055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115372" y="30733"/>
                    </a:moveTo>
                    <a:cubicBezTo>
                      <a:pt x="115372" y="34831"/>
                      <a:pt x="114860" y="38416"/>
                      <a:pt x="113323" y="42514"/>
                    </a:cubicBezTo>
                    <a:cubicBezTo>
                      <a:pt x="111787" y="46099"/>
                      <a:pt x="109738" y="49172"/>
                      <a:pt x="107177" y="51733"/>
                    </a:cubicBezTo>
                    <a:cubicBezTo>
                      <a:pt x="104616" y="54807"/>
                      <a:pt x="101030" y="56856"/>
                      <a:pt x="97445" y="58392"/>
                    </a:cubicBezTo>
                    <a:cubicBezTo>
                      <a:pt x="93859" y="59929"/>
                      <a:pt x="89762" y="60441"/>
                      <a:pt x="85152" y="60441"/>
                    </a:cubicBezTo>
                    <a:cubicBezTo>
                      <a:pt x="72855" y="61139"/>
                      <a:pt x="61578" y="53621"/>
                      <a:pt x="57492" y="42001"/>
                    </a:cubicBezTo>
                    <a:cubicBezTo>
                      <a:pt x="55956" y="38416"/>
                      <a:pt x="55443" y="34831"/>
                      <a:pt x="55443" y="30221"/>
                    </a:cubicBezTo>
                    <a:cubicBezTo>
                      <a:pt x="55443" y="26123"/>
                      <a:pt x="55956" y="22025"/>
                      <a:pt x="57492" y="18440"/>
                    </a:cubicBezTo>
                    <a:cubicBezTo>
                      <a:pt x="60173" y="11114"/>
                      <a:pt x="65721" y="5196"/>
                      <a:pt x="72859" y="2049"/>
                    </a:cubicBezTo>
                    <a:cubicBezTo>
                      <a:pt x="76956" y="1024"/>
                      <a:pt x="81054" y="0"/>
                      <a:pt x="85152" y="0"/>
                    </a:cubicBezTo>
                    <a:cubicBezTo>
                      <a:pt x="90274" y="0"/>
                      <a:pt x="93859" y="1024"/>
                      <a:pt x="97445" y="2561"/>
                    </a:cubicBezTo>
                    <a:cubicBezTo>
                      <a:pt x="104416" y="5422"/>
                      <a:pt x="109950" y="10956"/>
                      <a:pt x="112811" y="17927"/>
                    </a:cubicBezTo>
                    <a:cubicBezTo>
                      <a:pt x="114860" y="22025"/>
                      <a:pt x="115372" y="26123"/>
                      <a:pt x="115372" y="30221"/>
                    </a:cubicBezTo>
                    <a:close/>
                    <a:moveTo>
                      <a:pt x="104104" y="30733"/>
                    </a:moveTo>
                    <a:cubicBezTo>
                      <a:pt x="104104" y="27147"/>
                      <a:pt x="103591" y="24074"/>
                      <a:pt x="102567" y="21513"/>
                    </a:cubicBezTo>
                    <a:cubicBezTo>
                      <a:pt x="101105" y="16764"/>
                      <a:pt x="97503" y="12972"/>
                      <a:pt x="92835" y="11269"/>
                    </a:cubicBezTo>
                    <a:cubicBezTo>
                      <a:pt x="90432" y="10091"/>
                      <a:pt x="87822" y="9395"/>
                      <a:pt x="85152" y="9220"/>
                    </a:cubicBezTo>
                    <a:lnTo>
                      <a:pt x="77468" y="10756"/>
                    </a:lnTo>
                    <a:lnTo>
                      <a:pt x="71834" y="14854"/>
                    </a:lnTo>
                    <a:cubicBezTo>
                      <a:pt x="69785" y="16903"/>
                      <a:pt x="68761" y="18952"/>
                      <a:pt x="67736" y="21513"/>
                    </a:cubicBezTo>
                    <a:cubicBezTo>
                      <a:pt x="66712" y="24074"/>
                      <a:pt x="66712" y="26635"/>
                      <a:pt x="66712" y="30221"/>
                    </a:cubicBezTo>
                    <a:cubicBezTo>
                      <a:pt x="66712" y="33806"/>
                      <a:pt x="66712" y="36367"/>
                      <a:pt x="67736" y="38928"/>
                    </a:cubicBezTo>
                    <a:cubicBezTo>
                      <a:pt x="68761" y="41489"/>
                      <a:pt x="69785" y="44050"/>
                      <a:pt x="71834" y="45587"/>
                    </a:cubicBezTo>
                    <a:cubicBezTo>
                      <a:pt x="73371" y="47636"/>
                      <a:pt x="75420" y="48660"/>
                      <a:pt x="77468" y="49685"/>
                    </a:cubicBezTo>
                    <a:lnTo>
                      <a:pt x="85152" y="51221"/>
                    </a:lnTo>
                    <a:cubicBezTo>
                      <a:pt x="88225" y="51221"/>
                      <a:pt x="90786" y="50709"/>
                      <a:pt x="93347" y="49685"/>
                    </a:cubicBezTo>
                    <a:cubicBezTo>
                      <a:pt x="95396" y="48660"/>
                      <a:pt x="97445" y="47636"/>
                      <a:pt x="98981" y="45587"/>
                    </a:cubicBezTo>
                    <a:cubicBezTo>
                      <a:pt x="100518" y="44050"/>
                      <a:pt x="102055" y="41489"/>
                      <a:pt x="102567" y="38928"/>
                    </a:cubicBezTo>
                    <a:cubicBezTo>
                      <a:pt x="103591" y="36367"/>
                      <a:pt x="104104" y="33806"/>
                      <a:pt x="104104" y="30221"/>
                    </a:cubicBezTo>
                    <a:close/>
                    <a:moveTo>
                      <a:pt x="129714" y="512"/>
                    </a:moveTo>
                    <a:lnTo>
                      <a:pt x="131763" y="512"/>
                    </a:lnTo>
                    <a:lnTo>
                      <a:pt x="132787" y="1537"/>
                    </a:lnTo>
                    <a:lnTo>
                      <a:pt x="133300" y="2561"/>
                    </a:lnTo>
                    <a:lnTo>
                      <a:pt x="164545" y="42001"/>
                    </a:lnTo>
                    <a:cubicBezTo>
                      <a:pt x="164438" y="40296"/>
                      <a:pt x="164438" y="38585"/>
                      <a:pt x="164545" y="36879"/>
                    </a:cubicBezTo>
                    <a:lnTo>
                      <a:pt x="164545" y="1024"/>
                    </a:lnTo>
                    <a:lnTo>
                      <a:pt x="173764" y="1024"/>
                    </a:lnTo>
                    <a:lnTo>
                      <a:pt x="173764" y="59929"/>
                    </a:lnTo>
                    <a:lnTo>
                      <a:pt x="168642" y="59929"/>
                    </a:lnTo>
                    <a:cubicBezTo>
                      <a:pt x="167802" y="60146"/>
                      <a:pt x="166921" y="60146"/>
                      <a:pt x="166081" y="59929"/>
                    </a:cubicBezTo>
                    <a:cubicBezTo>
                      <a:pt x="165404" y="59387"/>
                      <a:pt x="164875" y="58682"/>
                      <a:pt x="164545" y="57880"/>
                    </a:cubicBezTo>
                    <a:lnTo>
                      <a:pt x="133812" y="18440"/>
                    </a:lnTo>
                    <a:cubicBezTo>
                      <a:pt x="133889" y="20146"/>
                      <a:pt x="133889" y="21855"/>
                      <a:pt x="133812" y="23562"/>
                    </a:cubicBezTo>
                    <a:lnTo>
                      <a:pt x="133812" y="59929"/>
                    </a:lnTo>
                    <a:lnTo>
                      <a:pt x="123568" y="59929"/>
                    </a:lnTo>
                    <a:lnTo>
                      <a:pt x="123568" y="512"/>
                    </a:lnTo>
                    <a:lnTo>
                      <a:pt x="129714" y="512"/>
                    </a:lnTo>
                    <a:close/>
                    <a:moveTo>
                      <a:pt x="227547" y="512"/>
                    </a:moveTo>
                    <a:lnTo>
                      <a:pt x="227547" y="9732"/>
                    </a:lnTo>
                    <a:lnTo>
                      <a:pt x="210132" y="9732"/>
                    </a:lnTo>
                    <a:lnTo>
                      <a:pt x="210132" y="59929"/>
                    </a:lnTo>
                    <a:lnTo>
                      <a:pt x="198863" y="59929"/>
                    </a:lnTo>
                    <a:lnTo>
                      <a:pt x="198863" y="9732"/>
                    </a:lnTo>
                    <a:lnTo>
                      <a:pt x="180935" y="9732"/>
                    </a:lnTo>
                    <a:lnTo>
                      <a:pt x="180935" y="512"/>
                    </a:lnTo>
                    <a:lnTo>
                      <a:pt x="227547" y="512"/>
                    </a:lnTo>
                    <a:close/>
                    <a:moveTo>
                      <a:pt x="286963" y="59929"/>
                    </a:moveTo>
                    <a:lnTo>
                      <a:pt x="278256" y="59929"/>
                    </a:lnTo>
                    <a:cubicBezTo>
                      <a:pt x="276615" y="59997"/>
                      <a:pt x="275138" y="58942"/>
                      <a:pt x="274670" y="57368"/>
                    </a:cubicBezTo>
                    <a:lnTo>
                      <a:pt x="270060" y="45587"/>
                    </a:lnTo>
                    <a:lnTo>
                      <a:pt x="245474" y="45587"/>
                    </a:lnTo>
                    <a:lnTo>
                      <a:pt x="241376" y="57368"/>
                    </a:lnTo>
                    <a:cubicBezTo>
                      <a:pt x="240781" y="58846"/>
                      <a:pt x="239382" y="59845"/>
                      <a:pt x="237791" y="59929"/>
                    </a:cubicBezTo>
                    <a:lnTo>
                      <a:pt x="228571" y="59929"/>
                    </a:lnTo>
                    <a:lnTo>
                      <a:pt x="251621" y="512"/>
                    </a:lnTo>
                    <a:lnTo>
                      <a:pt x="262889" y="512"/>
                    </a:lnTo>
                    <a:lnTo>
                      <a:pt x="286451" y="59929"/>
                    </a:lnTo>
                    <a:close/>
                    <a:moveTo>
                      <a:pt x="248548" y="37392"/>
                    </a:moveTo>
                    <a:lnTo>
                      <a:pt x="267499" y="37392"/>
                    </a:lnTo>
                    <a:lnTo>
                      <a:pt x="260328" y="17927"/>
                    </a:lnTo>
                    <a:cubicBezTo>
                      <a:pt x="259374" y="15574"/>
                      <a:pt x="258519" y="13182"/>
                      <a:pt x="257767" y="10756"/>
                    </a:cubicBezTo>
                    <a:cubicBezTo>
                      <a:pt x="257150" y="13165"/>
                      <a:pt x="256466" y="15556"/>
                      <a:pt x="255718" y="17927"/>
                    </a:cubicBezTo>
                    <a:lnTo>
                      <a:pt x="248548" y="37392"/>
                    </a:lnTo>
                    <a:close/>
                    <a:moveTo>
                      <a:pt x="304891" y="59929"/>
                    </a:moveTo>
                    <a:lnTo>
                      <a:pt x="294647" y="59929"/>
                    </a:lnTo>
                    <a:lnTo>
                      <a:pt x="294647" y="512"/>
                    </a:lnTo>
                    <a:lnTo>
                      <a:pt x="304891" y="512"/>
                    </a:lnTo>
                    <a:lnTo>
                      <a:pt x="304891" y="59929"/>
                    </a:lnTo>
                    <a:close/>
                    <a:moveTo>
                      <a:pt x="324355" y="512"/>
                    </a:moveTo>
                    <a:lnTo>
                      <a:pt x="326404" y="512"/>
                    </a:lnTo>
                    <a:lnTo>
                      <a:pt x="327428" y="1537"/>
                    </a:lnTo>
                    <a:lnTo>
                      <a:pt x="327940" y="2561"/>
                    </a:lnTo>
                    <a:lnTo>
                      <a:pt x="359185" y="42001"/>
                    </a:lnTo>
                    <a:cubicBezTo>
                      <a:pt x="359078" y="40296"/>
                      <a:pt x="359078" y="38585"/>
                      <a:pt x="359185" y="36879"/>
                    </a:cubicBezTo>
                    <a:lnTo>
                      <a:pt x="359185" y="1024"/>
                    </a:lnTo>
                    <a:lnTo>
                      <a:pt x="368405" y="1024"/>
                    </a:lnTo>
                    <a:lnTo>
                      <a:pt x="368405" y="59929"/>
                    </a:lnTo>
                    <a:lnTo>
                      <a:pt x="363283" y="59929"/>
                    </a:lnTo>
                    <a:cubicBezTo>
                      <a:pt x="362443" y="60146"/>
                      <a:pt x="361562" y="60146"/>
                      <a:pt x="360722" y="59929"/>
                    </a:cubicBezTo>
                    <a:cubicBezTo>
                      <a:pt x="360044" y="59387"/>
                      <a:pt x="359516" y="58682"/>
                      <a:pt x="359185" y="57880"/>
                    </a:cubicBezTo>
                    <a:lnTo>
                      <a:pt x="328453" y="18440"/>
                    </a:lnTo>
                    <a:cubicBezTo>
                      <a:pt x="328529" y="20146"/>
                      <a:pt x="328529" y="21855"/>
                      <a:pt x="328453" y="23562"/>
                    </a:cubicBezTo>
                    <a:lnTo>
                      <a:pt x="328453" y="59929"/>
                    </a:lnTo>
                    <a:lnTo>
                      <a:pt x="318208" y="59929"/>
                    </a:lnTo>
                    <a:lnTo>
                      <a:pt x="318208" y="512"/>
                    </a:lnTo>
                    <a:lnTo>
                      <a:pt x="324355" y="512"/>
                    </a:lnTo>
                    <a:close/>
                    <a:moveTo>
                      <a:pt x="412455" y="11269"/>
                    </a:moveTo>
                    <a:cubicBezTo>
                      <a:pt x="412455" y="12293"/>
                      <a:pt x="411943" y="12293"/>
                      <a:pt x="411431" y="12805"/>
                    </a:cubicBezTo>
                    <a:lnTo>
                      <a:pt x="407845" y="12805"/>
                    </a:lnTo>
                    <a:cubicBezTo>
                      <a:pt x="406188" y="11700"/>
                      <a:pt x="404479" y="10674"/>
                      <a:pt x="402723" y="9732"/>
                    </a:cubicBezTo>
                    <a:lnTo>
                      <a:pt x="397601" y="9220"/>
                    </a:lnTo>
                    <a:lnTo>
                      <a:pt x="394016" y="9220"/>
                    </a:lnTo>
                    <a:lnTo>
                      <a:pt x="390942" y="11269"/>
                    </a:lnTo>
                    <a:lnTo>
                      <a:pt x="389406" y="13318"/>
                    </a:lnTo>
                    <a:lnTo>
                      <a:pt x="388894" y="16391"/>
                    </a:lnTo>
                    <a:cubicBezTo>
                      <a:pt x="388894" y="17927"/>
                      <a:pt x="388894" y="18952"/>
                      <a:pt x="389918" y="19976"/>
                    </a:cubicBezTo>
                    <a:lnTo>
                      <a:pt x="392991" y="22537"/>
                    </a:lnTo>
                    <a:lnTo>
                      <a:pt x="397601" y="24074"/>
                    </a:lnTo>
                    <a:cubicBezTo>
                      <a:pt x="401046" y="25183"/>
                      <a:pt x="404462" y="26378"/>
                      <a:pt x="407845" y="27660"/>
                    </a:cubicBezTo>
                    <a:lnTo>
                      <a:pt x="411943" y="30733"/>
                    </a:lnTo>
                    <a:cubicBezTo>
                      <a:pt x="414726" y="33394"/>
                      <a:pt x="416220" y="37130"/>
                      <a:pt x="416041" y="40977"/>
                    </a:cubicBezTo>
                    <a:cubicBezTo>
                      <a:pt x="416041" y="44050"/>
                      <a:pt x="416041" y="46099"/>
                      <a:pt x="415017" y="48660"/>
                    </a:cubicBezTo>
                    <a:cubicBezTo>
                      <a:pt x="413251" y="53401"/>
                      <a:pt x="409513" y="57139"/>
                      <a:pt x="404772" y="58904"/>
                    </a:cubicBezTo>
                    <a:lnTo>
                      <a:pt x="395552" y="60441"/>
                    </a:lnTo>
                    <a:cubicBezTo>
                      <a:pt x="388318" y="60474"/>
                      <a:pt x="381349" y="57723"/>
                      <a:pt x="376088" y="52758"/>
                    </a:cubicBezTo>
                    <a:lnTo>
                      <a:pt x="379162" y="47636"/>
                    </a:lnTo>
                    <a:lnTo>
                      <a:pt x="380186" y="46611"/>
                    </a:lnTo>
                    <a:lnTo>
                      <a:pt x="383771" y="46611"/>
                    </a:lnTo>
                    <a:cubicBezTo>
                      <a:pt x="385909" y="48107"/>
                      <a:pt x="388132" y="49475"/>
                      <a:pt x="390430" y="50709"/>
                    </a:cubicBezTo>
                    <a:lnTo>
                      <a:pt x="395552" y="51733"/>
                    </a:lnTo>
                    <a:cubicBezTo>
                      <a:pt x="399138" y="51733"/>
                      <a:pt x="401699" y="50709"/>
                      <a:pt x="403235" y="49172"/>
                    </a:cubicBezTo>
                    <a:cubicBezTo>
                      <a:pt x="404772" y="47636"/>
                      <a:pt x="405796" y="45587"/>
                      <a:pt x="405796" y="43026"/>
                    </a:cubicBezTo>
                    <a:cubicBezTo>
                      <a:pt x="405796" y="41489"/>
                      <a:pt x="405796" y="39953"/>
                      <a:pt x="404772" y="38928"/>
                    </a:cubicBezTo>
                    <a:lnTo>
                      <a:pt x="401699" y="36879"/>
                    </a:lnTo>
                    <a:lnTo>
                      <a:pt x="397089" y="34831"/>
                    </a:lnTo>
                    <a:cubicBezTo>
                      <a:pt x="393631" y="33763"/>
                      <a:pt x="390214" y="32567"/>
                      <a:pt x="386845" y="31245"/>
                    </a:cubicBezTo>
                    <a:lnTo>
                      <a:pt x="382747" y="28684"/>
                    </a:lnTo>
                    <a:cubicBezTo>
                      <a:pt x="381210" y="27147"/>
                      <a:pt x="380186" y="25611"/>
                      <a:pt x="379674" y="23562"/>
                    </a:cubicBezTo>
                    <a:cubicBezTo>
                      <a:pt x="377298" y="17144"/>
                      <a:pt x="378901" y="9930"/>
                      <a:pt x="383771" y="5122"/>
                    </a:cubicBezTo>
                    <a:lnTo>
                      <a:pt x="389406" y="1537"/>
                    </a:lnTo>
                    <a:cubicBezTo>
                      <a:pt x="395216" y="-454"/>
                      <a:pt x="401523" y="-454"/>
                      <a:pt x="407333" y="1537"/>
                    </a:cubicBezTo>
                    <a:cubicBezTo>
                      <a:pt x="410406" y="2561"/>
                      <a:pt x="412968" y="4098"/>
                      <a:pt x="415017" y="6659"/>
                    </a:cubicBezTo>
                    <a:lnTo>
                      <a:pt x="412455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15" name="Graphic 9">
              <a:extLst>
                <a:ext uri="{FF2B5EF4-FFF2-40B4-BE49-F238E27FC236}">
                  <a16:creationId xmlns:a16="http://schemas.microsoft.com/office/drawing/2014/main" id="{0B42C723-561A-3499-B5E5-71D2333F2ECE}"/>
                </a:ext>
              </a:extLst>
            </p:cNvPr>
            <p:cNvGrpSpPr/>
            <p:nvPr/>
          </p:nvGrpSpPr>
          <p:grpSpPr>
            <a:xfrm>
              <a:off x="6095258" y="4129887"/>
              <a:ext cx="195665" cy="1280019"/>
              <a:chOff x="6095258" y="4129887"/>
              <a:chExt cx="195665" cy="1280019"/>
            </a:xfrm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326DA41-979C-9CCD-1C4A-92137B635EFF}"/>
                  </a:ext>
                </a:extLst>
              </p:cNvPr>
              <p:cNvSpPr/>
              <p:nvPr/>
            </p:nvSpPr>
            <p:spPr>
              <a:xfrm>
                <a:off x="6161845" y="4243598"/>
                <a:ext cx="129077" cy="1166307"/>
              </a:xfrm>
              <a:custGeom>
                <a:avLst/>
                <a:gdLst>
                  <a:gd name="connsiteX0" fmla="*/ 0 w 129077"/>
                  <a:gd name="connsiteY0" fmla="*/ 1165795 h 1166307"/>
                  <a:gd name="connsiteX1" fmla="*/ 0 w 129077"/>
                  <a:gd name="connsiteY1" fmla="*/ 0 h 1166307"/>
                  <a:gd name="connsiteX2" fmla="*/ 129078 w 129077"/>
                  <a:gd name="connsiteY2" fmla="*/ 1166308 h 1166307"/>
                  <a:gd name="connsiteX3" fmla="*/ 0 w 129077"/>
                  <a:gd name="connsiteY3" fmla="*/ 1166308 h 116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077" h="1166307">
                    <a:moveTo>
                      <a:pt x="0" y="1165795"/>
                    </a:moveTo>
                    <a:lnTo>
                      <a:pt x="0" y="0"/>
                    </a:lnTo>
                    <a:moveTo>
                      <a:pt x="129078" y="1166308"/>
                    </a:moveTo>
                    <a:lnTo>
                      <a:pt x="0" y="1166308"/>
                    </a:lnTo>
                  </a:path>
                </a:pathLst>
              </a:custGeom>
              <a:noFill/>
              <a:ln w="33249" cap="sq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DE02ED1-8C9F-1EB4-11A1-BF5121A4BA3A}"/>
                  </a:ext>
                </a:extLst>
              </p:cNvPr>
              <p:cNvSpPr/>
              <p:nvPr/>
            </p:nvSpPr>
            <p:spPr>
              <a:xfrm>
                <a:off x="6095258" y="4129887"/>
                <a:ext cx="128053" cy="128053"/>
              </a:xfrm>
              <a:custGeom>
                <a:avLst/>
                <a:gdLst>
                  <a:gd name="connsiteX0" fmla="*/ 64027 w 128053"/>
                  <a:gd name="connsiteY0" fmla="*/ 0 h 128053"/>
                  <a:gd name="connsiteX1" fmla="*/ 128053 w 128053"/>
                  <a:gd name="connsiteY1" fmla="*/ 128053 h 128053"/>
                  <a:gd name="connsiteX2" fmla="*/ 0 w 128053"/>
                  <a:gd name="connsiteY2" fmla="*/ 128053 h 12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053" h="128053">
                    <a:moveTo>
                      <a:pt x="64027" y="0"/>
                    </a:moveTo>
                    <a:lnTo>
                      <a:pt x="128053" y="128053"/>
                    </a:lnTo>
                    <a:lnTo>
                      <a:pt x="0" y="128053"/>
                    </a:ln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4B33AA9-2518-7DCD-359C-5E6DF432FCA5}"/>
                </a:ext>
              </a:extLst>
            </p:cNvPr>
            <p:cNvSpPr/>
            <p:nvPr/>
          </p:nvSpPr>
          <p:spPr>
            <a:xfrm>
              <a:off x="9184922" y="4259476"/>
              <a:ext cx="289400" cy="60357"/>
            </a:xfrm>
            <a:custGeom>
              <a:avLst/>
              <a:gdLst>
                <a:gd name="connsiteX0" fmla="*/ 46611 w 289400"/>
                <a:gd name="connsiteY0" fmla="*/ 513 h 60357"/>
                <a:gd name="connsiteX1" fmla="*/ 46611 w 289400"/>
                <a:gd name="connsiteY1" fmla="*/ 9733 h 60357"/>
                <a:gd name="connsiteX2" fmla="*/ 28684 w 289400"/>
                <a:gd name="connsiteY2" fmla="*/ 9733 h 60357"/>
                <a:gd name="connsiteX3" fmla="*/ 28684 w 289400"/>
                <a:gd name="connsiteY3" fmla="*/ 59930 h 60357"/>
                <a:gd name="connsiteX4" fmla="*/ 17927 w 289400"/>
                <a:gd name="connsiteY4" fmla="*/ 59930 h 60357"/>
                <a:gd name="connsiteX5" fmla="*/ 17927 w 289400"/>
                <a:gd name="connsiteY5" fmla="*/ 9733 h 60357"/>
                <a:gd name="connsiteX6" fmla="*/ 0 w 289400"/>
                <a:gd name="connsiteY6" fmla="*/ 9733 h 60357"/>
                <a:gd name="connsiteX7" fmla="*/ 0 w 289400"/>
                <a:gd name="connsiteY7" fmla="*/ 513 h 60357"/>
                <a:gd name="connsiteX8" fmla="*/ 46099 w 289400"/>
                <a:gd name="connsiteY8" fmla="*/ 513 h 60357"/>
                <a:gd name="connsiteX9" fmla="*/ 65051 w 289400"/>
                <a:gd name="connsiteY9" fmla="*/ 36368 h 60357"/>
                <a:gd name="connsiteX10" fmla="*/ 65051 w 289400"/>
                <a:gd name="connsiteY10" fmla="*/ 59930 h 60357"/>
                <a:gd name="connsiteX11" fmla="*/ 53782 w 289400"/>
                <a:gd name="connsiteY11" fmla="*/ 59930 h 60357"/>
                <a:gd name="connsiteX12" fmla="*/ 53782 w 289400"/>
                <a:gd name="connsiteY12" fmla="*/ 513 h 60357"/>
                <a:gd name="connsiteX13" fmla="*/ 72222 w 289400"/>
                <a:gd name="connsiteY13" fmla="*/ 513 h 60357"/>
                <a:gd name="connsiteX14" fmla="*/ 82466 w 289400"/>
                <a:gd name="connsiteY14" fmla="*/ 2050 h 60357"/>
                <a:gd name="connsiteX15" fmla="*/ 89637 w 289400"/>
                <a:gd name="connsiteY15" fmla="*/ 5635 h 60357"/>
                <a:gd name="connsiteX16" fmla="*/ 93735 w 289400"/>
                <a:gd name="connsiteY16" fmla="*/ 10757 h 60357"/>
                <a:gd name="connsiteX17" fmla="*/ 94759 w 289400"/>
                <a:gd name="connsiteY17" fmla="*/ 17928 h 60357"/>
                <a:gd name="connsiteX18" fmla="*/ 91174 w 289400"/>
                <a:gd name="connsiteY18" fmla="*/ 28172 h 60357"/>
                <a:gd name="connsiteX19" fmla="*/ 87076 w 289400"/>
                <a:gd name="connsiteY19" fmla="*/ 32270 h 60357"/>
                <a:gd name="connsiteX20" fmla="*/ 81954 w 289400"/>
                <a:gd name="connsiteY20" fmla="*/ 34831 h 60357"/>
                <a:gd name="connsiteX21" fmla="*/ 85540 w 289400"/>
                <a:gd name="connsiteY21" fmla="*/ 37905 h 60357"/>
                <a:gd name="connsiteX22" fmla="*/ 100393 w 289400"/>
                <a:gd name="connsiteY22" fmla="*/ 59930 h 60357"/>
                <a:gd name="connsiteX23" fmla="*/ 90149 w 289400"/>
                <a:gd name="connsiteY23" fmla="*/ 59930 h 60357"/>
                <a:gd name="connsiteX24" fmla="*/ 87588 w 289400"/>
                <a:gd name="connsiteY24" fmla="*/ 59418 h 60357"/>
                <a:gd name="connsiteX25" fmla="*/ 86052 w 289400"/>
                <a:gd name="connsiteY25" fmla="*/ 57881 h 60357"/>
                <a:gd name="connsiteX26" fmla="*/ 73758 w 289400"/>
                <a:gd name="connsiteY26" fmla="*/ 38929 h 60357"/>
                <a:gd name="connsiteX27" fmla="*/ 72222 w 289400"/>
                <a:gd name="connsiteY27" fmla="*/ 37392 h 60357"/>
                <a:gd name="connsiteX28" fmla="*/ 69661 w 289400"/>
                <a:gd name="connsiteY28" fmla="*/ 36880 h 60357"/>
                <a:gd name="connsiteX29" fmla="*/ 64539 w 289400"/>
                <a:gd name="connsiteY29" fmla="*/ 36880 h 60357"/>
                <a:gd name="connsiteX30" fmla="*/ 65051 w 289400"/>
                <a:gd name="connsiteY30" fmla="*/ 28685 h 60357"/>
                <a:gd name="connsiteX31" fmla="*/ 71710 w 289400"/>
                <a:gd name="connsiteY31" fmla="*/ 28685 h 60357"/>
                <a:gd name="connsiteX32" fmla="*/ 76832 w 289400"/>
                <a:gd name="connsiteY32" fmla="*/ 28172 h 60357"/>
                <a:gd name="connsiteX33" fmla="*/ 80929 w 289400"/>
                <a:gd name="connsiteY33" fmla="*/ 26124 h 60357"/>
                <a:gd name="connsiteX34" fmla="*/ 83491 w 289400"/>
                <a:gd name="connsiteY34" fmla="*/ 22538 h 60357"/>
                <a:gd name="connsiteX35" fmla="*/ 84003 w 289400"/>
                <a:gd name="connsiteY35" fmla="*/ 18441 h 60357"/>
                <a:gd name="connsiteX36" fmla="*/ 80929 w 289400"/>
                <a:gd name="connsiteY36" fmla="*/ 11782 h 60357"/>
                <a:gd name="connsiteX37" fmla="*/ 72222 w 289400"/>
                <a:gd name="connsiteY37" fmla="*/ 9221 h 60357"/>
                <a:gd name="connsiteX38" fmla="*/ 65051 w 289400"/>
                <a:gd name="connsiteY38" fmla="*/ 9221 h 60357"/>
                <a:gd name="connsiteX39" fmla="*/ 65051 w 289400"/>
                <a:gd name="connsiteY39" fmla="*/ 28685 h 60357"/>
                <a:gd name="connsiteX40" fmla="*/ 159298 w 289400"/>
                <a:gd name="connsiteY40" fmla="*/ 59930 h 60357"/>
                <a:gd name="connsiteX41" fmla="*/ 150590 w 289400"/>
                <a:gd name="connsiteY41" fmla="*/ 59930 h 60357"/>
                <a:gd name="connsiteX42" fmla="*/ 147005 w 289400"/>
                <a:gd name="connsiteY42" fmla="*/ 57369 h 60357"/>
                <a:gd name="connsiteX43" fmla="*/ 142907 w 289400"/>
                <a:gd name="connsiteY43" fmla="*/ 45588 h 60357"/>
                <a:gd name="connsiteX44" fmla="*/ 118321 w 289400"/>
                <a:gd name="connsiteY44" fmla="*/ 45588 h 60357"/>
                <a:gd name="connsiteX45" fmla="*/ 113711 w 289400"/>
                <a:gd name="connsiteY45" fmla="*/ 57369 h 60357"/>
                <a:gd name="connsiteX46" fmla="*/ 110126 w 289400"/>
                <a:gd name="connsiteY46" fmla="*/ 59930 h 60357"/>
                <a:gd name="connsiteX47" fmla="*/ 101418 w 289400"/>
                <a:gd name="connsiteY47" fmla="*/ 59930 h 60357"/>
                <a:gd name="connsiteX48" fmla="*/ 124980 w 289400"/>
                <a:gd name="connsiteY48" fmla="*/ 513 h 60357"/>
                <a:gd name="connsiteX49" fmla="*/ 136248 w 289400"/>
                <a:gd name="connsiteY49" fmla="*/ 513 h 60357"/>
                <a:gd name="connsiteX50" fmla="*/ 159298 w 289400"/>
                <a:gd name="connsiteY50" fmla="*/ 59930 h 60357"/>
                <a:gd name="connsiteX51" fmla="*/ 120882 w 289400"/>
                <a:gd name="connsiteY51" fmla="*/ 37392 h 60357"/>
                <a:gd name="connsiteX52" fmla="*/ 139834 w 289400"/>
                <a:gd name="connsiteY52" fmla="*/ 37392 h 60357"/>
                <a:gd name="connsiteX53" fmla="*/ 132663 w 289400"/>
                <a:gd name="connsiteY53" fmla="*/ 17928 h 60357"/>
                <a:gd name="connsiteX54" fmla="*/ 130614 w 289400"/>
                <a:gd name="connsiteY54" fmla="*/ 10757 h 60357"/>
                <a:gd name="connsiteX55" fmla="*/ 128053 w 289400"/>
                <a:gd name="connsiteY55" fmla="*/ 17928 h 60357"/>
                <a:gd name="connsiteX56" fmla="*/ 120882 w 289400"/>
                <a:gd name="connsiteY56" fmla="*/ 37392 h 60357"/>
                <a:gd name="connsiteX57" fmla="*/ 178250 w 289400"/>
                <a:gd name="connsiteY57" fmla="*/ 59930 h 60357"/>
                <a:gd name="connsiteX58" fmla="*/ 167493 w 289400"/>
                <a:gd name="connsiteY58" fmla="*/ 59930 h 60357"/>
                <a:gd name="connsiteX59" fmla="*/ 167493 w 289400"/>
                <a:gd name="connsiteY59" fmla="*/ 513 h 60357"/>
                <a:gd name="connsiteX60" fmla="*/ 178250 w 289400"/>
                <a:gd name="connsiteY60" fmla="*/ 513 h 60357"/>
                <a:gd name="connsiteX61" fmla="*/ 178250 w 289400"/>
                <a:gd name="connsiteY61" fmla="*/ 59930 h 60357"/>
                <a:gd name="connsiteX62" fmla="*/ 197202 w 289400"/>
                <a:gd name="connsiteY62" fmla="*/ 513 h 60357"/>
                <a:gd name="connsiteX63" fmla="*/ 199763 w 289400"/>
                <a:gd name="connsiteY63" fmla="*/ 513 h 60357"/>
                <a:gd name="connsiteX64" fmla="*/ 200275 w 289400"/>
                <a:gd name="connsiteY64" fmla="*/ 1537 h 60357"/>
                <a:gd name="connsiteX65" fmla="*/ 201299 w 289400"/>
                <a:gd name="connsiteY65" fmla="*/ 2562 h 60357"/>
                <a:gd name="connsiteX66" fmla="*/ 232032 w 289400"/>
                <a:gd name="connsiteY66" fmla="*/ 42002 h 60357"/>
                <a:gd name="connsiteX67" fmla="*/ 232032 w 289400"/>
                <a:gd name="connsiteY67" fmla="*/ 36880 h 60357"/>
                <a:gd name="connsiteX68" fmla="*/ 232032 w 289400"/>
                <a:gd name="connsiteY68" fmla="*/ 1025 h 60357"/>
                <a:gd name="connsiteX69" fmla="*/ 241764 w 289400"/>
                <a:gd name="connsiteY69" fmla="*/ 1025 h 60357"/>
                <a:gd name="connsiteX70" fmla="*/ 241764 w 289400"/>
                <a:gd name="connsiteY70" fmla="*/ 59930 h 60357"/>
                <a:gd name="connsiteX71" fmla="*/ 236130 w 289400"/>
                <a:gd name="connsiteY71" fmla="*/ 59930 h 60357"/>
                <a:gd name="connsiteX72" fmla="*/ 233569 w 289400"/>
                <a:gd name="connsiteY72" fmla="*/ 59930 h 60357"/>
                <a:gd name="connsiteX73" fmla="*/ 232032 w 289400"/>
                <a:gd name="connsiteY73" fmla="*/ 57881 h 60357"/>
                <a:gd name="connsiteX74" fmla="*/ 201299 w 289400"/>
                <a:gd name="connsiteY74" fmla="*/ 18441 h 60357"/>
                <a:gd name="connsiteX75" fmla="*/ 201299 w 289400"/>
                <a:gd name="connsiteY75" fmla="*/ 23563 h 60357"/>
                <a:gd name="connsiteX76" fmla="*/ 201299 w 289400"/>
                <a:gd name="connsiteY76" fmla="*/ 59930 h 60357"/>
                <a:gd name="connsiteX77" fmla="*/ 191567 w 289400"/>
                <a:gd name="connsiteY77" fmla="*/ 59930 h 60357"/>
                <a:gd name="connsiteX78" fmla="*/ 191567 w 289400"/>
                <a:gd name="connsiteY78" fmla="*/ 513 h 60357"/>
                <a:gd name="connsiteX79" fmla="*/ 197202 w 289400"/>
                <a:gd name="connsiteY79" fmla="*/ 513 h 60357"/>
                <a:gd name="connsiteX80" fmla="*/ 285302 w 289400"/>
                <a:gd name="connsiteY80" fmla="*/ 11270 h 60357"/>
                <a:gd name="connsiteX81" fmla="*/ 284278 w 289400"/>
                <a:gd name="connsiteY81" fmla="*/ 12806 h 60357"/>
                <a:gd name="connsiteX82" fmla="*/ 282741 w 289400"/>
                <a:gd name="connsiteY82" fmla="*/ 12806 h 60357"/>
                <a:gd name="connsiteX83" fmla="*/ 281204 w 289400"/>
                <a:gd name="connsiteY83" fmla="*/ 12806 h 60357"/>
                <a:gd name="connsiteX84" fmla="*/ 275570 w 289400"/>
                <a:gd name="connsiteY84" fmla="*/ 9733 h 60357"/>
                <a:gd name="connsiteX85" fmla="*/ 270960 w 289400"/>
                <a:gd name="connsiteY85" fmla="*/ 9221 h 60357"/>
                <a:gd name="connsiteX86" fmla="*/ 266863 w 289400"/>
                <a:gd name="connsiteY86" fmla="*/ 9221 h 60357"/>
                <a:gd name="connsiteX87" fmla="*/ 264301 w 289400"/>
                <a:gd name="connsiteY87" fmla="*/ 11270 h 60357"/>
                <a:gd name="connsiteX88" fmla="*/ 262253 w 289400"/>
                <a:gd name="connsiteY88" fmla="*/ 13318 h 60357"/>
                <a:gd name="connsiteX89" fmla="*/ 262253 w 289400"/>
                <a:gd name="connsiteY89" fmla="*/ 16392 h 60357"/>
                <a:gd name="connsiteX90" fmla="*/ 262765 w 289400"/>
                <a:gd name="connsiteY90" fmla="*/ 19977 h 60357"/>
                <a:gd name="connsiteX91" fmla="*/ 265838 w 289400"/>
                <a:gd name="connsiteY91" fmla="*/ 22538 h 60357"/>
                <a:gd name="connsiteX92" fmla="*/ 270448 w 289400"/>
                <a:gd name="connsiteY92" fmla="*/ 24075 h 60357"/>
                <a:gd name="connsiteX93" fmla="*/ 280692 w 289400"/>
                <a:gd name="connsiteY93" fmla="*/ 27660 h 60357"/>
                <a:gd name="connsiteX94" fmla="*/ 284790 w 289400"/>
                <a:gd name="connsiteY94" fmla="*/ 30734 h 60357"/>
                <a:gd name="connsiteX95" fmla="*/ 289400 w 289400"/>
                <a:gd name="connsiteY95" fmla="*/ 40978 h 60357"/>
                <a:gd name="connsiteX96" fmla="*/ 287863 w 289400"/>
                <a:gd name="connsiteY96" fmla="*/ 48661 h 60357"/>
                <a:gd name="connsiteX97" fmla="*/ 277619 w 289400"/>
                <a:gd name="connsiteY97" fmla="*/ 58905 h 60357"/>
                <a:gd name="connsiteX98" fmla="*/ 249447 w 289400"/>
                <a:gd name="connsiteY98" fmla="*/ 52759 h 60357"/>
                <a:gd name="connsiteX99" fmla="*/ 252521 w 289400"/>
                <a:gd name="connsiteY99" fmla="*/ 47636 h 60357"/>
                <a:gd name="connsiteX100" fmla="*/ 253545 w 289400"/>
                <a:gd name="connsiteY100" fmla="*/ 46612 h 60357"/>
                <a:gd name="connsiteX101" fmla="*/ 257131 w 289400"/>
                <a:gd name="connsiteY101" fmla="*/ 46612 h 60357"/>
                <a:gd name="connsiteX102" fmla="*/ 263789 w 289400"/>
                <a:gd name="connsiteY102" fmla="*/ 50710 h 60357"/>
                <a:gd name="connsiteX103" fmla="*/ 268911 w 289400"/>
                <a:gd name="connsiteY103" fmla="*/ 51734 h 60357"/>
                <a:gd name="connsiteX104" fmla="*/ 276082 w 289400"/>
                <a:gd name="connsiteY104" fmla="*/ 49173 h 60357"/>
                <a:gd name="connsiteX105" fmla="*/ 278643 w 289400"/>
                <a:gd name="connsiteY105" fmla="*/ 43027 h 60357"/>
                <a:gd name="connsiteX106" fmla="*/ 277619 w 289400"/>
                <a:gd name="connsiteY106" fmla="*/ 38929 h 60357"/>
                <a:gd name="connsiteX107" fmla="*/ 274546 w 289400"/>
                <a:gd name="connsiteY107" fmla="*/ 36880 h 60357"/>
                <a:gd name="connsiteX108" fmla="*/ 269936 w 289400"/>
                <a:gd name="connsiteY108" fmla="*/ 34831 h 60357"/>
                <a:gd name="connsiteX109" fmla="*/ 259692 w 289400"/>
                <a:gd name="connsiteY109" fmla="*/ 31246 h 60357"/>
                <a:gd name="connsiteX110" fmla="*/ 255594 w 289400"/>
                <a:gd name="connsiteY110" fmla="*/ 28685 h 60357"/>
                <a:gd name="connsiteX111" fmla="*/ 252521 w 289400"/>
                <a:gd name="connsiteY111" fmla="*/ 23563 h 60357"/>
                <a:gd name="connsiteX112" fmla="*/ 256618 w 289400"/>
                <a:gd name="connsiteY112" fmla="*/ 5123 h 60357"/>
                <a:gd name="connsiteX113" fmla="*/ 270960 w 289400"/>
                <a:gd name="connsiteY113" fmla="*/ 1 h 60357"/>
                <a:gd name="connsiteX114" fmla="*/ 280692 w 289400"/>
                <a:gd name="connsiteY114" fmla="*/ 1537 h 60357"/>
                <a:gd name="connsiteX115" fmla="*/ 287863 w 289400"/>
                <a:gd name="connsiteY115" fmla="*/ 6659 h 60357"/>
                <a:gd name="connsiteX116" fmla="*/ 285302 w 289400"/>
                <a:gd name="connsiteY116" fmla="*/ 11782 h 6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89400" h="60357">
                  <a:moveTo>
                    <a:pt x="46611" y="513"/>
                  </a:moveTo>
                  <a:lnTo>
                    <a:pt x="46611" y="9733"/>
                  </a:lnTo>
                  <a:lnTo>
                    <a:pt x="28684" y="9733"/>
                  </a:lnTo>
                  <a:lnTo>
                    <a:pt x="28684" y="59930"/>
                  </a:lnTo>
                  <a:lnTo>
                    <a:pt x="17927" y="59930"/>
                  </a:lnTo>
                  <a:lnTo>
                    <a:pt x="17927" y="9733"/>
                  </a:lnTo>
                  <a:lnTo>
                    <a:pt x="0" y="9733"/>
                  </a:lnTo>
                  <a:lnTo>
                    <a:pt x="0" y="513"/>
                  </a:lnTo>
                  <a:lnTo>
                    <a:pt x="46099" y="513"/>
                  </a:lnTo>
                  <a:close/>
                  <a:moveTo>
                    <a:pt x="65051" y="36368"/>
                  </a:moveTo>
                  <a:lnTo>
                    <a:pt x="65051" y="59930"/>
                  </a:lnTo>
                  <a:lnTo>
                    <a:pt x="53782" y="59930"/>
                  </a:lnTo>
                  <a:lnTo>
                    <a:pt x="53782" y="513"/>
                  </a:lnTo>
                  <a:lnTo>
                    <a:pt x="72222" y="513"/>
                  </a:lnTo>
                  <a:cubicBezTo>
                    <a:pt x="75807" y="513"/>
                    <a:pt x="79393" y="1025"/>
                    <a:pt x="82466" y="2050"/>
                  </a:cubicBezTo>
                  <a:cubicBezTo>
                    <a:pt x="85027" y="2562"/>
                    <a:pt x="87588" y="4098"/>
                    <a:pt x="89637" y="5635"/>
                  </a:cubicBezTo>
                  <a:lnTo>
                    <a:pt x="93735" y="10757"/>
                  </a:lnTo>
                  <a:lnTo>
                    <a:pt x="94759" y="17928"/>
                  </a:lnTo>
                  <a:cubicBezTo>
                    <a:pt x="94651" y="21631"/>
                    <a:pt x="93399" y="25210"/>
                    <a:pt x="91174" y="28172"/>
                  </a:cubicBezTo>
                  <a:lnTo>
                    <a:pt x="87076" y="32270"/>
                  </a:lnTo>
                  <a:lnTo>
                    <a:pt x="81954" y="34831"/>
                  </a:lnTo>
                  <a:lnTo>
                    <a:pt x="85540" y="37905"/>
                  </a:lnTo>
                  <a:lnTo>
                    <a:pt x="100393" y="59930"/>
                  </a:lnTo>
                  <a:lnTo>
                    <a:pt x="90149" y="59930"/>
                  </a:lnTo>
                  <a:cubicBezTo>
                    <a:pt x="89266" y="59983"/>
                    <a:pt x="88383" y="59807"/>
                    <a:pt x="87588" y="59418"/>
                  </a:cubicBezTo>
                  <a:cubicBezTo>
                    <a:pt x="86972" y="59021"/>
                    <a:pt x="86448" y="58497"/>
                    <a:pt x="86052" y="57881"/>
                  </a:cubicBezTo>
                  <a:lnTo>
                    <a:pt x="73758" y="38929"/>
                  </a:lnTo>
                  <a:lnTo>
                    <a:pt x="72222" y="37392"/>
                  </a:lnTo>
                  <a:cubicBezTo>
                    <a:pt x="71427" y="37003"/>
                    <a:pt x="70544" y="36827"/>
                    <a:pt x="69661" y="36880"/>
                  </a:cubicBezTo>
                  <a:lnTo>
                    <a:pt x="64539" y="36880"/>
                  </a:lnTo>
                  <a:close/>
                  <a:moveTo>
                    <a:pt x="65051" y="28685"/>
                  </a:moveTo>
                  <a:lnTo>
                    <a:pt x="71710" y="28685"/>
                  </a:lnTo>
                  <a:lnTo>
                    <a:pt x="76832" y="28172"/>
                  </a:lnTo>
                  <a:lnTo>
                    <a:pt x="80929" y="26124"/>
                  </a:lnTo>
                  <a:lnTo>
                    <a:pt x="83491" y="22538"/>
                  </a:lnTo>
                  <a:lnTo>
                    <a:pt x="84003" y="18441"/>
                  </a:lnTo>
                  <a:cubicBezTo>
                    <a:pt x="84003" y="15367"/>
                    <a:pt x="82978" y="13318"/>
                    <a:pt x="80929" y="11782"/>
                  </a:cubicBezTo>
                  <a:cubicBezTo>
                    <a:pt x="78881" y="10245"/>
                    <a:pt x="75807" y="9221"/>
                    <a:pt x="72222" y="9221"/>
                  </a:cubicBezTo>
                  <a:lnTo>
                    <a:pt x="65051" y="9221"/>
                  </a:lnTo>
                  <a:lnTo>
                    <a:pt x="65051" y="28685"/>
                  </a:lnTo>
                  <a:close/>
                  <a:moveTo>
                    <a:pt x="159298" y="59930"/>
                  </a:moveTo>
                  <a:lnTo>
                    <a:pt x="150590" y="59930"/>
                  </a:lnTo>
                  <a:cubicBezTo>
                    <a:pt x="148950" y="59998"/>
                    <a:pt x="147472" y="58943"/>
                    <a:pt x="147005" y="57369"/>
                  </a:cubicBezTo>
                  <a:lnTo>
                    <a:pt x="142907" y="45588"/>
                  </a:lnTo>
                  <a:lnTo>
                    <a:pt x="118321" y="45588"/>
                  </a:lnTo>
                  <a:lnTo>
                    <a:pt x="113711" y="57369"/>
                  </a:lnTo>
                  <a:cubicBezTo>
                    <a:pt x="113116" y="58847"/>
                    <a:pt x="111717" y="59846"/>
                    <a:pt x="110126" y="59930"/>
                  </a:cubicBezTo>
                  <a:lnTo>
                    <a:pt x="101418" y="59930"/>
                  </a:lnTo>
                  <a:lnTo>
                    <a:pt x="124980" y="513"/>
                  </a:lnTo>
                  <a:lnTo>
                    <a:pt x="136248" y="513"/>
                  </a:lnTo>
                  <a:lnTo>
                    <a:pt x="159298" y="59930"/>
                  </a:lnTo>
                  <a:close/>
                  <a:moveTo>
                    <a:pt x="120882" y="37392"/>
                  </a:moveTo>
                  <a:lnTo>
                    <a:pt x="139834" y="37392"/>
                  </a:lnTo>
                  <a:lnTo>
                    <a:pt x="132663" y="17928"/>
                  </a:lnTo>
                  <a:cubicBezTo>
                    <a:pt x="131881" y="15567"/>
                    <a:pt x="131198" y="13175"/>
                    <a:pt x="130614" y="10757"/>
                  </a:cubicBezTo>
                  <a:cubicBezTo>
                    <a:pt x="129827" y="13171"/>
                    <a:pt x="128973" y="15562"/>
                    <a:pt x="128053" y="17928"/>
                  </a:cubicBezTo>
                  <a:lnTo>
                    <a:pt x="120882" y="37392"/>
                  </a:lnTo>
                  <a:close/>
                  <a:moveTo>
                    <a:pt x="178250" y="59930"/>
                  </a:moveTo>
                  <a:lnTo>
                    <a:pt x="167493" y="59930"/>
                  </a:lnTo>
                  <a:lnTo>
                    <a:pt x="167493" y="513"/>
                  </a:lnTo>
                  <a:lnTo>
                    <a:pt x="178250" y="513"/>
                  </a:lnTo>
                  <a:lnTo>
                    <a:pt x="178250" y="59930"/>
                  </a:lnTo>
                  <a:close/>
                  <a:moveTo>
                    <a:pt x="197202" y="513"/>
                  </a:moveTo>
                  <a:lnTo>
                    <a:pt x="199763" y="513"/>
                  </a:lnTo>
                  <a:lnTo>
                    <a:pt x="200275" y="1537"/>
                  </a:lnTo>
                  <a:lnTo>
                    <a:pt x="201299" y="2562"/>
                  </a:lnTo>
                  <a:lnTo>
                    <a:pt x="232032" y="42002"/>
                  </a:lnTo>
                  <a:cubicBezTo>
                    <a:pt x="231925" y="40297"/>
                    <a:pt x="231925" y="38586"/>
                    <a:pt x="232032" y="36880"/>
                  </a:cubicBezTo>
                  <a:lnTo>
                    <a:pt x="232032" y="1025"/>
                  </a:lnTo>
                  <a:lnTo>
                    <a:pt x="241764" y="1025"/>
                  </a:lnTo>
                  <a:lnTo>
                    <a:pt x="241764" y="59930"/>
                  </a:lnTo>
                  <a:lnTo>
                    <a:pt x="236130" y="59930"/>
                  </a:lnTo>
                  <a:cubicBezTo>
                    <a:pt x="235290" y="60147"/>
                    <a:pt x="234409" y="60147"/>
                    <a:pt x="233569" y="59930"/>
                  </a:cubicBezTo>
                  <a:cubicBezTo>
                    <a:pt x="232891" y="59388"/>
                    <a:pt x="232363" y="58683"/>
                    <a:pt x="232032" y="57881"/>
                  </a:cubicBezTo>
                  <a:lnTo>
                    <a:pt x="201299" y="18441"/>
                  </a:lnTo>
                  <a:cubicBezTo>
                    <a:pt x="201376" y="20147"/>
                    <a:pt x="201376" y="21856"/>
                    <a:pt x="201299" y="23563"/>
                  </a:cubicBezTo>
                  <a:lnTo>
                    <a:pt x="201299" y="59930"/>
                  </a:lnTo>
                  <a:lnTo>
                    <a:pt x="191567" y="59930"/>
                  </a:lnTo>
                  <a:lnTo>
                    <a:pt x="191567" y="513"/>
                  </a:lnTo>
                  <a:lnTo>
                    <a:pt x="197202" y="513"/>
                  </a:lnTo>
                  <a:close/>
                  <a:moveTo>
                    <a:pt x="285302" y="11270"/>
                  </a:moveTo>
                  <a:cubicBezTo>
                    <a:pt x="285302" y="12294"/>
                    <a:pt x="284790" y="12294"/>
                    <a:pt x="284278" y="12806"/>
                  </a:cubicBezTo>
                  <a:lnTo>
                    <a:pt x="282741" y="12806"/>
                  </a:lnTo>
                  <a:lnTo>
                    <a:pt x="281204" y="12806"/>
                  </a:lnTo>
                  <a:cubicBezTo>
                    <a:pt x="279380" y="11686"/>
                    <a:pt x="277499" y="10660"/>
                    <a:pt x="275570" y="9733"/>
                  </a:cubicBezTo>
                  <a:lnTo>
                    <a:pt x="270960" y="9221"/>
                  </a:lnTo>
                  <a:lnTo>
                    <a:pt x="266863" y="9221"/>
                  </a:lnTo>
                  <a:lnTo>
                    <a:pt x="264301" y="11270"/>
                  </a:lnTo>
                  <a:cubicBezTo>
                    <a:pt x="263277" y="11270"/>
                    <a:pt x="262765" y="12294"/>
                    <a:pt x="262253" y="13318"/>
                  </a:cubicBezTo>
                  <a:lnTo>
                    <a:pt x="262253" y="16392"/>
                  </a:lnTo>
                  <a:lnTo>
                    <a:pt x="262765" y="19977"/>
                  </a:lnTo>
                  <a:lnTo>
                    <a:pt x="265838" y="22538"/>
                  </a:lnTo>
                  <a:lnTo>
                    <a:pt x="270448" y="24075"/>
                  </a:lnTo>
                  <a:cubicBezTo>
                    <a:pt x="273893" y="25183"/>
                    <a:pt x="277308" y="26379"/>
                    <a:pt x="280692" y="27660"/>
                  </a:cubicBezTo>
                  <a:lnTo>
                    <a:pt x="284790" y="30734"/>
                  </a:lnTo>
                  <a:cubicBezTo>
                    <a:pt x="287762" y="33301"/>
                    <a:pt x="289449" y="37050"/>
                    <a:pt x="289400" y="40978"/>
                  </a:cubicBezTo>
                  <a:cubicBezTo>
                    <a:pt x="289400" y="44051"/>
                    <a:pt x="288888" y="46100"/>
                    <a:pt x="287863" y="48661"/>
                  </a:cubicBezTo>
                  <a:cubicBezTo>
                    <a:pt x="286098" y="53401"/>
                    <a:pt x="282360" y="57140"/>
                    <a:pt x="277619" y="58905"/>
                  </a:cubicBezTo>
                  <a:cubicBezTo>
                    <a:pt x="267812" y="62182"/>
                    <a:pt x="256998" y="59822"/>
                    <a:pt x="249447" y="52759"/>
                  </a:cubicBezTo>
                  <a:lnTo>
                    <a:pt x="252521" y="47636"/>
                  </a:lnTo>
                  <a:cubicBezTo>
                    <a:pt x="252521" y="47124"/>
                    <a:pt x="252521" y="46612"/>
                    <a:pt x="253545" y="46612"/>
                  </a:cubicBezTo>
                  <a:lnTo>
                    <a:pt x="257131" y="46612"/>
                  </a:lnTo>
                  <a:cubicBezTo>
                    <a:pt x="259268" y="48107"/>
                    <a:pt x="261492" y="49476"/>
                    <a:pt x="263789" y="50710"/>
                  </a:cubicBezTo>
                  <a:lnTo>
                    <a:pt x="268911" y="51734"/>
                  </a:lnTo>
                  <a:cubicBezTo>
                    <a:pt x="271985" y="51734"/>
                    <a:pt x="274034" y="50710"/>
                    <a:pt x="276082" y="49173"/>
                  </a:cubicBezTo>
                  <a:cubicBezTo>
                    <a:pt x="278131" y="47636"/>
                    <a:pt x="278643" y="45588"/>
                    <a:pt x="278643" y="43027"/>
                  </a:cubicBezTo>
                  <a:cubicBezTo>
                    <a:pt x="278643" y="41490"/>
                    <a:pt x="278643" y="39953"/>
                    <a:pt x="277619" y="38929"/>
                  </a:cubicBezTo>
                  <a:lnTo>
                    <a:pt x="274546" y="36880"/>
                  </a:lnTo>
                  <a:lnTo>
                    <a:pt x="269936" y="34831"/>
                  </a:lnTo>
                  <a:cubicBezTo>
                    <a:pt x="266478" y="33764"/>
                    <a:pt x="263061" y="32568"/>
                    <a:pt x="259692" y="31246"/>
                  </a:cubicBezTo>
                  <a:lnTo>
                    <a:pt x="255594" y="28685"/>
                  </a:lnTo>
                  <a:lnTo>
                    <a:pt x="252521" y="23563"/>
                  </a:lnTo>
                  <a:cubicBezTo>
                    <a:pt x="250145" y="17145"/>
                    <a:pt x="251748" y="9931"/>
                    <a:pt x="256618" y="5123"/>
                  </a:cubicBezTo>
                  <a:cubicBezTo>
                    <a:pt x="260638" y="1765"/>
                    <a:pt x="265723" y="-51"/>
                    <a:pt x="270960" y="1"/>
                  </a:cubicBezTo>
                  <a:cubicBezTo>
                    <a:pt x="274546" y="1"/>
                    <a:pt x="277619" y="513"/>
                    <a:pt x="280692" y="1537"/>
                  </a:cubicBezTo>
                  <a:cubicBezTo>
                    <a:pt x="283253" y="2562"/>
                    <a:pt x="285814" y="4098"/>
                    <a:pt x="287863" y="6659"/>
                  </a:cubicBezTo>
                  <a:lnTo>
                    <a:pt x="285302" y="11782"/>
                  </a:lnTo>
                  <a:close/>
                </a:path>
              </a:pathLst>
            </a:custGeom>
            <a:solidFill>
              <a:srgbClr val="FFFFFF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28" name="Graphic 9">
              <a:extLst>
                <a:ext uri="{FF2B5EF4-FFF2-40B4-BE49-F238E27FC236}">
                  <a16:creationId xmlns:a16="http://schemas.microsoft.com/office/drawing/2014/main" id="{E569D560-16F0-59DE-880E-C29B46433465}"/>
                </a:ext>
              </a:extLst>
            </p:cNvPr>
            <p:cNvGrpSpPr/>
            <p:nvPr/>
          </p:nvGrpSpPr>
          <p:grpSpPr>
            <a:xfrm>
              <a:off x="6556249" y="4420311"/>
              <a:ext cx="409769" cy="544481"/>
              <a:chOff x="6556249" y="4420311"/>
              <a:chExt cx="409769" cy="544481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2970400-3E60-4717-778C-E76DC2F9062C}"/>
                  </a:ext>
                </a:extLst>
              </p:cNvPr>
              <p:cNvSpPr/>
              <p:nvPr/>
            </p:nvSpPr>
            <p:spPr>
              <a:xfrm>
                <a:off x="6556249" y="4420311"/>
                <a:ext cx="409769" cy="544481"/>
              </a:xfrm>
              <a:custGeom>
                <a:avLst/>
                <a:gdLst>
                  <a:gd name="connsiteX0" fmla="*/ 255400 w 409769"/>
                  <a:gd name="connsiteY0" fmla="*/ 227701 h 544481"/>
                  <a:gd name="connsiteX1" fmla="*/ 46417 w 409769"/>
                  <a:gd name="connsiteY1" fmla="*/ 227701 h 544481"/>
                  <a:gd name="connsiteX2" fmla="*/ 318 w 409769"/>
                  <a:gd name="connsiteY2" fmla="*/ 181602 h 544481"/>
                  <a:gd name="connsiteX3" fmla="*/ 318 w 409769"/>
                  <a:gd name="connsiteY3" fmla="*/ 161114 h 544481"/>
                  <a:gd name="connsiteX4" fmla="*/ 46417 w 409769"/>
                  <a:gd name="connsiteY4" fmla="*/ 115014 h 544481"/>
                  <a:gd name="connsiteX5" fmla="*/ 255400 w 409769"/>
                  <a:gd name="connsiteY5" fmla="*/ 115014 h 544481"/>
                  <a:gd name="connsiteX6" fmla="*/ 255400 w 409769"/>
                  <a:gd name="connsiteY6" fmla="*/ 791 h 544481"/>
                  <a:gd name="connsiteX7" fmla="*/ 398819 w 409769"/>
                  <a:gd name="connsiteY7" fmla="*/ 791 h 544481"/>
                  <a:gd name="connsiteX8" fmla="*/ 398819 w 409769"/>
                  <a:gd name="connsiteY8" fmla="*/ 34085 h 544481"/>
                  <a:gd name="connsiteX9" fmla="*/ 288694 w 409769"/>
                  <a:gd name="connsiteY9" fmla="*/ 34085 h 544481"/>
                  <a:gd name="connsiteX10" fmla="*/ 288694 w 409769"/>
                  <a:gd name="connsiteY10" fmla="*/ 115014 h 544481"/>
                  <a:gd name="connsiteX11" fmla="*/ 363989 w 409769"/>
                  <a:gd name="connsiteY11" fmla="*/ 115014 h 544481"/>
                  <a:gd name="connsiteX12" fmla="*/ 410088 w 409769"/>
                  <a:gd name="connsiteY12" fmla="*/ 161114 h 544481"/>
                  <a:gd name="connsiteX13" fmla="*/ 410088 w 409769"/>
                  <a:gd name="connsiteY13" fmla="*/ 181602 h 544481"/>
                  <a:gd name="connsiteX14" fmla="*/ 363989 w 409769"/>
                  <a:gd name="connsiteY14" fmla="*/ 227701 h 544481"/>
                  <a:gd name="connsiteX15" fmla="*/ 288181 w 409769"/>
                  <a:gd name="connsiteY15" fmla="*/ 227701 h 544481"/>
                  <a:gd name="connsiteX16" fmla="*/ 288181 w 409769"/>
                  <a:gd name="connsiteY16" fmla="*/ 417220 h 544481"/>
                  <a:gd name="connsiteX17" fmla="*/ 338378 w 409769"/>
                  <a:gd name="connsiteY17" fmla="*/ 417220 h 544481"/>
                  <a:gd name="connsiteX18" fmla="*/ 274352 w 409769"/>
                  <a:gd name="connsiteY18" fmla="*/ 545273 h 544481"/>
                  <a:gd name="connsiteX19" fmla="*/ 210325 w 409769"/>
                  <a:gd name="connsiteY19" fmla="*/ 417220 h 544481"/>
                  <a:gd name="connsiteX20" fmla="*/ 255400 w 409769"/>
                  <a:gd name="connsiteY20" fmla="*/ 417220 h 544481"/>
                  <a:gd name="connsiteX21" fmla="*/ 255400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55400" y="227701"/>
                    </a:moveTo>
                    <a:lnTo>
                      <a:pt x="46417" y="227701"/>
                    </a:lnTo>
                    <a:cubicBezTo>
                      <a:pt x="20806" y="227701"/>
                      <a:pt x="318" y="207213"/>
                      <a:pt x="318" y="181602"/>
                    </a:cubicBezTo>
                    <a:lnTo>
                      <a:pt x="318" y="161114"/>
                    </a:lnTo>
                    <a:cubicBezTo>
                      <a:pt x="318" y="135503"/>
                      <a:pt x="20806" y="115014"/>
                      <a:pt x="46417" y="115014"/>
                    </a:cubicBezTo>
                    <a:lnTo>
                      <a:pt x="255400" y="115014"/>
                    </a:lnTo>
                    <a:lnTo>
                      <a:pt x="255400" y="791"/>
                    </a:lnTo>
                    <a:lnTo>
                      <a:pt x="398819" y="791"/>
                    </a:lnTo>
                    <a:lnTo>
                      <a:pt x="398819" y="34085"/>
                    </a:lnTo>
                    <a:lnTo>
                      <a:pt x="288694" y="34085"/>
                    </a:lnTo>
                    <a:lnTo>
                      <a:pt x="288694" y="115014"/>
                    </a:lnTo>
                    <a:lnTo>
                      <a:pt x="363989" y="115014"/>
                    </a:lnTo>
                    <a:cubicBezTo>
                      <a:pt x="389599" y="115014"/>
                      <a:pt x="410088" y="135503"/>
                      <a:pt x="410088" y="161114"/>
                    </a:cubicBezTo>
                    <a:lnTo>
                      <a:pt x="410088" y="181602"/>
                    </a:lnTo>
                    <a:cubicBezTo>
                      <a:pt x="410088" y="207213"/>
                      <a:pt x="389599" y="227701"/>
                      <a:pt x="363989" y="227701"/>
                    </a:cubicBezTo>
                    <a:lnTo>
                      <a:pt x="288181" y="227701"/>
                    </a:lnTo>
                    <a:lnTo>
                      <a:pt x="288181" y="417220"/>
                    </a:lnTo>
                    <a:lnTo>
                      <a:pt x="338378" y="417220"/>
                    </a:lnTo>
                    <a:lnTo>
                      <a:pt x="274352" y="545273"/>
                    </a:lnTo>
                    <a:lnTo>
                      <a:pt x="210325" y="417220"/>
                    </a:lnTo>
                    <a:lnTo>
                      <a:pt x="255400" y="417220"/>
                    </a:lnTo>
                    <a:lnTo>
                      <a:pt x="255400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39ABB0E-A93A-28BF-14CB-ECE38AB26B2B}"/>
                  </a:ext>
                </a:extLst>
              </p:cNvPr>
              <p:cNvSpPr/>
              <p:nvPr/>
            </p:nvSpPr>
            <p:spPr>
              <a:xfrm>
                <a:off x="6581735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1" name="Graphic 9">
              <a:extLst>
                <a:ext uri="{FF2B5EF4-FFF2-40B4-BE49-F238E27FC236}">
                  <a16:creationId xmlns:a16="http://schemas.microsoft.com/office/drawing/2014/main" id="{78411E40-DA2A-253D-B653-AF80705747E7}"/>
                </a:ext>
              </a:extLst>
            </p:cNvPr>
            <p:cNvGrpSpPr/>
            <p:nvPr/>
          </p:nvGrpSpPr>
          <p:grpSpPr>
            <a:xfrm>
              <a:off x="8384847" y="4420311"/>
              <a:ext cx="409769" cy="544481"/>
              <a:chOff x="8384847" y="4420311"/>
              <a:chExt cx="409769" cy="544481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F84EBF-81B9-3FD5-86EB-477080E30533}"/>
                  </a:ext>
                </a:extLst>
              </p:cNvPr>
              <p:cNvSpPr/>
              <p:nvPr/>
            </p:nvSpPr>
            <p:spPr>
              <a:xfrm rot="10800000" flipV="1">
                <a:off x="8384847" y="4420311"/>
                <a:ext cx="409769" cy="544481"/>
              </a:xfrm>
              <a:custGeom>
                <a:avLst/>
                <a:gdLst>
                  <a:gd name="connsiteX0" fmla="*/ 204537 w 409769"/>
                  <a:gd name="connsiteY0" fmla="*/ 227701 h 544481"/>
                  <a:gd name="connsiteX1" fmla="*/ 46775 w 409769"/>
                  <a:gd name="connsiteY1" fmla="*/ 227701 h 544481"/>
                  <a:gd name="connsiteX2" fmla="*/ 676 w 409769"/>
                  <a:gd name="connsiteY2" fmla="*/ 181602 h 544481"/>
                  <a:gd name="connsiteX3" fmla="*/ 676 w 409769"/>
                  <a:gd name="connsiteY3" fmla="*/ 161114 h 544481"/>
                  <a:gd name="connsiteX4" fmla="*/ 46775 w 409769"/>
                  <a:gd name="connsiteY4" fmla="*/ 115014 h 544481"/>
                  <a:gd name="connsiteX5" fmla="*/ 204537 w 409769"/>
                  <a:gd name="connsiteY5" fmla="*/ 115014 h 544481"/>
                  <a:gd name="connsiteX6" fmla="*/ 204537 w 409769"/>
                  <a:gd name="connsiteY6" fmla="*/ 791 h 544481"/>
                  <a:gd name="connsiteX7" fmla="*/ 347956 w 409769"/>
                  <a:gd name="connsiteY7" fmla="*/ 791 h 544481"/>
                  <a:gd name="connsiteX8" fmla="*/ 347956 w 409769"/>
                  <a:gd name="connsiteY8" fmla="*/ 34085 h 544481"/>
                  <a:gd name="connsiteX9" fmla="*/ 237830 w 409769"/>
                  <a:gd name="connsiteY9" fmla="*/ 34085 h 544481"/>
                  <a:gd name="connsiteX10" fmla="*/ 237830 w 409769"/>
                  <a:gd name="connsiteY10" fmla="*/ 115014 h 544481"/>
                  <a:gd name="connsiteX11" fmla="*/ 364347 w 409769"/>
                  <a:gd name="connsiteY11" fmla="*/ 115014 h 544481"/>
                  <a:gd name="connsiteX12" fmla="*/ 410446 w 409769"/>
                  <a:gd name="connsiteY12" fmla="*/ 161114 h 544481"/>
                  <a:gd name="connsiteX13" fmla="*/ 410446 w 409769"/>
                  <a:gd name="connsiteY13" fmla="*/ 181602 h 544481"/>
                  <a:gd name="connsiteX14" fmla="*/ 364347 w 409769"/>
                  <a:gd name="connsiteY14" fmla="*/ 227701 h 544481"/>
                  <a:gd name="connsiteX15" fmla="*/ 237318 w 409769"/>
                  <a:gd name="connsiteY15" fmla="*/ 227701 h 544481"/>
                  <a:gd name="connsiteX16" fmla="*/ 237318 w 409769"/>
                  <a:gd name="connsiteY16" fmla="*/ 417220 h 544481"/>
                  <a:gd name="connsiteX17" fmla="*/ 287515 w 409769"/>
                  <a:gd name="connsiteY17" fmla="*/ 417220 h 544481"/>
                  <a:gd name="connsiteX18" fmla="*/ 223488 w 409769"/>
                  <a:gd name="connsiteY18" fmla="*/ 545273 h 544481"/>
                  <a:gd name="connsiteX19" fmla="*/ 159462 w 409769"/>
                  <a:gd name="connsiteY19" fmla="*/ 417220 h 544481"/>
                  <a:gd name="connsiteX20" fmla="*/ 204537 w 409769"/>
                  <a:gd name="connsiteY20" fmla="*/ 417220 h 544481"/>
                  <a:gd name="connsiteX21" fmla="*/ 204537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04537" y="227701"/>
                    </a:moveTo>
                    <a:lnTo>
                      <a:pt x="46775" y="227701"/>
                    </a:lnTo>
                    <a:cubicBezTo>
                      <a:pt x="21164" y="227701"/>
                      <a:pt x="676" y="207213"/>
                      <a:pt x="676" y="181602"/>
                    </a:cubicBezTo>
                    <a:lnTo>
                      <a:pt x="676" y="161114"/>
                    </a:lnTo>
                    <a:cubicBezTo>
                      <a:pt x="676" y="135503"/>
                      <a:pt x="21164" y="115014"/>
                      <a:pt x="46775" y="115014"/>
                    </a:cubicBezTo>
                    <a:lnTo>
                      <a:pt x="204537" y="115014"/>
                    </a:lnTo>
                    <a:lnTo>
                      <a:pt x="204537" y="791"/>
                    </a:lnTo>
                    <a:lnTo>
                      <a:pt x="347956" y="791"/>
                    </a:lnTo>
                    <a:lnTo>
                      <a:pt x="347956" y="34085"/>
                    </a:lnTo>
                    <a:lnTo>
                      <a:pt x="237830" y="34085"/>
                    </a:lnTo>
                    <a:lnTo>
                      <a:pt x="237830" y="115014"/>
                    </a:lnTo>
                    <a:lnTo>
                      <a:pt x="364347" y="115014"/>
                    </a:lnTo>
                    <a:cubicBezTo>
                      <a:pt x="389957" y="115014"/>
                      <a:pt x="410446" y="135503"/>
                      <a:pt x="410446" y="161114"/>
                    </a:cubicBezTo>
                    <a:lnTo>
                      <a:pt x="410446" y="181602"/>
                    </a:lnTo>
                    <a:cubicBezTo>
                      <a:pt x="410446" y="207213"/>
                      <a:pt x="389957" y="227701"/>
                      <a:pt x="364347" y="227701"/>
                    </a:cubicBezTo>
                    <a:lnTo>
                      <a:pt x="237318" y="227701"/>
                    </a:lnTo>
                    <a:lnTo>
                      <a:pt x="237318" y="417220"/>
                    </a:lnTo>
                    <a:lnTo>
                      <a:pt x="287515" y="417220"/>
                    </a:lnTo>
                    <a:lnTo>
                      <a:pt x="223488" y="545273"/>
                    </a:lnTo>
                    <a:lnTo>
                      <a:pt x="159462" y="417220"/>
                    </a:lnTo>
                    <a:lnTo>
                      <a:pt x="204537" y="417220"/>
                    </a:lnTo>
                    <a:lnTo>
                      <a:pt x="204537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3176807-2A8C-2245-27AC-0191342F9C76}"/>
                  </a:ext>
                </a:extLst>
              </p:cNvPr>
              <p:cNvSpPr/>
              <p:nvPr/>
            </p:nvSpPr>
            <p:spPr>
              <a:xfrm>
                <a:off x="8420577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2 w 348443"/>
                  <a:gd name="connsiteY1" fmla="*/ 46612 h 60504"/>
                  <a:gd name="connsiteX2" fmla="*/ 50321 w 348443"/>
                  <a:gd name="connsiteY2" fmla="*/ 51734 h 60504"/>
                  <a:gd name="connsiteX3" fmla="*/ 41102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4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2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6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6 w 348443"/>
                  <a:gd name="connsiteY21" fmla="*/ 45587 h 60504"/>
                  <a:gd name="connsiteX22" fmla="*/ 22150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1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7 w 348443"/>
                  <a:gd name="connsiteY33" fmla="*/ 512 h 60504"/>
                  <a:gd name="connsiteX34" fmla="*/ 87201 w 348443"/>
                  <a:gd name="connsiteY34" fmla="*/ 2049 h 60504"/>
                  <a:gd name="connsiteX35" fmla="*/ 94372 w 348443"/>
                  <a:gd name="connsiteY35" fmla="*/ 5635 h 60504"/>
                  <a:gd name="connsiteX36" fmla="*/ 98469 w 348443"/>
                  <a:gd name="connsiteY36" fmla="*/ 10757 h 60504"/>
                  <a:gd name="connsiteX37" fmla="*/ 96421 w 348443"/>
                  <a:gd name="connsiteY37" fmla="*/ 28172 h 60504"/>
                  <a:gd name="connsiteX38" fmla="*/ 92323 w 348443"/>
                  <a:gd name="connsiteY38" fmla="*/ 32269 h 60504"/>
                  <a:gd name="connsiteX39" fmla="*/ 86689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7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7 w 348443"/>
                  <a:gd name="connsiteY50" fmla="*/ 28684 h 60504"/>
                  <a:gd name="connsiteX51" fmla="*/ 82079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50 w 348443"/>
                  <a:gd name="connsiteY54" fmla="*/ 18440 h 60504"/>
                  <a:gd name="connsiteX55" fmla="*/ 86176 w 348443"/>
                  <a:gd name="connsiteY55" fmla="*/ 11781 h 60504"/>
                  <a:gd name="connsiteX56" fmla="*/ 76957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1 w 348443"/>
                  <a:gd name="connsiteY59" fmla="*/ 512 h 60504"/>
                  <a:gd name="connsiteX60" fmla="*/ 149691 w 348443"/>
                  <a:gd name="connsiteY60" fmla="*/ 9220 h 60504"/>
                  <a:gd name="connsiteX61" fmla="*/ 123056 w 348443"/>
                  <a:gd name="connsiteY61" fmla="*/ 9220 h 60504"/>
                  <a:gd name="connsiteX62" fmla="*/ 123056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6 w 348443"/>
                  <a:gd name="connsiteY65" fmla="*/ 34318 h 60504"/>
                  <a:gd name="connsiteX66" fmla="*/ 123056 w 348443"/>
                  <a:gd name="connsiteY66" fmla="*/ 51221 h 60504"/>
                  <a:gd name="connsiteX67" fmla="*/ 149691 w 348443"/>
                  <a:gd name="connsiteY67" fmla="*/ 51221 h 60504"/>
                  <a:gd name="connsiteX68" fmla="*/ 149691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1 w 348443"/>
                  <a:gd name="connsiteY71" fmla="*/ 512 h 60504"/>
                  <a:gd name="connsiteX72" fmla="*/ 211156 w 348443"/>
                  <a:gd name="connsiteY72" fmla="*/ 59929 h 60504"/>
                  <a:gd name="connsiteX73" fmla="*/ 202449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4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7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7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4 w 348443"/>
                  <a:gd name="connsiteY113" fmla="*/ 12805 h 60504"/>
                  <a:gd name="connsiteX114" fmla="*/ 335112 w 348443"/>
                  <a:gd name="connsiteY114" fmla="*/ 9732 h 60504"/>
                  <a:gd name="connsiteX115" fmla="*/ 329990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1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90 w 348443"/>
                  <a:gd name="connsiteY122" fmla="*/ 24074 h 60504"/>
                  <a:gd name="connsiteX123" fmla="*/ 340234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1 w 348443"/>
                  <a:gd name="connsiteY128" fmla="*/ 60441 h 60504"/>
                  <a:gd name="connsiteX129" fmla="*/ 308477 w 348443"/>
                  <a:gd name="connsiteY129" fmla="*/ 52758 h 60504"/>
                  <a:gd name="connsiteX130" fmla="*/ 311550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60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1 w 348443"/>
                  <a:gd name="connsiteY134" fmla="*/ 51734 h 60504"/>
                  <a:gd name="connsiteX135" fmla="*/ 335624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60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90 w 348443"/>
                  <a:gd name="connsiteY145" fmla="*/ 0 h 60504"/>
                  <a:gd name="connsiteX146" fmla="*/ 340234 w 348443"/>
                  <a:gd name="connsiteY146" fmla="*/ 1537 h 60504"/>
                  <a:gd name="connsiteX147" fmla="*/ 347405 w 348443"/>
                  <a:gd name="connsiteY147" fmla="*/ 6659 h 60504"/>
                  <a:gd name="connsiteX148" fmla="*/ 344844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2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2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1" y="-492"/>
                      <a:pt x="42126" y="2561"/>
                    </a:cubicBezTo>
                    <a:cubicBezTo>
                      <a:pt x="45199" y="3586"/>
                      <a:pt x="48273" y="5635"/>
                      <a:pt x="50321" y="7683"/>
                    </a:cubicBezTo>
                    <a:lnTo>
                      <a:pt x="46736" y="12805"/>
                    </a:lnTo>
                    <a:lnTo>
                      <a:pt x="46224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2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6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6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90" y="48660"/>
                      <a:pt x="41614" y="47636"/>
                      <a:pt x="42638" y="46612"/>
                    </a:cubicBezTo>
                    <a:lnTo>
                      <a:pt x="43151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7" y="512"/>
                    </a:lnTo>
                    <a:cubicBezTo>
                      <a:pt x="81054" y="512"/>
                      <a:pt x="84640" y="1024"/>
                      <a:pt x="87201" y="2049"/>
                    </a:cubicBezTo>
                    <a:cubicBezTo>
                      <a:pt x="90274" y="2561"/>
                      <a:pt x="92323" y="4098"/>
                      <a:pt x="94372" y="5635"/>
                    </a:cubicBezTo>
                    <a:cubicBezTo>
                      <a:pt x="96421" y="7171"/>
                      <a:pt x="97445" y="8708"/>
                      <a:pt x="98469" y="10757"/>
                    </a:cubicBezTo>
                    <a:cubicBezTo>
                      <a:pt x="100866" y="16522"/>
                      <a:pt x="100090" y="23120"/>
                      <a:pt x="96421" y="28172"/>
                    </a:cubicBezTo>
                    <a:lnTo>
                      <a:pt x="92323" y="32269"/>
                    </a:lnTo>
                    <a:lnTo>
                      <a:pt x="86689" y="34830"/>
                    </a:lnTo>
                    <a:cubicBezTo>
                      <a:pt x="88225" y="35343"/>
                      <a:pt x="89250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9" y="37391"/>
                      <a:pt x="76957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7" y="28684"/>
                    </a:lnTo>
                    <a:lnTo>
                      <a:pt x="82079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50" y="18440"/>
                    </a:lnTo>
                    <a:cubicBezTo>
                      <a:pt x="89250" y="15366"/>
                      <a:pt x="88225" y="13318"/>
                      <a:pt x="86176" y="11781"/>
                    </a:cubicBezTo>
                    <a:cubicBezTo>
                      <a:pt x="84128" y="10244"/>
                      <a:pt x="81054" y="9220"/>
                      <a:pt x="76957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1" y="512"/>
                    </a:moveTo>
                    <a:lnTo>
                      <a:pt x="149691" y="9220"/>
                    </a:lnTo>
                    <a:lnTo>
                      <a:pt x="123056" y="9220"/>
                    </a:lnTo>
                    <a:lnTo>
                      <a:pt x="123056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6" y="34318"/>
                    </a:lnTo>
                    <a:lnTo>
                      <a:pt x="123056" y="51221"/>
                    </a:lnTo>
                    <a:lnTo>
                      <a:pt x="149691" y="51221"/>
                    </a:lnTo>
                    <a:lnTo>
                      <a:pt x="149691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1" y="512"/>
                    </a:lnTo>
                    <a:close/>
                    <a:moveTo>
                      <a:pt x="211156" y="59929"/>
                    </a:moveTo>
                    <a:lnTo>
                      <a:pt x="202449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4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7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40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7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4" y="12805"/>
                    </a:lnTo>
                    <a:cubicBezTo>
                      <a:pt x="338576" y="11700"/>
                      <a:pt x="336867" y="10674"/>
                      <a:pt x="335112" y="9732"/>
                    </a:cubicBezTo>
                    <a:lnTo>
                      <a:pt x="329990" y="9220"/>
                    </a:lnTo>
                    <a:lnTo>
                      <a:pt x="326404" y="9220"/>
                    </a:lnTo>
                    <a:lnTo>
                      <a:pt x="323331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90" y="24074"/>
                    </a:lnTo>
                    <a:cubicBezTo>
                      <a:pt x="333434" y="25183"/>
                      <a:pt x="336850" y="26378"/>
                      <a:pt x="340234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9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9" y="57139"/>
                      <a:pt x="336648" y="58904"/>
                    </a:cubicBezTo>
                    <a:cubicBezTo>
                      <a:pt x="334087" y="59929"/>
                      <a:pt x="331526" y="60441"/>
                      <a:pt x="327941" y="60441"/>
                    </a:cubicBezTo>
                    <a:cubicBezTo>
                      <a:pt x="320707" y="60474"/>
                      <a:pt x="313737" y="57723"/>
                      <a:pt x="308477" y="52758"/>
                    </a:cubicBezTo>
                    <a:lnTo>
                      <a:pt x="311550" y="47636"/>
                    </a:lnTo>
                    <a:lnTo>
                      <a:pt x="312574" y="46612"/>
                    </a:lnTo>
                    <a:lnTo>
                      <a:pt x="316160" y="46612"/>
                    </a:lnTo>
                    <a:cubicBezTo>
                      <a:pt x="318297" y="48107"/>
                      <a:pt x="320521" y="49475"/>
                      <a:pt x="322818" y="50709"/>
                    </a:cubicBezTo>
                    <a:lnTo>
                      <a:pt x="327941" y="51734"/>
                    </a:lnTo>
                    <a:cubicBezTo>
                      <a:pt x="331526" y="51734"/>
                      <a:pt x="334087" y="50709"/>
                      <a:pt x="335624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9" y="27147"/>
                      <a:pt x="312574" y="25611"/>
                      <a:pt x="312062" y="23562"/>
                    </a:cubicBezTo>
                    <a:cubicBezTo>
                      <a:pt x="309686" y="17144"/>
                      <a:pt x="311290" y="9930"/>
                      <a:pt x="316160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90" y="0"/>
                    </a:cubicBezTo>
                    <a:cubicBezTo>
                      <a:pt x="333575" y="0"/>
                      <a:pt x="337160" y="512"/>
                      <a:pt x="340234" y="1537"/>
                    </a:cubicBezTo>
                    <a:cubicBezTo>
                      <a:pt x="342795" y="2561"/>
                      <a:pt x="345356" y="4098"/>
                      <a:pt x="347405" y="6659"/>
                    </a:cubicBezTo>
                    <a:lnTo>
                      <a:pt x="344844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4" name="Graphic 9">
              <a:extLst>
                <a:ext uri="{FF2B5EF4-FFF2-40B4-BE49-F238E27FC236}">
                  <a16:creationId xmlns:a16="http://schemas.microsoft.com/office/drawing/2014/main" id="{53548622-E227-6AB3-4ADE-C258A079B05B}"/>
                </a:ext>
              </a:extLst>
            </p:cNvPr>
            <p:cNvGrpSpPr/>
            <p:nvPr/>
          </p:nvGrpSpPr>
          <p:grpSpPr>
            <a:xfrm>
              <a:off x="5956960" y="2546126"/>
              <a:ext cx="409769" cy="969105"/>
              <a:chOff x="5956960" y="2546126"/>
              <a:chExt cx="409769" cy="969105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2E9AA7-B63D-2535-2B37-FFEB2E1D97EF}"/>
                  </a:ext>
                </a:extLst>
              </p:cNvPr>
              <p:cNvSpPr/>
              <p:nvPr/>
            </p:nvSpPr>
            <p:spPr>
              <a:xfrm>
                <a:off x="5956960" y="2546126"/>
                <a:ext cx="409769" cy="969105"/>
              </a:xfrm>
              <a:custGeom>
                <a:avLst/>
                <a:gdLst>
                  <a:gd name="connsiteX0" fmla="*/ 221989 w 409769"/>
                  <a:gd name="connsiteY0" fmla="*/ 431708 h 969105"/>
                  <a:gd name="connsiteX1" fmla="*/ 221989 w 409769"/>
                  <a:gd name="connsiteY1" fmla="*/ 841478 h 969105"/>
                  <a:gd name="connsiteX2" fmla="*/ 271674 w 409769"/>
                  <a:gd name="connsiteY2" fmla="*/ 841478 h 969105"/>
                  <a:gd name="connsiteX3" fmla="*/ 207647 w 409769"/>
                  <a:gd name="connsiteY3" fmla="*/ 969531 h 969105"/>
                  <a:gd name="connsiteX4" fmla="*/ 143620 w 409769"/>
                  <a:gd name="connsiteY4" fmla="*/ 841478 h 969105"/>
                  <a:gd name="connsiteX5" fmla="*/ 188695 w 409769"/>
                  <a:gd name="connsiteY5" fmla="*/ 841478 h 969105"/>
                  <a:gd name="connsiteX6" fmla="*/ 188695 w 409769"/>
                  <a:gd name="connsiteY6" fmla="*/ 431708 h 969105"/>
                  <a:gd name="connsiteX7" fmla="*/ 46300 w 409769"/>
                  <a:gd name="connsiteY7" fmla="*/ 431708 h 969105"/>
                  <a:gd name="connsiteX8" fmla="*/ 201 w 409769"/>
                  <a:gd name="connsiteY8" fmla="*/ 385609 h 969105"/>
                  <a:gd name="connsiteX9" fmla="*/ 201 w 409769"/>
                  <a:gd name="connsiteY9" fmla="*/ 365120 h 969105"/>
                  <a:gd name="connsiteX10" fmla="*/ 46300 w 409769"/>
                  <a:gd name="connsiteY10" fmla="*/ 319021 h 969105"/>
                  <a:gd name="connsiteX11" fmla="*/ 188695 w 409769"/>
                  <a:gd name="connsiteY11" fmla="*/ 319021 h 969105"/>
                  <a:gd name="connsiteX12" fmla="*/ 188695 w 409769"/>
                  <a:gd name="connsiteY12" fmla="*/ 425 h 969105"/>
                  <a:gd name="connsiteX13" fmla="*/ 221989 w 409769"/>
                  <a:gd name="connsiteY13" fmla="*/ 425 h 969105"/>
                  <a:gd name="connsiteX14" fmla="*/ 221989 w 409769"/>
                  <a:gd name="connsiteY14" fmla="*/ 319021 h 969105"/>
                  <a:gd name="connsiteX15" fmla="*/ 363872 w 409769"/>
                  <a:gd name="connsiteY15" fmla="*/ 319021 h 969105"/>
                  <a:gd name="connsiteX16" fmla="*/ 409971 w 409769"/>
                  <a:gd name="connsiteY16" fmla="*/ 365120 h 969105"/>
                  <a:gd name="connsiteX17" fmla="*/ 409971 w 409769"/>
                  <a:gd name="connsiteY17" fmla="*/ 385609 h 969105"/>
                  <a:gd name="connsiteX18" fmla="*/ 363872 w 409769"/>
                  <a:gd name="connsiteY18" fmla="*/ 431708 h 969105"/>
                  <a:gd name="connsiteX19" fmla="*/ 221477 w 409769"/>
                  <a:gd name="connsiteY19" fmla="*/ 431708 h 96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969105">
                    <a:moveTo>
                      <a:pt x="221989" y="431708"/>
                    </a:moveTo>
                    <a:lnTo>
                      <a:pt x="221989" y="841478"/>
                    </a:lnTo>
                    <a:lnTo>
                      <a:pt x="271674" y="841478"/>
                    </a:lnTo>
                    <a:lnTo>
                      <a:pt x="207647" y="969531"/>
                    </a:lnTo>
                    <a:lnTo>
                      <a:pt x="143620" y="841478"/>
                    </a:lnTo>
                    <a:lnTo>
                      <a:pt x="188695" y="841478"/>
                    </a:lnTo>
                    <a:lnTo>
                      <a:pt x="188695" y="431708"/>
                    </a:lnTo>
                    <a:lnTo>
                      <a:pt x="46300" y="431708"/>
                    </a:lnTo>
                    <a:cubicBezTo>
                      <a:pt x="20689" y="431708"/>
                      <a:pt x="201" y="411219"/>
                      <a:pt x="201" y="385609"/>
                    </a:cubicBezTo>
                    <a:lnTo>
                      <a:pt x="201" y="365120"/>
                    </a:lnTo>
                    <a:cubicBezTo>
                      <a:pt x="201" y="339510"/>
                      <a:pt x="20689" y="319021"/>
                      <a:pt x="46300" y="319021"/>
                    </a:cubicBezTo>
                    <a:lnTo>
                      <a:pt x="188695" y="319021"/>
                    </a:lnTo>
                    <a:lnTo>
                      <a:pt x="188695" y="425"/>
                    </a:lnTo>
                    <a:lnTo>
                      <a:pt x="221989" y="425"/>
                    </a:lnTo>
                    <a:lnTo>
                      <a:pt x="221989" y="319021"/>
                    </a:lnTo>
                    <a:lnTo>
                      <a:pt x="363872" y="319021"/>
                    </a:lnTo>
                    <a:cubicBezTo>
                      <a:pt x="389482" y="319021"/>
                      <a:pt x="409971" y="339510"/>
                      <a:pt x="409971" y="365120"/>
                    </a:cubicBezTo>
                    <a:lnTo>
                      <a:pt x="409971" y="385609"/>
                    </a:lnTo>
                    <a:cubicBezTo>
                      <a:pt x="409971" y="411219"/>
                      <a:pt x="389482" y="431708"/>
                      <a:pt x="363872" y="431708"/>
                    </a:cubicBezTo>
                    <a:lnTo>
                      <a:pt x="221477" y="431708"/>
                    </a:lnTo>
                    <a:close/>
                  </a:path>
                </a:pathLst>
              </a:custGeom>
              <a:gradFill>
                <a:gsLst>
                  <a:gs pos="0">
                    <a:srgbClr val="00BEAB"/>
                  </a:gs>
                  <a:gs pos="50000">
                    <a:srgbClr val="66B861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C38A5C6-FFA8-92C0-60FA-05B7072FCD15}"/>
                  </a:ext>
                </a:extLst>
              </p:cNvPr>
              <p:cNvSpPr/>
              <p:nvPr/>
            </p:nvSpPr>
            <p:spPr>
              <a:xfrm>
                <a:off x="5982447" y="2886747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1 h 60504"/>
                  <a:gd name="connsiteX2" fmla="*/ 50321 w 348443"/>
                  <a:gd name="connsiteY2" fmla="*/ 51733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4 h 60504"/>
                  <a:gd name="connsiteX15" fmla="*/ 30345 w 348443"/>
                  <a:gd name="connsiteY15" fmla="*/ 9220 h 60504"/>
                  <a:gd name="connsiteX16" fmla="*/ 22662 w 348443"/>
                  <a:gd name="connsiteY16" fmla="*/ 10756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50 w 348443"/>
                  <a:gd name="connsiteY22" fmla="*/ 49685 h 60504"/>
                  <a:gd name="connsiteX23" fmla="*/ 29320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1 h 60504"/>
                  <a:gd name="connsiteX27" fmla="*/ 43150 w 348443"/>
                  <a:gd name="connsiteY27" fmla="*/ 46611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4 h 60504"/>
                  <a:gd name="connsiteX36" fmla="*/ 98469 w 348443"/>
                  <a:gd name="connsiteY36" fmla="*/ 10756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1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2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2 h 60504"/>
                  <a:gd name="connsiteX84" fmla="*/ 191692 w 348443"/>
                  <a:gd name="connsiteY84" fmla="*/ 37392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2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1 h 60504"/>
                  <a:gd name="connsiteX132" fmla="*/ 316159 w 348443"/>
                  <a:gd name="connsiteY132" fmla="*/ 46611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3 h 60504"/>
                  <a:gd name="connsiteX135" fmla="*/ 335623 w 348443"/>
                  <a:gd name="connsiteY135" fmla="*/ 49172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1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8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0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4"/>
                    </a:cubicBezTo>
                    <a:cubicBezTo>
                      <a:pt x="96420" y="7171"/>
                      <a:pt x="97445" y="8708"/>
                      <a:pt x="98469" y="10756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1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2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2"/>
                      <a:pt x="76956" y="37392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0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2"/>
                    </a:moveTo>
                    <a:lnTo>
                      <a:pt x="191692" y="37392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2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6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1"/>
                    </a:lnTo>
                    <a:lnTo>
                      <a:pt x="316159" y="46611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3"/>
                    </a:lnTo>
                    <a:cubicBezTo>
                      <a:pt x="331526" y="51733"/>
                      <a:pt x="334087" y="50709"/>
                      <a:pt x="335623" y="49172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1"/>
                    </a:lnTo>
                    <a:cubicBezTo>
                      <a:pt x="326019" y="33763"/>
                      <a:pt x="322601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7" name="Graphic 9">
              <a:extLst>
                <a:ext uri="{FF2B5EF4-FFF2-40B4-BE49-F238E27FC236}">
                  <a16:creationId xmlns:a16="http://schemas.microsoft.com/office/drawing/2014/main" id="{5543E992-73CE-8D31-A5D2-EB4E6F0790A0}"/>
                </a:ext>
              </a:extLst>
            </p:cNvPr>
            <p:cNvGrpSpPr/>
            <p:nvPr/>
          </p:nvGrpSpPr>
          <p:grpSpPr>
            <a:xfrm>
              <a:off x="7032606" y="3572600"/>
              <a:ext cx="409769" cy="465088"/>
              <a:chOff x="7032606" y="3572600"/>
              <a:chExt cx="409769" cy="465088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B0FD7A5-192C-C0C1-147F-0D20CBBD86B0}"/>
                  </a:ext>
                </a:extLst>
              </p:cNvPr>
              <p:cNvSpPr/>
              <p:nvPr/>
            </p:nvSpPr>
            <p:spPr>
              <a:xfrm>
                <a:off x="7032606" y="3572600"/>
                <a:ext cx="409769" cy="465088"/>
              </a:xfrm>
              <a:custGeom>
                <a:avLst/>
                <a:gdLst>
                  <a:gd name="connsiteX0" fmla="*/ 217077 w 409769"/>
                  <a:gd name="connsiteY0" fmla="*/ 230097 h 465088"/>
                  <a:gd name="connsiteX1" fmla="*/ 217077 w 409769"/>
                  <a:gd name="connsiteY1" fmla="*/ 337662 h 465088"/>
                  <a:gd name="connsiteX2" fmla="*/ 266761 w 409769"/>
                  <a:gd name="connsiteY2" fmla="*/ 337662 h 465088"/>
                  <a:gd name="connsiteX3" fmla="*/ 202735 w 409769"/>
                  <a:gd name="connsiteY3" fmla="*/ 465715 h 465088"/>
                  <a:gd name="connsiteX4" fmla="*/ 138708 w 409769"/>
                  <a:gd name="connsiteY4" fmla="*/ 337662 h 465088"/>
                  <a:gd name="connsiteX5" fmla="*/ 183783 w 409769"/>
                  <a:gd name="connsiteY5" fmla="*/ 337662 h 465088"/>
                  <a:gd name="connsiteX6" fmla="*/ 183783 w 409769"/>
                  <a:gd name="connsiteY6" fmla="*/ 230097 h 465088"/>
                  <a:gd name="connsiteX7" fmla="*/ 46510 w 409769"/>
                  <a:gd name="connsiteY7" fmla="*/ 230097 h 465088"/>
                  <a:gd name="connsiteX8" fmla="*/ 411 w 409769"/>
                  <a:gd name="connsiteY8" fmla="*/ 183998 h 465088"/>
                  <a:gd name="connsiteX9" fmla="*/ 411 w 409769"/>
                  <a:gd name="connsiteY9" fmla="*/ 163510 h 465088"/>
                  <a:gd name="connsiteX10" fmla="*/ 46510 w 409769"/>
                  <a:gd name="connsiteY10" fmla="*/ 117410 h 465088"/>
                  <a:gd name="connsiteX11" fmla="*/ 183783 w 409769"/>
                  <a:gd name="connsiteY11" fmla="*/ 117410 h 465088"/>
                  <a:gd name="connsiteX12" fmla="*/ 183783 w 409769"/>
                  <a:gd name="connsiteY12" fmla="*/ 626 h 465088"/>
                  <a:gd name="connsiteX13" fmla="*/ 217077 w 409769"/>
                  <a:gd name="connsiteY13" fmla="*/ 626 h 465088"/>
                  <a:gd name="connsiteX14" fmla="*/ 217077 w 409769"/>
                  <a:gd name="connsiteY14" fmla="*/ 117410 h 465088"/>
                  <a:gd name="connsiteX15" fmla="*/ 364082 w 409769"/>
                  <a:gd name="connsiteY15" fmla="*/ 117410 h 465088"/>
                  <a:gd name="connsiteX16" fmla="*/ 410181 w 409769"/>
                  <a:gd name="connsiteY16" fmla="*/ 163510 h 465088"/>
                  <a:gd name="connsiteX17" fmla="*/ 410181 w 409769"/>
                  <a:gd name="connsiteY17" fmla="*/ 183998 h 465088"/>
                  <a:gd name="connsiteX18" fmla="*/ 364082 w 409769"/>
                  <a:gd name="connsiteY18" fmla="*/ 230097 h 465088"/>
                  <a:gd name="connsiteX19" fmla="*/ 216565 w 409769"/>
                  <a:gd name="connsiteY19" fmla="*/ 230097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465088">
                    <a:moveTo>
                      <a:pt x="217077" y="230097"/>
                    </a:moveTo>
                    <a:lnTo>
                      <a:pt x="217077" y="337662"/>
                    </a:lnTo>
                    <a:lnTo>
                      <a:pt x="266761" y="337662"/>
                    </a:lnTo>
                    <a:lnTo>
                      <a:pt x="202735" y="465715"/>
                    </a:lnTo>
                    <a:lnTo>
                      <a:pt x="138708" y="337662"/>
                    </a:lnTo>
                    <a:lnTo>
                      <a:pt x="183783" y="337662"/>
                    </a:lnTo>
                    <a:lnTo>
                      <a:pt x="183783" y="230097"/>
                    </a:lnTo>
                    <a:lnTo>
                      <a:pt x="46510" y="230097"/>
                    </a:lnTo>
                    <a:cubicBezTo>
                      <a:pt x="20899" y="230097"/>
                      <a:pt x="411" y="209609"/>
                      <a:pt x="411" y="183998"/>
                    </a:cubicBezTo>
                    <a:lnTo>
                      <a:pt x="411" y="163510"/>
                    </a:lnTo>
                    <a:cubicBezTo>
                      <a:pt x="411" y="137899"/>
                      <a:pt x="20899" y="117410"/>
                      <a:pt x="46510" y="117410"/>
                    </a:cubicBezTo>
                    <a:lnTo>
                      <a:pt x="183783" y="117410"/>
                    </a:lnTo>
                    <a:lnTo>
                      <a:pt x="183783" y="626"/>
                    </a:lnTo>
                    <a:lnTo>
                      <a:pt x="217077" y="626"/>
                    </a:lnTo>
                    <a:lnTo>
                      <a:pt x="217077" y="117410"/>
                    </a:lnTo>
                    <a:lnTo>
                      <a:pt x="364082" y="117410"/>
                    </a:lnTo>
                    <a:cubicBezTo>
                      <a:pt x="389692" y="117410"/>
                      <a:pt x="410181" y="137899"/>
                      <a:pt x="410181" y="163510"/>
                    </a:cubicBezTo>
                    <a:lnTo>
                      <a:pt x="410181" y="183998"/>
                    </a:lnTo>
                    <a:cubicBezTo>
                      <a:pt x="410181" y="209609"/>
                      <a:pt x="389692" y="230097"/>
                      <a:pt x="364082" y="230097"/>
                    </a:cubicBezTo>
                    <a:lnTo>
                      <a:pt x="216565" y="230097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32CC0E1-54AE-64A4-3C09-E8AA1D0531C7}"/>
                  </a:ext>
                </a:extLst>
              </p:cNvPr>
              <p:cNvSpPr/>
              <p:nvPr/>
            </p:nvSpPr>
            <p:spPr>
              <a:xfrm>
                <a:off x="7058092" y="3711409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0" name="Graphic 9">
              <a:extLst>
                <a:ext uri="{FF2B5EF4-FFF2-40B4-BE49-F238E27FC236}">
                  <a16:creationId xmlns:a16="http://schemas.microsoft.com/office/drawing/2014/main" id="{37D6E8B2-75D5-A06E-552A-D888435570C7}"/>
                </a:ext>
              </a:extLst>
            </p:cNvPr>
            <p:cNvGrpSpPr/>
            <p:nvPr/>
          </p:nvGrpSpPr>
          <p:grpSpPr>
            <a:xfrm>
              <a:off x="7800925" y="3587966"/>
              <a:ext cx="507090" cy="465088"/>
              <a:chOff x="7800925" y="3587966"/>
              <a:chExt cx="507090" cy="465088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9403A2C-A63D-2F13-E5E1-DC81019F1335}"/>
                  </a:ext>
                </a:extLst>
              </p:cNvPr>
              <p:cNvSpPr/>
              <p:nvPr/>
            </p:nvSpPr>
            <p:spPr>
              <a:xfrm>
                <a:off x="7800925" y="3587966"/>
                <a:ext cx="507090" cy="465088"/>
              </a:xfrm>
              <a:custGeom>
                <a:avLst/>
                <a:gdLst>
                  <a:gd name="connsiteX0" fmla="*/ 268449 w 507090"/>
                  <a:gd name="connsiteY0" fmla="*/ 230100 h 465088"/>
                  <a:gd name="connsiteX1" fmla="*/ 268449 w 507090"/>
                  <a:gd name="connsiteY1" fmla="*/ 337665 h 465088"/>
                  <a:gd name="connsiteX2" fmla="*/ 318134 w 507090"/>
                  <a:gd name="connsiteY2" fmla="*/ 337665 h 465088"/>
                  <a:gd name="connsiteX3" fmla="*/ 254107 w 507090"/>
                  <a:gd name="connsiteY3" fmla="*/ 465718 h 465088"/>
                  <a:gd name="connsiteX4" fmla="*/ 190081 w 507090"/>
                  <a:gd name="connsiteY4" fmla="*/ 337665 h 465088"/>
                  <a:gd name="connsiteX5" fmla="*/ 235155 w 507090"/>
                  <a:gd name="connsiteY5" fmla="*/ 337665 h 465088"/>
                  <a:gd name="connsiteX6" fmla="*/ 235155 w 507090"/>
                  <a:gd name="connsiteY6" fmla="*/ 230100 h 465088"/>
                  <a:gd name="connsiteX7" fmla="*/ 46661 w 507090"/>
                  <a:gd name="connsiteY7" fmla="*/ 230100 h 465088"/>
                  <a:gd name="connsiteX8" fmla="*/ 562 w 507090"/>
                  <a:gd name="connsiteY8" fmla="*/ 184001 h 465088"/>
                  <a:gd name="connsiteX9" fmla="*/ 562 w 507090"/>
                  <a:gd name="connsiteY9" fmla="*/ 163513 h 465088"/>
                  <a:gd name="connsiteX10" fmla="*/ 46661 w 507090"/>
                  <a:gd name="connsiteY10" fmla="*/ 117413 h 465088"/>
                  <a:gd name="connsiteX11" fmla="*/ 235155 w 507090"/>
                  <a:gd name="connsiteY11" fmla="*/ 117413 h 465088"/>
                  <a:gd name="connsiteX12" fmla="*/ 235155 w 507090"/>
                  <a:gd name="connsiteY12" fmla="*/ 629 h 465088"/>
                  <a:gd name="connsiteX13" fmla="*/ 268449 w 507090"/>
                  <a:gd name="connsiteY13" fmla="*/ 629 h 465088"/>
                  <a:gd name="connsiteX14" fmla="*/ 268449 w 507090"/>
                  <a:gd name="connsiteY14" fmla="*/ 117413 h 465088"/>
                  <a:gd name="connsiteX15" fmla="*/ 461553 w 507090"/>
                  <a:gd name="connsiteY15" fmla="*/ 117413 h 465088"/>
                  <a:gd name="connsiteX16" fmla="*/ 507652 w 507090"/>
                  <a:gd name="connsiteY16" fmla="*/ 163513 h 465088"/>
                  <a:gd name="connsiteX17" fmla="*/ 507652 w 507090"/>
                  <a:gd name="connsiteY17" fmla="*/ 184001 h 465088"/>
                  <a:gd name="connsiteX18" fmla="*/ 461553 w 507090"/>
                  <a:gd name="connsiteY18" fmla="*/ 230100 h 465088"/>
                  <a:gd name="connsiteX19" fmla="*/ 267937 w 507090"/>
                  <a:gd name="connsiteY19" fmla="*/ 230100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07090" h="465088">
                    <a:moveTo>
                      <a:pt x="268449" y="230100"/>
                    </a:moveTo>
                    <a:lnTo>
                      <a:pt x="268449" y="337665"/>
                    </a:lnTo>
                    <a:lnTo>
                      <a:pt x="318134" y="337665"/>
                    </a:lnTo>
                    <a:lnTo>
                      <a:pt x="254107" y="465718"/>
                    </a:lnTo>
                    <a:lnTo>
                      <a:pt x="190081" y="337665"/>
                    </a:lnTo>
                    <a:lnTo>
                      <a:pt x="235155" y="337665"/>
                    </a:lnTo>
                    <a:lnTo>
                      <a:pt x="235155" y="230100"/>
                    </a:lnTo>
                    <a:lnTo>
                      <a:pt x="46661" y="230100"/>
                    </a:lnTo>
                    <a:cubicBezTo>
                      <a:pt x="21050" y="230100"/>
                      <a:pt x="562" y="209612"/>
                      <a:pt x="562" y="184001"/>
                    </a:cubicBezTo>
                    <a:lnTo>
                      <a:pt x="562" y="163513"/>
                    </a:lnTo>
                    <a:cubicBezTo>
                      <a:pt x="562" y="137902"/>
                      <a:pt x="21050" y="117413"/>
                      <a:pt x="46661" y="117413"/>
                    </a:cubicBezTo>
                    <a:lnTo>
                      <a:pt x="235155" y="117413"/>
                    </a:lnTo>
                    <a:lnTo>
                      <a:pt x="235155" y="629"/>
                    </a:lnTo>
                    <a:lnTo>
                      <a:pt x="268449" y="629"/>
                    </a:lnTo>
                    <a:lnTo>
                      <a:pt x="268449" y="117413"/>
                    </a:lnTo>
                    <a:lnTo>
                      <a:pt x="461553" y="117413"/>
                    </a:lnTo>
                    <a:cubicBezTo>
                      <a:pt x="487164" y="117413"/>
                      <a:pt x="507652" y="137902"/>
                      <a:pt x="507652" y="163513"/>
                    </a:cubicBezTo>
                    <a:lnTo>
                      <a:pt x="507652" y="184001"/>
                    </a:lnTo>
                    <a:cubicBezTo>
                      <a:pt x="507652" y="209612"/>
                      <a:pt x="487164" y="230100"/>
                      <a:pt x="461553" y="230100"/>
                    </a:cubicBezTo>
                    <a:lnTo>
                      <a:pt x="267937" y="230100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62F05B6-CFB6-6EE5-076F-F9D7C1DAF9F8}"/>
                  </a:ext>
                </a:extLst>
              </p:cNvPr>
              <p:cNvSpPr/>
              <p:nvPr/>
            </p:nvSpPr>
            <p:spPr>
              <a:xfrm>
                <a:off x="7837804" y="3726775"/>
                <a:ext cx="442552" cy="60505"/>
              </a:xfrm>
              <a:custGeom>
                <a:avLst/>
                <a:gdLst>
                  <a:gd name="connsiteX0" fmla="*/ 11269 w 442552"/>
                  <a:gd name="connsiteY0" fmla="*/ 39441 h 60505"/>
                  <a:gd name="connsiteX1" fmla="*/ 11269 w 442552"/>
                  <a:gd name="connsiteY1" fmla="*/ 59930 h 60505"/>
                  <a:gd name="connsiteX2" fmla="*/ 0 w 442552"/>
                  <a:gd name="connsiteY2" fmla="*/ 59930 h 60505"/>
                  <a:gd name="connsiteX3" fmla="*/ 0 w 442552"/>
                  <a:gd name="connsiteY3" fmla="*/ 513 h 60505"/>
                  <a:gd name="connsiteX4" fmla="*/ 19464 w 442552"/>
                  <a:gd name="connsiteY4" fmla="*/ 513 h 60505"/>
                  <a:gd name="connsiteX5" fmla="*/ 29708 w 442552"/>
                  <a:gd name="connsiteY5" fmla="*/ 2050 h 60505"/>
                  <a:gd name="connsiteX6" fmla="*/ 36879 w 442552"/>
                  <a:gd name="connsiteY6" fmla="*/ 6147 h 60505"/>
                  <a:gd name="connsiteX7" fmla="*/ 40977 w 442552"/>
                  <a:gd name="connsiteY7" fmla="*/ 11782 h 60505"/>
                  <a:gd name="connsiteX8" fmla="*/ 42514 w 442552"/>
                  <a:gd name="connsiteY8" fmla="*/ 19465 h 60505"/>
                  <a:gd name="connsiteX9" fmla="*/ 40977 w 442552"/>
                  <a:gd name="connsiteY9" fmla="*/ 27660 h 60505"/>
                  <a:gd name="connsiteX10" fmla="*/ 36367 w 442552"/>
                  <a:gd name="connsiteY10" fmla="*/ 33807 h 60505"/>
                  <a:gd name="connsiteX11" fmla="*/ 29196 w 442552"/>
                  <a:gd name="connsiteY11" fmla="*/ 37393 h 60505"/>
                  <a:gd name="connsiteX12" fmla="*/ 18952 w 442552"/>
                  <a:gd name="connsiteY12" fmla="*/ 38929 h 60505"/>
                  <a:gd name="connsiteX13" fmla="*/ 11269 w 442552"/>
                  <a:gd name="connsiteY13" fmla="*/ 38929 h 60505"/>
                  <a:gd name="connsiteX14" fmla="*/ 11269 w 442552"/>
                  <a:gd name="connsiteY14" fmla="*/ 30221 h 60505"/>
                  <a:gd name="connsiteX15" fmla="*/ 19464 w 442552"/>
                  <a:gd name="connsiteY15" fmla="*/ 30221 h 60505"/>
                  <a:gd name="connsiteX16" fmla="*/ 24586 w 442552"/>
                  <a:gd name="connsiteY16" fmla="*/ 29709 h 60505"/>
                  <a:gd name="connsiteX17" fmla="*/ 28172 w 442552"/>
                  <a:gd name="connsiteY17" fmla="*/ 27660 h 60505"/>
                  <a:gd name="connsiteX18" fmla="*/ 30733 w 442552"/>
                  <a:gd name="connsiteY18" fmla="*/ 24075 h 60505"/>
                  <a:gd name="connsiteX19" fmla="*/ 30733 w 442552"/>
                  <a:gd name="connsiteY19" fmla="*/ 15367 h 60505"/>
                  <a:gd name="connsiteX20" fmla="*/ 28172 w 442552"/>
                  <a:gd name="connsiteY20" fmla="*/ 11782 h 60505"/>
                  <a:gd name="connsiteX21" fmla="*/ 24586 w 442552"/>
                  <a:gd name="connsiteY21" fmla="*/ 9733 h 60505"/>
                  <a:gd name="connsiteX22" fmla="*/ 19464 w 442552"/>
                  <a:gd name="connsiteY22" fmla="*/ 9221 h 60505"/>
                  <a:gd name="connsiteX23" fmla="*/ 11269 w 442552"/>
                  <a:gd name="connsiteY23" fmla="*/ 9221 h 60505"/>
                  <a:gd name="connsiteX24" fmla="*/ 11269 w 442552"/>
                  <a:gd name="connsiteY24" fmla="*/ 30221 h 60505"/>
                  <a:gd name="connsiteX25" fmla="*/ 62490 w 442552"/>
                  <a:gd name="connsiteY25" fmla="*/ 36880 h 60505"/>
                  <a:gd name="connsiteX26" fmla="*/ 62490 w 442552"/>
                  <a:gd name="connsiteY26" fmla="*/ 59930 h 60505"/>
                  <a:gd name="connsiteX27" fmla="*/ 51221 w 442552"/>
                  <a:gd name="connsiteY27" fmla="*/ 59930 h 60505"/>
                  <a:gd name="connsiteX28" fmla="*/ 51221 w 442552"/>
                  <a:gd name="connsiteY28" fmla="*/ 513 h 60505"/>
                  <a:gd name="connsiteX29" fmla="*/ 69149 w 442552"/>
                  <a:gd name="connsiteY29" fmla="*/ 513 h 60505"/>
                  <a:gd name="connsiteX30" fmla="*/ 79393 w 442552"/>
                  <a:gd name="connsiteY30" fmla="*/ 2050 h 60505"/>
                  <a:gd name="connsiteX31" fmla="*/ 86564 w 442552"/>
                  <a:gd name="connsiteY31" fmla="*/ 5635 h 60505"/>
                  <a:gd name="connsiteX32" fmla="*/ 90662 w 442552"/>
                  <a:gd name="connsiteY32" fmla="*/ 10757 h 60505"/>
                  <a:gd name="connsiteX33" fmla="*/ 88613 w 442552"/>
                  <a:gd name="connsiteY33" fmla="*/ 28173 h 60505"/>
                  <a:gd name="connsiteX34" fmla="*/ 84515 w 442552"/>
                  <a:gd name="connsiteY34" fmla="*/ 32270 h 60505"/>
                  <a:gd name="connsiteX35" fmla="*/ 79393 w 442552"/>
                  <a:gd name="connsiteY35" fmla="*/ 34831 h 60505"/>
                  <a:gd name="connsiteX36" fmla="*/ 82466 w 442552"/>
                  <a:gd name="connsiteY36" fmla="*/ 37905 h 60505"/>
                  <a:gd name="connsiteX37" fmla="*/ 97832 w 442552"/>
                  <a:gd name="connsiteY37" fmla="*/ 59930 h 60505"/>
                  <a:gd name="connsiteX38" fmla="*/ 87588 w 442552"/>
                  <a:gd name="connsiteY38" fmla="*/ 59930 h 60505"/>
                  <a:gd name="connsiteX39" fmla="*/ 85027 w 442552"/>
                  <a:gd name="connsiteY39" fmla="*/ 59418 h 60505"/>
                  <a:gd name="connsiteX40" fmla="*/ 83491 w 442552"/>
                  <a:gd name="connsiteY40" fmla="*/ 57881 h 60505"/>
                  <a:gd name="connsiteX41" fmla="*/ 71197 w 442552"/>
                  <a:gd name="connsiteY41" fmla="*/ 38929 h 60505"/>
                  <a:gd name="connsiteX42" fmla="*/ 69661 w 442552"/>
                  <a:gd name="connsiteY42" fmla="*/ 37392 h 60505"/>
                  <a:gd name="connsiteX43" fmla="*/ 67100 w 442552"/>
                  <a:gd name="connsiteY43" fmla="*/ 36880 h 60505"/>
                  <a:gd name="connsiteX44" fmla="*/ 61978 w 442552"/>
                  <a:gd name="connsiteY44" fmla="*/ 36880 h 60505"/>
                  <a:gd name="connsiteX45" fmla="*/ 62490 w 442552"/>
                  <a:gd name="connsiteY45" fmla="*/ 28685 h 60505"/>
                  <a:gd name="connsiteX46" fmla="*/ 69149 w 442552"/>
                  <a:gd name="connsiteY46" fmla="*/ 28685 h 60505"/>
                  <a:gd name="connsiteX47" fmla="*/ 74271 w 442552"/>
                  <a:gd name="connsiteY47" fmla="*/ 28172 h 60505"/>
                  <a:gd name="connsiteX48" fmla="*/ 78368 w 442552"/>
                  <a:gd name="connsiteY48" fmla="*/ 26124 h 60505"/>
                  <a:gd name="connsiteX49" fmla="*/ 80417 w 442552"/>
                  <a:gd name="connsiteY49" fmla="*/ 22538 h 60505"/>
                  <a:gd name="connsiteX50" fmla="*/ 81442 w 442552"/>
                  <a:gd name="connsiteY50" fmla="*/ 18441 h 60505"/>
                  <a:gd name="connsiteX51" fmla="*/ 78368 w 442552"/>
                  <a:gd name="connsiteY51" fmla="*/ 11782 h 60505"/>
                  <a:gd name="connsiteX52" fmla="*/ 69149 w 442552"/>
                  <a:gd name="connsiteY52" fmla="*/ 9221 h 60505"/>
                  <a:gd name="connsiteX53" fmla="*/ 62490 w 442552"/>
                  <a:gd name="connsiteY53" fmla="*/ 9221 h 60505"/>
                  <a:gd name="connsiteX54" fmla="*/ 62490 w 442552"/>
                  <a:gd name="connsiteY54" fmla="*/ 28685 h 60505"/>
                  <a:gd name="connsiteX55" fmla="*/ 161347 w 442552"/>
                  <a:gd name="connsiteY55" fmla="*/ 30221 h 60505"/>
                  <a:gd name="connsiteX56" fmla="*/ 159298 w 442552"/>
                  <a:gd name="connsiteY56" fmla="*/ 42514 h 60505"/>
                  <a:gd name="connsiteX57" fmla="*/ 153151 w 442552"/>
                  <a:gd name="connsiteY57" fmla="*/ 51734 h 60505"/>
                  <a:gd name="connsiteX58" fmla="*/ 143419 w 442552"/>
                  <a:gd name="connsiteY58" fmla="*/ 58393 h 60505"/>
                  <a:gd name="connsiteX59" fmla="*/ 131639 w 442552"/>
                  <a:gd name="connsiteY59" fmla="*/ 60442 h 60505"/>
                  <a:gd name="connsiteX60" fmla="*/ 103979 w 442552"/>
                  <a:gd name="connsiteY60" fmla="*/ 42002 h 60505"/>
                  <a:gd name="connsiteX61" fmla="*/ 101418 w 442552"/>
                  <a:gd name="connsiteY61" fmla="*/ 30221 h 60505"/>
                  <a:gd name="connsiteX62" fmla="*/ 103467 w 442552"/>
                  <a:gd name="connsiteY62" fmla="*/ 18441 h 60505"/>
                  <a:gd name="connsiteX63" fmla="*/ 118833 w 442552"/>
                  <a:gd name="connsiteY63" fmla="*/ 2050 h 60505"/>
                  <a:gd name="connsiteX64" fmla="*/ 131639 w 442552"/>
                  <a:gd name="connsiteY64" fmla="*/ 1 h 60505"/>
                  <a:gd name="connsiteX65" fmla="*/ 143419 w 442552"/>
                  <a:gd name="connsiteY65" fmla="*/ 2562 h 60505"/>
                  <a:gd name="connsiteX66" fmla="*/ 158786 w 442552"/>
                  <a:gd name="connsiteY66" fmla="*/ 17928 h 60505"/>
                  <a:gd name="connsiteX67" fmla="*/ 161347 w 442552"/>
                  <a:gd name="connsiteY67" fmla="*/ 30221 h 60505"/>
                  <a:gd name="connsiteX68" fmla="*/ 150078 w 442552"/>
                  <a:gd name="connsiteY68" fmla="*/ 30221 h 60505"/>
                  <a:gd name="connsiteX69" fmla="*/ 148542 w 442552"/>
                  <a:gd name="connsiteY69" fmla="*/ 21514 h 60505"/>
                  <a:gd name="connsiteX70" fmla="*/ 138809 w 442552"/>
                  <a:gd name="connsiteY70" fmla="*/ 11270 h 60505"/>
                  <a:gd name="connsiteX71" fmla="*/ 131638 w 442552"/>
                  <a:gd name="connsiteY71" fmla="*/ 9221 h 60505"/>
                  <a:gd name="connsiteX72" fmla="*/ 123443 w 442552"/>
                  <a:gd name="connsiteY72" fmla="*/ 10757 h 60505"/>
                  <a:gd name="connsiteX73" fmla="*/ 117809 w 442552"/>
                  <a:gd name="connsiteY73" fmla="*/ 14855 h 60505"/>
                  <a:gd name="connsiteX74" fmla="*/ 113711 w 442552"/>
                  <a:gd name="connsiteY74" fmla="*/ 21514 h 60505"/>
                  <a:gd name="connsiteX75" fmla="*/ 112687 w 442552"/>
                  <a:gd name="connsiteY75" fmla="*/ 30221 h 60505"/>
                  <a:gd name="connsiteX76" fmla="*/ 113711 w 442552"/>
                  <a:gd name="connsiteY76" fmla="*/ 38929 h 60505"/>
                  <a:gd name="connsiteX77" fmla="*/ 117809 w 442552"/>
                  <a:gd name="connsiteY77" fmla="*/ 45588 h 60505"/>
                  <a:gd name="connsiteX78" fmla="*/ 123443 w 442552"/>
                  <a:gd name="connsiteY78" fmla="*/ 49685 h 60505"/>
                  <a:gd name="connsiteX79" fmla="*/ 131639 w 442552"/>
                  <a:gd name="connsiteY79" fmla="*/ 51222 h 60505"/>
                  <a:gd name="connsiteX80" fmla="*/ 139322 w 442552"/>
                  <a:gd name="connsiteY80" fmla="*/ 49685 h 60505"/>
                  <a:gd name="connsiteX81" fmla="*/ 144956 w 442552"/>
                  <a:gd name="connsiteY81" fmla="*/ 45588 h 60505"/>
                  <a:gd name="connsiteX82" fmla="*/ 148542 w 442552"/>
                  <a:gd name="connsiteY82" fmla="*/ 38929 h 60505"/>
                  <a:gd name="connsiteX83" fmla="*/ 150078 w 442552"/>
                  <a:gd name="connsiteY83" fmla="*/ 30221 h 60505"/>
                  <a:gd name="connsiteX84" fmla="*/ 211032 w 442552"/>
                  <a:gd name="connsiteY84" fmla="*/ 45588 h 60505"/>
                  <a:gd name="connsiteX85" fmla="*/ 212568 w 442552"/>
                  <a:gd name="connsiteY85" fmla="*/ 46612 h 60505"/>
                  <a:gd name="connsiteX86" fmla="*/ 216666 w 442552"/>
                  <a:gd name="connsiteY86" fmla="*/ 51734 h 60505"/>
                  <a:gd name="connsiteX87" fmla="*/ 207958 w 442552"/>
                  <a:gd name="connsiteY87" fmla="*/ 58393 h 60505"/>
                  <a:gd name="connsiteX88" fmla="*/ 195153 w 442552"/>
                  <a:gd name="connsiteY88" fmla="*/ 60442 h 60505"/>
                  <a:gd name="connsiteX89" fmla="*/ 168518 w 442552"/>
                  <a:gd name="connsiteY89" fmla="*/ 42515 h 60505"/>
                  <a:gd name="connsiteX90" fmla="*/ 168518 w 442552"/>
                  <a:gd name="connsiteY90" fmla="*/ 17929 h 60505"/>
                  <a:gd name="connsiteX91" fmla="*/ 184909 w 442552"/>
                  <a:gd name="connsiteY91" fmla="*/ 2562 h 60505"/>
                  <a:gd name="connsiteX92" fmla="*/ 208470 w 442552"/>
                  <a:gd name="connsiteY92" fmla="*/ 2562 h 60505"/>
                  <a:gd name="connsiteX93" fmla="*/ 217178 w 442552"/>
                  <a:gd name="connsiteY93" fmla="*/ 7684 h 60505"/>
                  <a:gd name="connsiteX94" fmla="*/ 213593 w 442552"/>
                  <a:gd name="connsiteY94" fmla="*/ 12806 h 60505"/>
                  <a:gd name="connsiteX95" fmla="*/ 212568 w 442552"/>
                  <a:gd name="connsiteY95" fmla="*/ 13831 h 60505"/>
                  <a:gd name="connsiteX96" fmla="*/ 211032 w 442552"/>
                  <a:gd name="connsiteY96" fmla="*/ 13831 h 60505"/>
                  <a:gd name="connsiteX97" fmla="*/ 208983 w 442552"/>
                  <a:gd name="connsiteY97" fmla="*/ 13318 h 60505"/>
                  <a:gd name="connsiteX98" fmla="*/ 202836 w 442552"/>
                  <a:gd name="connsiteY98" fmla="*/ 10245 h 60505"/>
                  <a:gd name="connsiteX99" fmla="*/ 197202 w 442552"/>
                  <a:gd name="connsiteY99" fmla="*/ 9221 h 60505"/>
                  <a:gd name="connsiteX100" fmla="*/ 189519 w 442552"/>
                  <a:gd name="connsiteY100" fmla="*/ 10757 h 60505"/>
                  <a:gd name="connsiteX101" fmla="*/ 183372 w 442552"/>
                  <a:gd name="connsiteY101" fmla="*/ 14855 h 60505"/>
                  <a:gd name="connsiteX102" fmla="*/ 179274 w 442552"/>
                  <a:gd name="connsiteY102" fmla="*/ 21514 h 60505"/>
                  <a:gd name="connsiteX103" fmla="*/ 177738 w 442552"/>
                  <a:gd name="connsiteY103" fmla="*/ 30221 h 60505"/>
                  <a:gd name="connsiteX104" fmla="*/ 179274 w 442552"/>
                  <a:gd name="connsiteY104" fmla="*/ 39441 h 60505"/>
                  <a:gd name="connsiteX105" fmla="*/ 183372 w 442552"/>
                  <a:gd name="connsiteY105" fmla="*/ 45588 h 60505"/>
                  <a:gd name="connsiteX106" fmla="*/ 188494 w 442552"/>
                  <a:gd name="connsiteY106" fmla="*/ 49685 h 60505"/>
                  <a:gd name="connsiteX107" fmla="*/ 195665 w 442552"/>
                  <a:gd name="connsiteY107" fmla="*/ 51222 h 60505"/>
                  <a:gd name="connsiteX108" fmla="*/ 199763 w 442552"/>
                  <a:gd name="connsiteY108" fmla="*/ 51222 h 60505"/>
                  <a:gd name="connsiteX109" fmla="*/ 206422 w 442552"/>
                  <a:gd name="connsiteY109" fmla="*/ 48661 h 60505"/>
                  <a:gd name="connsiteX110" fmla="*/ 208983 w 442552"/>
                  <a:gd name="connsiteY110" fmla="*/ 46612 h 60505"/>
                  <a:gd name="connsiteX111" fmla="*/ 210007 w 442552"/>
                  <a:gd name="connsiteY111" fmla="*/ 46612 h 60505"/>
                  <a:gd name="connsiteX112" fmla="*/ 211032 w 442552"/>
                  <a:gd name="connsiteY112" fmla="*/ 46100 h 60505"/>
                  <a:gd name="connsiteX113" fmla="*/ 262253 w 442552"/>
                  <a:gd name="connsiteY113" fmla="*/ 513 h 60505"/>
                  <a:gd name="connsiteX114" fmla="*/ 262253 w 442552"/>
                  <a:gd name="connsiteY114" fmla="*/ 9221 h 60505"/>
                  <a:gd name="connsiteX115" fmla="*/ 236130 w 442552"/>
                  <a:gd name="connsiteY115" fmla="*/ 9221 h 60505"/>
                  <a:gd name="connsiteX116" fmla="*/ 236130 w 442552"/>
                  <a:gd name="connsiteY116" fmla="*/ 26124 h 60505"/>
                  <a:gd name="connsiteX117" fmla="*/ 256618 w 442552"/>
                  <a:gd name="connsiteY117" fmla="*/ 26124 h 60505"/>
                  <a:gd name="connsiteX118" fmla="*/ 256618 w 442552"/>
                  <a:gd name="connsiteY118" fmla="*/ 34319 h 60505"/>
                  <a:gd name="connsiteX119" fmla="*/ 236130 w 442552"/>
                  <a:gd name="connsiteY119" fmla="*/ 34319 h 60505"/>
                  <a:gd name="connsiteX120" fmla="*/ 236130 w 442552"/>
                  <a:gd name="connsiteY120" fmla="*/ 51222 h 60505"/>
                  <a:gd name="connsiteX121" fmla="*/ 262253 w 442552"/>
                  <a:gd name="connsiteY121" fmla="*/ 51222 h 60505"/>
                  <a:gd name="connsiteX122" fmla="*/ 262253 w 442552"/>
                  <a:gd name="connsiteY122" fmla="*/ 59930 h 60505"/>
                  <a:gd name="connsiteX123" fmla="*/ 224861 w 442552"/>
                  <a:gd name="connsiteY123" fmla="*/ 59930 h 60505"/>
                  <a:gd name="connsiteX124" fmla="*/ 224861 w 442552"/>
                  <a:gd name="connsiteY124" fmla="*/ 513 h 60505"/>
                  <a:gd name="connsiteX125" fmla="*/ 262253 w 442552"/>
                  <a:gd name="connsiteY125" fmla="*/ 513 h 60505"/>
                  <a:gd name="connsiteX126" fmla="*/ 303230 w 442552"/>
                  <a:gd name="connsiteY126" fmla="*/ 11270 h 60505"/>
                  <a:gd name="connsiteX127" fmla="*/ 302717 w 442552"/>
                  <a:gd name="connsiteY127" fmla="*/ 12806 h 60505"/>
                  <a:gd name="connsiteX128" fmla="*/ 301181 w 442552"/>
                  <a:gd name="connsiteY128" fmla="*/ 12806 h 60505"/>
                  <a:gd name="connsiteX129" fmla="*/ 299644 w 442552"/>
                  <a:gd name="connsiteY129" fmla="*/ 12806 h 60505"/>
                  <a:gd name="connsiteX130" fmla="*/ 293498 w 442552"/>
                  <a:gd name="connsiteY130" fmla="*/ 9733 h 60505"/>
                  <a:gd name="connsiteX131" fmla="*/ 289400 w 442552"/>
                  <a:gd name="connsiteY131" fmla="*/ 9221 h 60505"/>
                  <a:gd name="connsiteX132" fmla="*/ 285302 w 442552"/>
                  <a:gd name="connsiteY132" fmla="*/ 9221 h 60505"/>
                  <a:gd name="connsiteX133" fmla="*/ 282229 w 442552"/>
                  <a:gd name="connsiteY133" fmla="*/ 11270 h 60505"/>
                  <a:gd name="connsiteX134" fmla="*/ 280692 w 442552"/>
                  <a:gd name="connsiteY134" fmla="*/ 13318 h 60505"/>
                  <a:gd name="connsiteX135" fmla="*/ 280180 w 442552"/>
                  <a:gd name="connsiteY135" fmla="*/ 16392 h 60505"/>
                  <a:gd name="connsiteX136" fmla="*/ 281204 w 442552"/>
                  <a:gd name="connsiteY136" fmla="*/ 19977 h 60505"/>
                  <a:gd name="connsiteX137" fmla="*/ 284278 w 442552"/>
                  <a:gd name="connsiteY137" fmla="*/ 22538 h 60505"/>
                  <a:gd name="connsiteX138" fmla="*/ 288888 w 442552"/>
                  <a:gd name="connsiteY138" fmla="*/ 24075 h 60505"/>
                  <a:gd name="connsiteX139" fmla="*/ 299132 w 442552"/>
                  <a:gd name="connsiteY139" fmla="*/ 27660 h 60505"/>
                  <a:gd name="connsiteX140" fmla="*/ 303230 w 442552"/>
                  <a:gd name="connsiteY140" fmla="*/ 30734 h 60505"/>
                  <a:gd name="connsiteX141" fmla="*/ 307327 w 442552"/>
                  <a:gd name="connsiteY141" fmla="*/ 40978 h 60505"/>
                  <a:gd name="connsiteX142" fmla="*/ 306303 w 442552"/>
                  <a:gd name="connsiteY142" fmla="*/ 48661 h 60505"/>
                  <a:gd name="connsiteX143" fmla="*/ 296059 w 442552"/>
                  <a:gd name="connsiteY143" fmla="*/ 58905 h 60505"/>
                  <a:gd name="connsiteX144" fmla="*/ 267887 w 442552"/>
                  <a:gd name="connsiteY144" fmla="*/ 52759 h 60505"/>
                  <a:gd name="connsiteX145" fmla="*/ 270448 w 442552"/>
                  <a:gd name="connsiteY145" fmla="*/ 47636 h 60505"/>
                  <a:gd name="connsiteX146" fmla="*/ 271473 w 442552"/>
                  <a:gd name="connsiteY146" fmla="*/ 46612 h 60505"/>
                  <a:gd name="connsiteX147" fmla="*/ 275570 w 442552"/>
                  <a:gd name="connsiteY147" fmla="*/ 46612 h 60505"/>
                  <a:gd name="connsiteX148" fmla="*/ 281717 w 442552"/>
                  <a:gd name="connsiteY148" fmla="*/ 50710 h 60505"/>
                  <a:gd name="connsiteX149" fmla="*/ 286839 w 442552"/>
                  <a:gd name="connsiteY149" fmla="*/ 51734 h 60505"/>
                  <a:gd name="connsiteX150" fmla="*/ 294522 w 442552"/>
                  <a:gd name="connsiteY150" fmla="*/ 49173 h 60505"/>
                  <a:gd name="connsiteX151" fmla="*/ 297083 w 442552"/>
                  <a:gd name="connsiteY151" fmla="*/ 43027 h 60505"/>
                  <a:gd name="connsiteX152" fmla="*/ 296059 w 442552"/>
                  <a:gd name="connsiteY152" fmla="*/ 38929 h 60505"/>
                  <a:gd name="connsiteX153" fmla="*/ 292986 w 442552"/>
                  <a:gd name="connsiteY153" fmla="*/ 36880 h 60505"/>
                  <a:gd name="connsiteX154" fmla="*/ 288375 w 442552"/>
                  <a:gd name="connsiteY154" fmla="*/ 34831 h 60505"/>
                  <a:gd name="connsiteX155" fmla="*/ 278131 w 442552"/>
                  <a:gd name="connsiteY155" fmla="*/ 31246 h 60505"/>
                  <a:gd name="connsiteX156" fmla="*/ 274034 w 442552"/>
                  <a:gd name="connsiteY156" fmla="*/ 28685 h 60505"/>
                  <a:gd name="connsiteX157" fmla="*/ 270960 w 442552"/>
                  <a:gd name="connsiteY157" fmla="*/ 23563 h 60505"/>
                  <a:gd name="connsiteX158" fmla="*/ 275058 w 442552"/>
                  <a:gd name="connsiteY158" fmla="*/ 5123 h 60505"/>
                  <a:gd name="connsiteX159" fmla="*/ 289400 w 442552"/>
                  <a:gd name="connsiteY159" fmla="*/ 1 h 60505"/>
                  <a:gd name="connsiteX160" fmla="*/ 298620 w 442552"/>
                  <a:gd name="connsiteY160" fmla="*/ 1537 h 60505"/>
                  <a:gd name="connsiteX161" fmla="*/ 306303 w 442552"/>
                  <a:gd name="connsiteY161" fmla="*/ 6659 h 60505"/>
                  <a:gd name="connsiteX162" fmla="*/ 303742 w 442552"/>
                  <a:gd name="connsiteY162" fmla="*/ 11782 h 60505"/>
                  <a:gd name="connsiteX163" fmla="*/ 347792 w 442552"/>
                  <a:gd name="connsiteY163" fmla="*/ 11270 h 60505"/>
                  <a:gd name="connsiteX164" fmla="*/ 346768 w 442552"/>
                  <a:gd name="connsiteY164" fmla="*/ 12806 h 60505"/>
                  <a:gd name="connsiteX165" fmla="*/ 343182 w 442552"/>
                  <a:gd name="connsiteY165" fmla="*/ 12806 h 60505"/>
                  <a:gd name="connsiteX166" fmla="*/ 338060 w 442552"/>
                  <a:gd name="connsiteY166" fmla="*/ 9733 h 60505"/>
                  <a:gd name="connsiteX167" fmla="*/ 332938 w 442552"/>
                  <a:gd name="connsiteY167" fmla="*/ 9221 h 60505"/>
                  <a:gd name="connsiteX168" fmla="*/ 329352 w 442552"/>
                  <a:gd name="connsiteY168" fmla="*/ 9221 h 60505"/>
                  <a:gd name="connsiteX169" fmla="*/ 326279 w 442552"/>
                  <a:gd name="connsiteY169" fmla="*/ 11270 h 60505"/>
                  <a:gd name="connsiteX170" fmla="*/ 324742 w 442552"/>
                  <a:gd name="connsiteY170" fmla="*/ 13318 h 60505"/>
                  <a:gd name="connsiteX171" fmla="*/ 324230 w 442552"/>
                  <a:gd name="connsiteY171" fmla="*/ 16392 h 60505"/>
                  <a:gd name="connsiteX172" fmla="*/ 325255 w 442552"/>
                  <a:gd name="connsiteY172" fmla="*/ 19977 h 60505"/>
                  <a:gd name="connsiteX173" fmla="*/ 328328 w 442552"/>
                  <a:gd name="connsiteY173" fmla="*/ 22538 h 60505"/>
                  <a:gd name="connsiteX174" fmla="*/ 332938 w 442552"/>
                  <a:gd name="connsiteY174" fmla="*/ 24075 h 60505"/>
                  <a:gd name="connsiteX175" fmla="*/ 343182 w 442552"/>
                  <a:gd name="connsiteY175" fmla="*/ 27660 h 60505"/>
                  <a:gd name="connsiteX176" fmla="*/ 347280 w 442552"/>
                  <a:gd name="connsiteY176" fmla="*/ 30734 h 60505"/>
                  <a:gd name="connsiteX177" fmla="*/ 351378 w 442552"/>
                  <a:gd name="connsiteY177" fmla="*/ 40978 h 60505"/>
                  <a:gd name="connsiteX178" fmla="*/ 349841 w 442552"/>
                  <a:gd name="connsiteY178" fmla="*/ 48661 h 60505"/>
                  <a:gd name="connsiteX179" fmla="*/ 339597 w 442552"/>
                  <a:gd name="connsiteY179" fmla="*/ 58905 h 60505"/>
                  <a:gd name="connsiteX180" fmla="*/ 330889 w 442552"/>
                  <a:gd name="connsiteY180" fmla="*/ 60442 h 60505"/>
                  <a:gd name="connsiteX181" fmla="*/ 311425 w 442552"/>
                  <a:gd name="connsiteY181" fmla="*/ 52759 h 60505"/>
                  <a:gd name="connsiteX182" fmla="*/ 314498 w 442552"/>
                  <a:gd name="connsiteY182" fmla="*/ 47636 h 60505"/>
                  <a:gd name="connsiteX183" fmla="*/ 315523 w 442552"/>
                  <a:gd name="connsiteY183" fmla="*/ 46612 h 60505"/>
                  <a:gd name="connsiteX184" fmla="*/ 319108 w 442552"/>
                  <a:gd name="connsiteY184" fmla="*/ 46612 h 60505"/>
                  <a:gd name="connsiteX185" fmla="*/ 325767 w 442552"/>
                  <a:gd name="connsiteY185" fmla="*/ 50710 h 60505"/>
                  <a:gd name="connsiteX186" fmla="*/ 330889 w 442552"/>
                  <a:gd name="connsiteY186" fmla="*/ 51734 h 60505"/>
                  <a:gd name="connsiteX187" fmla="*/ 338572 w 442552"/>
                  <a:gd name="connsiteY187" fmla="*/ 49173 h 60505"/>
                  <a:gd name="connsiteX188" fmla="*/ 341133 w 442552"/>
                  <a:gd name="connsiteY188" fmla="*/ 43027 h 60505"/>
                  <a:gd name="connsiteX189" fmla="*/ 340109 w 442552"/>
                  <a:gd name="connsiteY189" fmla="*/ 38929 h 60505"/>
                  <a:gd name="connsiteX190" fmla="*/ 337036 w 442552"/>
                  <a:gd name="connsiteY190" fmla="*/ 36880 h 60505"/>
                  <a:gd name="connsiteX191" fmla="*/ 332426 w 442552"/>
                  <a:gd name="connsiteY191" fmla="*/ 34831 h 60505"/>
                  <a:gd name="connsiteX192" fmla="*/ 322181 w 442552"/>
                  <a:gd name="connsiteY192" fmla="*/ 31246 h 60505"/>
                  <a:gd name="connsiteX193" fmla="*/ 318084 w 442552"/>
                  <a:gd name="connsiteY193" fmla="*/ 28685 h 60505"/>
                  <a:gd name="connsiteX194" fmla="*/ 315011 w 442552"/>
                  <a:gd name="connsiteY194" fmla="*/ 23563 h 60505"/>
                  <a:gd name="connsiteX195" fmla="*/ 318596 w 442552"/>
                  <a:gd name="connsiteY195" fmla="*/ 5123 h 60505"/>
                  <a:gd name="connsiteX196" fmla="*/ 324742 w 442552"/>
                  <a:gd name="connsiteY196" fmla="*/ 1537 h 60505"/>
                  <a:gd name="connsiteX197" fmla="*/ 332938 w 442552"/>
                  <a:gd name="connsiteY197" fmla="*/ 1 h 60505"/>
                  <a:gd name="connsiteX198" fmla="*/ 343182 w 442552"/>
                  <a:gd name="connsiteY198" fmla="*/ 1537 h 60505"/>
                  <a:gd name="connsiteX199" fmla="*/ 350353 w 442552"/>
                  <a:gd name="connsiteY199" fmla="*/ 6659 h 60505"/>
                  <a:gd name="connsiteX200" fmla="*/ 347792 w 442552"/>
                  <a:gd name="connsiteY200" fmla="*/ 11782 h 60505"/>
                  <a:gd name="connsiteX201" fmla="*/ 397477 w 442552"/>
                  <a:gd name="connsiteY201" fmla="*/ 1025 h 60505"/>
                  <a:gd name="connsiteX202" fmla="*/ 397477 w 442552"/>
                  <a:gd name="connsiteY202" fmla="*/ 9221 h 60505"/>
                  <a:gd name="connsiteX203" fmla="*/ 370842 w 442552"/>
                  <a:gd name="connsiteY203" fmla="*/ 9221 h 60505"/>
                  <a:gd name="connsiteX204" fmla="*/ 370842 w 442552"/>
                  <a:gd name="connsiteY204" fmla="*/ 26124 h 60505"/>
                  <a:gd name="connsiteX205" fmla="*/ 391330 w 442552"/>
                  <a:gd name="connsiteY205" fmla="*/ 26124 h 60505"/>
                  <a:gd name="connsiteX206" fmla="*/ 391330 w 442552"/>
                  <a:gd name="connsiteY206" fmla="*/ 34319 h 60505"/>
                  <a:gd name="connsiteX207" fmla="*/ 370842 w 442552"/>
                  <a:gd name="connsiteY207" fmla="*/ 34319 h 60505"/>
                  <a:gd name="connsiteX208" fmla="*/ 370842 w 442552"/>
                  <a:gd name="connsiteY208" fmla="*/ 51222 h 60505"/>
                  <a:gd name="connsiteX209" fmla="*/ 397477 w 442552"/>
                  <a:gd name="connsiteY209" fmla="*/ 51222 h 60505"/>
                  <a:gd name="connsiteX210" fmla="*/ 397477 w 442552"/>
                  <a:gd name="connsiteY210" fmla="*/ 59930 h 60505"/>
                  <a:gd name="connsiteX211" fmla="*/ 360085 w 442552"/>
                  <a:gd name="connsiteY211" fmla="*/ 59930 h 60505"/>
                  <a:gd name="connsiteX212" fmla="*/ 360085 w 442552"/>
                  <a:gd name="connsiteY212" fmla="*/ 513 h 60505"/>
                  <a:gd name="connsiteX213" fmla="*/ 397477 w 442552"/>
                  <a:gd name="connsiteY213" fmla="*/ 513 h 60505"/>
                  <a:gd name="connsiteX214" fmla="*/ 438454 w 442552"/>
                  <a:gd name="connsiteY214" fmla="*/ 11270 h 60505"/>
                  <a:gd name="connsiteX215" fmla="*/ 437429 w 442552"/>
                  <a:gd name="connsiteY215" fmla="*/ 12806 h 60505"/>
                  <a:gd name="connsiteX216" fmla="*/ 435893 w 442552"/>
                  <a:gd name="connsiteY216" fmla="*/ 12806 h 60505"/>
                  <a:gd name="connsiteX217" fmla="*/ 434356 w 442552"/>
                  <a:gd name="connsiteY217" fmla="*/ 12806 h 60505"/>
                  <a:gd name="connsiteX218" fmla="*/ 428722 w 442552"/>
                  <a:gd name="connsiteY218" fmla="*/ 9733 h 60505"/>
                  <a:gd name="connsiteX219" fmla="*/ 424112 w 442552"/>
                  <a:gd name="connsiteY219" fmla="*/ 9221 h 60505"/>
                  <a:gd name="connsiteX220" fmla="*/ 420014 w 442552"/>
                  <a:gd name="connsiteY220" fmla="*/ 9221 h 60505"/>
                  <a:gd name="connsiteX221" fmla="*/ 417453 w 442552"/>
                  <a:gd name="connsiteY221" fmla="*/ 11270 h 60505"/>
                  <a:gd name="connsiteX222" fmla="*/ 415404 w 442552"/>
                  <a:gd name="connsiteY222" fmla="*/ 13318 h 60505"/>
                  <a:gd name="connsiteX223" fmla="*/ 415404 w 442552"/>
                  <a:gd name="connsiteY223" fmla="*/ 16392 h 60505"/>
                  <a:gd name="connsiteX224" fmla="*/ 415916 w 442552"/>
                  <a:gd name="connsiteY224" fmla="*/ 19977 h 60505"/>
                  <a:gd name="connsiteX225" fmla="*/ 419502 w 442552"/>
                  <a:gd name="connsiteY225" fmla="*/ 22538 h 60505"/>
                  <a:gd name="connsiteX226" fmla="*/ 423600 w 442552"/>
                  <a:gd name="connsiteY226" fmla="*/ 24075 h 60505"/>
                  <a:gd name="connsiteX227" fmla="*/ 433844 w 442552"/>
                  <a:gd name="connsiteY227" fmla="*/ 27660 h 60505"/>
                  <a:gd name="connsiteX228" fmla="*/ 437942 w 442552"/>
                  <a:gd name="connsiteY228" fmla="*/ 30734 h 60505"/>
                  <a:gd name="connsiteX229" fmla="*/ 442552 w 442552"/>
                  <a:gd name="connsiteY229" fmla="*/ 40978 h 60505"/>
                  <a:gd name="connsiteX230" fmla="*/ 441015 w 442552"/>
                  <a:gd name="connsiteY230" fmla="*/ 48661 h 60505"/>
                  <a:gd name="connsiteX231" fmla="*/ 430770 w 442552"/>
                  <a:gd name="connsiteY231" fmla="*/ 58905 h 60505"/>
                  <a:gd name="connsiteX232" fmla="*/ 402599 w 442552"/>
                  <a:gd name="connsiteY232" fmla="*/ 52759 h 60505"/>
                  <a:gd name="connsiteX233" fmla="*/ 405672 w 442552"/>
                  <a:gd name="connsiteY233" fmla="*/ 47636 h 60505"/>
                  <a:gd name="connsiteX234" fmla="*/ 406696 w 442552"/>
                  <a:gd name="connsiteY234" fmla="*/ 46612 h 60505"/>
                  <a:gd name="connsiteX235" fmla="*/ 410282 w 442552"/>
                  <a:gd name="connsiteY235" fmla="*/ 46612 h 60505"/>
                  <a:gd name="connsiteX236" fmla="*/ 416941 w 442552"/>
                  <a:gd name="connsiteY236" fmla="*/ 50710 h 60505"/>
                  <a:gd name="connsiteX237" fmla="*/ 422063 w 442552"/>
                  <a:gd name="connsiteY237" fmla="*/ 51734 h 60505"/>
                  <a:gd name="connsiteX238" fmla="*/ 429234 w 442552"/>
                  <a:gd name="connsiteY238" fmla="*/ 49173 h 60505"/>
                  <a:gd name="connsiteX239" fmla="*/ 431795 w 442552"/>
                  <a:gd name="connsiteY239" fmla="*/ 43027 h 60505"/>
                  <a:gd name="connsiteX240" fmla="*/ 430770 w 442552"/>
                  <a:gd name="connsiteY240" fmla="*/ 38929 h 60505"/>
                  <a:gd name="connsiteX241" fmla="*/ 427697 w 442552"/>
                  <a:gd name="connsiteY241" fmla="*/ 36880 h 60505"/>
                  <a:gd name="connsiteX242" fmla="*/ 423087 w 442552"/>
                  <a:gd name="connsiteY242" fmla="*/ 34831 h 60505"/>
                  <a:gd name="connsiteX243" fmla="*/ 412843 w 442552"/>
                  <a:gd name="connsiteY243" fmla="*/ 31246 h 60505"/>
                  <a:gd name="connsiteX244" fmla="*/ 408745 w 442552"/>
                  <a:gd name="connsiteY244" fmla="*/ 28685 h 60505"/>
                  <a:gd name="connsiteX245" fmla="*/ 405672 w 442552"/>
                  <a:gd name="connsiteY245" fmla="*/ 23563 h 60505"/>
                  <a:gd name="connsiteX246" fmla="*/ 409770 w 442552"/>
                  <a:gd name="connsiteY246" fmla="*/ 5123 h 60505"/>
                  <a:gd name="connsiteX247" fmla="*/ 424112 w 442552"/>
                  <a:gd name="connsiteY247" fmla="*/ 1 h 60505"/>
                  <a:gd name="connsiteX248" fmla="*/ 433844 w 442552"/>
                  <a:gd name="connsiteY248" fmla="*/ 1537 h 60505"/>
                  <a:gd name="connsiteX249" fmla="*/ 441015 w 442552"/>
                  <a:gd name="connsiteY249" fmla="*/ 6659 h 60505"/>
                  <a:gd name="connsiteX250" fmla="*/ 438454 w 442552"/>
                  <a:gd name="connsiteY250" fmla="*/ 11782 h 6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</a:cxnLst>
                <a:rect l="l" t="t" r="r" b="b"/>
                <a:pathLst>
                  <a:path w="442552" h="60505">
                    <a:moveTo>
                      <a:pt x="11269" y="39441"/>
                    </a:moveTo>
                    <a:lnTo>
                      <a:pt x="11269" y="59930"/>
                    </a:lnTo>
                    <a:lnTo>
                      <a:pt x="0" y="59930"/>
                    </a:lnTo>
                    <a:lnTo>
                      <a:pt x="0" y="513"/>
                    </a:lnTo>
                    <a:lnTo>
                      <a:pt x="19464" y="513"/>
                    </a:lnTo>
                    <a:cubicBezTo>
                      <a:pt x="23050" y="513"/>
                      <a:pt x="26635" y="1025"/>
                      <a:pt x="29708" y="2050"/>
                    </a:cubicBezTo>
                    <a:cubicBezTo>
                      <a:pt x="32269" y="3074"/>
                      <a:pt x="34830" y="4098"/>
                      <a:pt x="36879" y="6147"/>
                    </a:cubicBezTo>
                    <a:lnTo>
                      <a:pt x="40977" y="11782"/>
                    </a:lnTo>
                    <a:lnTo>
                      <a:pt x="42514" y="19465"/>
                    </a:lnTo>
                    <a:cubicBezTo>
                      <a:pt x="42514" y="22538"/>
                      <a:pt x="42001" y="24587"/>
                      <a:pt x="40977" y="27660"/>
                    </a:cubicBezTo>
                    <a:lnTo>
                      <a:pt x="36367" y="33807"/>
                    </a:lnTo>
                    <a:cubicBezTo>
                      <a:pt x="34236" y="35463"/>
                      <a:pt x="31799" y="36681"/>
                      <a:pt x="29196" y="37393"/>
                    </a:cubicBezTo>
                    <a:cubicBezTo>
                      <a:pt x="26635" y="38417"/>
                      <a:pt x="23050" y="38929"/>
                      <a:pt x="18952" y="38929"/>
                    </a:cubicBezTo>
                    <a:lnTo>
                      <a:pt x="11269" y="38929"/>
                    </a:lnTo>
                    <a:close/>
                    <a:moveTo>
                      <a:pt x="11269" y="30221"/>
                    </a:moveTo>
                    <a:lnTo>
                      <a:pt x="19464" y="30221"/>
                    </a:lnTo>
                    <a:lnTo>
                      <a:pt x="24586" y="29709"/>
                    </a:lnTo>
                    <a:lnTo>
                      <a:pt x="28172" y="27660"/>
                    </a:lnTo>
                    <a:lnTo>
                      <a:pt x="30733" y="24075"/>
                    </a:lnTo>
                    <a:cubicBezTo>
                      <a:pt x="31708" y="21254"/>
                      <a:pt x="31708" y="18188"/>
                      <a:pt x="30733" y="15367"/>
                    </a:cubicBezTo>
                    <a:lnTo>
                      <a:pt x="28172" y="11782"/>
                    </a:lnTo>
                    <a:cubicBezTo>
                      <a:pt x="27128" y="10862"/>
                      <a:pt x="25908" y="10165"/>
                      <a:pt x="24586" y="9733"/>
                    </a:cubicBezTo>
                    <a:lnTo>
                      <a:pt x="19464" y="9221"/>
                    </a:lnTo>
                    <a:lnTo>
                      <a:pt x="11269" y="9221"/>
                    </a:lnTo>
                    <a:lnTo>
                      <a:pt x="11269" y="30221"/>
                    </a:lnTo>
                    <a:close/>
                    <a:moveTo>
                      <a:pt x="62490" y="36880"/>
                    </a:moveTo>
                    <a:lnTo>
                      <a:pt x="62490" y="59930"/>
                    </a:lnTo>
                    <a:lnTo>
                      <a:pt x="51221" y="59930"/>
                    </a:lnTo>
                    <a:lnTo>
                      <a:pt x="51221" y="513"/>
                    </a:lnTo>
                    <a:lnTo>
                      <a:pt x="69149" y="513"/>
                    </a:lnTo>
                    <a:cubicBezTo>
                      <a:pt x="73246" y="513"/>
                      <a:pt x="76832" y="1025"/>
                      <a:pt x="79393" y="2050"/>
                    </a:cubicBezTo>
                    <a:cubicBezTo>
                      <a:pt x="82466" y="2562"/>
                      <a:pt x="84515" y="4098"/>
                      <a:pt x="86564" y="5635"/>
                    </a:cubicBezTo>
                    <a:cubicBezTo>
                      <a:pt x="88613" y="7172"/>
                      <a:pt x="90149" y="8708"/>
                      <a:pt x="90662" y="10757"/>
                    </a:cubicBezTo>
                    <a:cubicBezTo>
                      <a:pt x="93058" y="16523"/>
                      <a:pt x="92282" y="23120"/>
                      <a:pt x="88613" y="28173"/>
                    </a:cubicBezTo>
                    <a:lnTo>
                      <a:pt x="84515" y="32270"/>
                    </a:lnTo>
                    <a:lnTo>
                      <a:pt x="79393" y="34831"/>
                    </a:lnTo>
                    <a:lnTo>
                      <a:pt x="82466" y="37905"/>
                    </a:lnTo>
                    <a:lnTo>
                      <a:pt x="97832" y="59930"/>
                    </a:lnTo>
                    <a:lnTo>
                      <a:pt x="87588" y="59930"/>
                    </a:lnTo>
                    <a:cubicBezTo>
                      <a:pt x="86705" y="59983"/>
                      <a:pt x="85822" y="59807"/>
                      <a:pt x="85027" y="59418"/>
                    </a:cubicBezTo>
                    <a:cubicBezTo>
                      <a:pt x="84411" y="59021"/>
                      <a:pt x="83887" y="58497"/>
                      <a:pt x="83491" y="57881"/>
                    </a:cubicBezTo>
                    <a:lnTo>
                      <a:pt x="71197" y="38929"/>
                    </a:lnTo>
                    <a:lnTo>
                      <a:pt x="69661" y="37392"/>
                    </a:lnTo>
                    <a:cubicBezTo>
                      <a:pt x="68866" y="37003"/>
                      <a:pt x="67983" y="36827"/>
                      <a:pt x="67100" y="36880"/>
                    </a:cubicBezTo>
                    <a:lnTo>
                      <a:pt x="61978" y="36880"/>
                    </a:lnTo>
                    <a:close/>
                    <a:moveTo>
                      <a:pt x="62490" y="28685"/>
                    </a:moveTo>
                    <a:lnTo>
                      <a:pt x="69149" y="28685"/>
                    </a:lnTo>
                    <a:lnTo>
                      <a:pt x="74271" y="28172"/>
                    </a:lnTo>
                    <a:lnTo>
                      <a:pt x="78368" y="26124"/>
                    </a:lnTo>
                    <a:lnTo>
                      <a:pt x="80417" y="22538"/>
                    </a:lnTo>
                    <a:lnTo>
                      <a:pt x="81442" y="18441"/>
                    </a:lnTo>
                    <a:cubicBezTo>
                      <a:pt x="81442" y="15367"/>
                      <a:pt x="80417" y="13318"/>
                      <a:pt x="78368" y="11782"/>
                    </a:cubicBezTo>
                    <a:cubicBezTo>
                      <a:pt x="76319" y="10245"/>
                      <a:pt x="73246" y="9221"/>
                      <a:pt x="69149" y="9221"/>
                    </a:cubicBezTo>
                    <a:lnTo>
                      <a:pt x="62490" y="9221"/>
                    </a:lnTo>
                    <a:lnTo>
                      <a:pt x="62490" y="28685"/>
                    </a:lnTo>
                    <a:close/>
                    <a:moveTo>
                      <a:pt x="161347" y="30221"/>
                    </a:moveTo>
                    <a:cubicBezTo>
                      <a:pt x="161347" y="34831"/>
                      <a:pt x="160834" y="38417"/>
                      <a:pt x="159298" y="42514"/>
                    </a:cubicBezTo>
                    <a:cubicBezTo>
                      <a:pt x="157761" y="46100"/>
                      <a:pt x="155712" y="49173"/>
                      <a:pt x="153151" y="51734"/>
                    </a:cubicBezTo>
                    <a:cubicBezTo>
                      <a:pt x="150590" y="54808"/>
                      <a:pt x="147517" y="56857"/>
                      <a:pt x="143419" y="58393"/>
                    </a:cubicBezTo>
                    <a:cubicBezTo>
                      <a:pt x="139834" y="59930"/>
                      <a:pt x="135736" y="60442"/>
                      <a:pt x="131639" y="60442"/>
                    </a:cubicBezTo>
                    <a:cubicBezTo>
                      <a:pt x="119342" y="61139"/>
                      <a:pt x="108065" y="53621"/>
                      <a:pt x="103979" y="42002"/>
                    </a:cubicBezTo>
                    <a:cubicBezTo>
                      <a:pt x="101930" y="38417"/>
                      <a:pt x="101418" y="34831"/>
                      <a:pt x="101418" y="30221"/>
                    </a:cubicBezTo>
                    <a:cubicBezTo>
                      <a:pt x="101418" y="26124"/>
                      <a:pt x="101930" y="22026"/>
                      <a:pt x="103467" y="18441"/>
                    </a:cubicBezTo>
                    <a:cubicBezTo>
                      <a:pt x="106147" y="11115"/>
                      <a:pt x="111696" y="5197"/>
                      <a:pt x="118833" y="2050"/>
                    </a:cubicBezTo>
                    <a:cubicBezTo>
                      <a:pt x="122931" y="1025"/>
                      <a:pt x="127029" y="1"/>
                      <a:pt x="131639" y="1"/>
                    </a:cubicBezTo>
                    <a:cubicBezTo>
                      <a:pt x="135736" y="1"/>
                      <a:pt x="139834" y="1025"/>
                      <a:pt x="143419" y="2562"/>
                    </a:cubicBezTo>
                    <a:cubicBezTo>
                      <a:pt x="150390" y="5423"/>
                      <a:pt x="155925" y="10957"/>
                      <a:pt x="158786" y="17928"/>
                    </a:cubicBezTo>
                    <a:cubicBezTo>
                      <a:pt x="160834" y="22026"/>
                      <a:pt x="161347" y="26124"/>
                      <a:pt x="161347" y="30221"/>
                    </a:cubicBezTo>
                    <a:close/>
                    <a:moveTo>
                      <a:pt x="150078" y="30221"/>
                    </a:moveTo>
                    <a:cubicBezTo>
                      <a:pt x="150078" y="27148"/>
                      <a:pt x="150078" y="24075"/>
                      <a:pt x="148542" y="21514"/>
                    </a:cubicBezTo>
                    <a:cubicBezTo>
                      <a:pt x="147079" y="16764"/>
                      <a:pt x="143478" y="12973"/>
                      <a:pt x="138809" y="11270"/>
                    </a:cubicBezTo>
                    <a:cubicBezTo>
                      <a:pt x="136564" y="10154"/>
                      <a:pt x="134134" y="9459"/>
                      <a:pt x="131638" y="9221"/>
                    </a:cubicBezTo>
                    <a:cubicBezTo>
                      <a:pt x="128565" y="9221"/>
                      <a:pt x="126004" y="9733"/>
                      <a:pt x="123443" y="10757"/>
                    </a:cubicBezTo>
                    <a:lnTo>
                      <a:pt x="117809" y="14855"/>
                    </a:lnTo>
                    <a:lnTo>
                      <a:pt x="113711" y="21514"/>
                    </a:lnTo>
                    <a:lnTo>
                      <a:pt x="112687" y="30221"/>
                    </a:lnTo>
                    <a:cubicBezTo>
                      <a:pt x="112687" y="33807"/>
                      <a:pt x="112687" y="36368"/>
                      <a:pt x="113711" y="38929"/>
                    </a:cubicBezTo>
                    <a:lnTo>
                      <a:pt x="117809" y="45588"/>
                    </a:lnTo>
                    <a:cubicBezTo>
                      <a:pt x="119345" y="47636"/>
                      <a:pt x="121394" y="48661"/>
                      <a:pt x="123443" y="49685"/>
                    </a:cubicBezTo>
                    <a:cubicBezTo>
                      <a:pt x="126004" y="50710"/>
                      <a:pt x="128565" y="51222"/>
                      <a:pt x="131639" y="51222"/>
                    </a:cubicBezTo>
                    <a:lnTo>
                      <a:pt x="139322" y="49685"/>
                    </a:lnTo>
                    <a:cubicBezTo>
                      <a:pt x="141370" y="48661"/>
                      <a:pt x="143419" y="47636"/>
                      <a:pt x="144956" y="45588"/>
                    </a:cubicBezTo>
                    <a:cubicBezTo>
                      <a:pt x="146493" y="44051"/>
                      <a:pt x="148029" y="41490"/>
                      <a:pt x="148542" y="38929"/>
                    </a:cubicBezTo>
                    <a:cubicBezTo>
                      <a:pt x="149566" y="36368"/>
                      <a:pt x="150078" y="33807"/>
                      <a:pt x="150078" y="30221"/>
                    </a:cubicBezTo>
                    <a:close/>
                    <a:moveTo>
                      <a:pt x="211032" y="45588"/>
                    </a:moveTo>
                    <a:lnTo>
                      <a:pt x="212568" y="46612"/>
                    </a:lnTo>
                    <a:lnTo>
                      <a:pt x="216666" y="51734"/>
                    </a:lnTo>
                    <a:cubicBezTo>
                      <a:pt x="214105" y="54295"/>
                      <a:pt x="211544" y="56857"/>
                      <a:pt x="207958" y="58393"/>
                    </a:cubicBezTo>
                    <a:cubicBezTo>
                      <a:pt x="203884" y="59979"/>
                      <a:pt x="199518" y="60678"/>
                      <a:pt x="195153" y="60442"/>
                    </a:cubicBezTo>
                    <a:cubicBezTo>
                      <a:pt x="183217" y="61271"/>
                      <a:pt x="172243" y="53885"/>
                      <a:pt x="168518" y="42515"/>
                    </a:cubicBezTo>
                    <a:cubicBezTo>
                      <a:pt x="165620" y="34575"/>
                      <a:pt x="165620" y="25868"/>
                      <a:pt x="168518" y="17929"/>
                    </a:cubicBezTo>
                    <a:cubicBezTo>
                      <a:pt x="171614" y="10755"/>
                      <a:pt x="177550" y="5190"/>
                      <a:pt x="184909" y="2562"/>
                    </a:cubicBezTo>
                    <a:cubicBezTo>
                      <a:pt x="192491" y="-358"/>
                      <a:pt x="200888" y="-358"/>
                      <a:pt x="208470" y="2562"/>
                    </a:cubicBezTo>
                    <a:cubicBezTo>
                      <a:pt x="212056" y="3586"/>
                      <a:pt x="214617" y="5635"/>
                      <a:pt x="217178" y="7684"/>
                    </a:cubicBezTo>
                    <a:lnTo>
                      <a:pt x="213593" y="12806"/>
                    </a:lnTo>
                    <a:lnTo>
                      <a:pt x="212568" y="13831"/>
                    </a:lnTo>
                    <a:lnTo>
                      <a:pt x="211032" y="13831"/>
                    </a:lnTo>
                    <a:lnTo>
                      <a:pt x="208983" y="13318"/>
                    </a:lnTo>
                    <a:cubicBezTo>
                      <a:pt x="207091" y="12005"/>
                      <a:pt x="205021" y="10970"/>
                      <a:pt x="202836" y="10245"/>
                    </a:cubicBezTo>
                    <a:lnTo>
                      <a:pt x="197202" y="9221"/>
                    </a:lnTo>
                    <a:cubicBezTo>
                      <a:pt x="194128" y="9221"/>
                      <a:pt x="192080" y="9733"/>
                      <a:pt x="189519" y="10757"/>
                    </a:cubicBezTo>
                    <a:cubicBezTo>
                      <a:pt x="186958" y="11782"/>
                      <a:pt x="184909" y="13318"/>
                      <a:pt x="183372" y="14855"/>
                    </a:cubicBezTo>
                    <a:cubicBezTo>
                      <a:pt x="181323" y="16904"/>
                      <a:pt x="180299" y="18953"/>
                      <a:pt x="179274" y="21514"/>
                    </a:cubicBezTo>
                    <a:cubicBezTo>
                      <a:pt x="178261" y="24305"/>
                      <a:pt x="177741" y="27252"/>
                      <a:pt x="177738" y="30221"/>
                    </a:cubicBezTo>
                    <a:cubicBezTo>
                      <a:pt x="177738" y="33807"/>
                      <a:pt x="178250" y="36368"/>
                      <a:pt x="179274" y="39441"/>
                    </a:cubicBezTo>
                    <a:cubicBezTo>
                      <a:pt x="180299" y="42002"/>
                      <a:pt x="181323" y="44051"/>
                      <a:pt x="183372" y="45588"/>
                    </a:cubicBezTo>
                    <a:cubicBezTo>
                      <a:pt x="184909" y="47636"/>
                      <a:pt x="186445" y="48661"/>
                      <a:pt x="188494" y="49685"/>
                    </a:cubicBezTo>
                    <a:lnTo>
                      <a:pt x="195665" y="51222"/>
                    </a:lnTo>
                    <a:lnTo>
                      <a:pt x="199763" y="51222"/>
                    </a:lnTo>
                    <a:cubicBezTo>
                      <a:pt x="202135" y="50837"/>
                      <a:pt x="204403" y="49965"/>
                      <a:pt x="206422" y="48661"/>
                    </a:cubicBezTo>
                    <a:lnTo>
                      <a:pt x="208983" y="46612"/>
                    </a:lnTo>
                    <a:lnTo>
                      <a:pt x="210007" y="46612"/>
                    </a:lnTo>
                    <a:lnTo>
                      <a:pt x="211032" y="46100"/>
                    </a:lnTo>
                    <a:close/>
                    <a:moveTo>
                      <a:pt x="262253" y="513"/>
                    </a:moveTo>
                    <a:lnTo>
                      <a:pt x="262253" y="9221"/>
                    </a:lnTo>
                    <a:lnTo>
                      <a:pt x="236130" y="9221"/>
                    </a:lnTo>
                    <a:lnTo>
                      <a:pt x="236130" y="26124"/>
                    </a:lnTo>
                    <a:lnTo>
                      <a:pt x="256618" y="26124"/>
                    </a:lnTo>
                    <a:lnTo>
                      <a:pt x="256618" y="34319"/>
                    </a:lnTo>
                    <a:lnTo>
                      <a:pt x="236130" y="34319"/>
                    </a:lnTo>
                    <a:lnTo>
                      <a:pt x="236130" y="51222"/>
                    </a:lnTo>
                    <a:lnTo>
                      <a:pt x="262253" y="51222"/>
                    </a:lnTo>
                    <a:lnTo>
                      <a:pt x="262253" y="59930"/>
                    </a:lnTo>
                    <a:lnTo>
                      <a:pt x="224861" y="59930"/>
                    </a:lnTo>
                    <a:lnTo>
                      <a:pt x="224861" y="513"/>
                    </a:lnTo>
                    <a:lnTo>
                      <a:pt x="262253" y="513"/>
                    </a:lnTo>
                    <a:close/>
                    <a:moveTo>
                      <a:pt x="303230" y="11270"/>
                    </a:moveTo>
                    <a:lnTo>
                      <a:pt x="302717" y="12806"/>
                    </a:lnTo>
                    <a:lnTo>
                      <a:pt x="301181" y="12806"/>
                    </a:lnTo>
                    <a:lnTo>
                      <a:pt x="299644" y="12806"/>
                    </a:lnTo>
                    <a:cubicBezTo>
                      <a:pt x="297653" y="11670"/>
                      <a:pt x="295601" y="10644"/>
                      <a:pt x="293498" y="9733"/>
                    </a:cubicBezTo>
                    <a:lnTo>
                      <a:pt x="289400" y="9221"/>
                    </a:lnTo>
                    <a:lnTo>
                      <a:pt x="285302" y="9221"/>
                    </a:lnTo>
                    <a:lnTo>
                      <a:pt x="282229" y="11270"/>
                    </a:lnTo>
                    <a:lnTo>
                      <a:pt x="280692" y="13318"/>
                    </a:lnTo>
                    <a:lnTo>
                      <a:pt x="280180" y="16392"/>
                    </a:lnTo>
                    <a:cubicBezTo>
                      <a:pt x="280180" y="17928"/>
                      <a:pt x="280180" y="18953"/>
                      <a:pt x="281204" y="19977"/>
                    </a:cubicBezTo>
                    <a:lnTo>
                      <a:pt x="284278" y="22538"/>
                    </a:lnTo>
                    <a:lnTo>
                      <a:pt x="288888" y="24075"/>
                    </a:lnTo>
                    <a:cubicBezTo>
                      <a:pt x="292332" y="25183"/>
                      <a:pt x="295748" y="26379"/>
                      <a:pt x="299132" y="27660"/>
                    </a:cubicBezTo>
                    <a:lnTo>
                      <a:pt x="303230" y="30734"/>
                    </a:lnTo>
                    <a:cubicBezTo>
                      <a:pt x="306012" y="33395"/>
                      <a:pt x="307507" y="37131"/>
                      <a:pt x="307327" y="40978"/>
                    </a:cubicBezTo>
                    <a:cubicBezTo>
                      <a:pt x="307327" y="44051"/>
                      <a:pt x="307327" y="46100"/>
                      <a:pt x="306303" y="48661"/>
                    </a:cubicBezTo>
                    <a:cubicBezTo>
                      <a:pt x="304538" y="53401"/>
                      <a:pt x="300799" y="57140"/>
                      <a:pt x="296059" y="58905"/>
                    </a:cubicBezTo>
                    <a:cubicBezTo>
                      <a:pt x="286252" y="62182"/>
                      <a:pt x="275438" y="59822"/>
                      <a:pt x="267887" y="52759"/>
                    </a:cubicBezTo>
                    <a:lnTo>
                      <a:pt x="270448" y="47636"/>
                    </a:lnTo>
                    <a:lnTo>
                      <a:pt x="271473" y="46612"/>
                    </a:lnTo>
                    <a:lnTo>
                      <a:pt x="275570" y="46612"/>
                    </a:lnTo>
                    <a:cubicBezTo>
                      <a:pt x="277542" y="48091"/>
                      <a:pt x="279594" y="49459"/>
                      <a:pt x="281717" y="50710"/>
                    </a:cubicBezTo>
                    <a:lnTo>
                      <a:pt x="286839" y="51734"/>
                    </a:lnTo>
                    <a:cubicBezTo>
                      <a:pt x="290424" y="51734"/>
                      <a:pt x="292986" y="50710"/>
                      <a:pt x="294522" y="49173"/>
                    </a:cubicBezTo>
                    <a:cubicBezTo>
                      <a:pt x="296059" y="47636"/>
                      <a:pt x="297083" y="45588"/>
                      <a:pt x="297083" y="43027"/>
                    </a:cubicBezTo>
                    <a:cubicBezTo>
                      <a:pt x="297083" y="41490"/>
                      <a:pt x="297083" y="39953"/>
                      <a:pt x="296059" y="38929"/>
                    </a:cubicBezTo>
                    <a:lnTo>
                      <a:pt x="292986" y="36880"/>
                    </a:lnTo>
                    <a:lnTo>
                      <a:pt x="288375" y="34831"/>
                    </a:lnTo>
                    <a:cubicBezTo>
                      <a:pt x="284917" y="33764"/>
                      <a:pt x="281500" y="32568"/>
                      <a:pt x="278131" y="31246"/>
                    </a:cubicBezTo>
                    <a:lnTo>
                      <a:pt x="274034" y="28685"/>
                    </a:lnTo>
                    <a:lnTo>
                      <a:pt x="270960" y="23563"/>
                    </a:lnTo>
                    <a:cubicBezTo>
                      <a:pt x="268584" y="17145"/>
                      <a:pt x="270188" y="9931"/>
                      <a:pt x="275058" y="5123"/>
                    </a:cubicBezTo>
                    <a:cubicBezTo>
                      <a:pt x="279077" y="1765"/>
                      <a:pt x="284162" y="-51"/>
                      <a:pt x="289400" y="1"/>
                    </a:cubicBezTo>
                    <a:cubicBezTo>
                      <a:pt x="292473" y="1"/>
                      <a:pt x="296059" y="513"/>
                      <a:pt x="298620" y="1537"/>
                    </a:cubicBezTo>
                    <a:cubicBezTo>
                      <a:pt x="301693" y="2562"/>
                      <a:pt x="304254" y="4098"/>
                      <a:pt x="306303" y="6659"/>
                    </a:cubicBezTo>
                    <a:lnTo>
                      <a:pt x="303742" y="11782"/>
                    </a:lnTo>
                    <a:close/>
                    <a:moveTo>
                      <a:pt x="347792" y="11270"/>
                    </a:moveTo>
                    <a:cubicBezTo>
                      <a:pt x="347792" y="12294"/>
                      <a:pt x="346768" y="12294"/>
                      <a:pt x="346768" y="12806"/>
                    </a:cubicBezTo>
                    <a:lnTo>
                      <a:pt x="343182" y="12806"/>
                    </a:lnTo>
                    <a:cubicBezTo>
                      <a:pt x="341525" y="11701"/>
                      <a:pt x="339816" y="10675"/>
                      <a:pt x="338060" y="9733"/>
                    </a:cubicBezTo>
                    <a:lnTo>
                      <a:pt x="332938" y="9221"/>
                    </a:lnTo>
                    <a:lnTo>
                      <a:pt x="329352" y="9221"/>
                    </a:lnTo>
                    <a:lnTo>
                      <a:pt x="326279" y="11270"/>
                    </a:lnTo>
                    <a:lnTo>
                      <a:pt x="324742" y="13318"/>
                    </a:lnTo>
                    <a:lnTo>
                      <a:pt x="324230" y="16392"/>
                    </a:lnTo>
                    <a:cubicBezTo>
                      <a:pt x="324230" y="17928"/>
                      <a:pt x="324230" y="18953"/>
                      <a:pt x="325255" y="19977"/>
                    </a:cubicBezTo>
                    <a:lnTo>
                      <a:pt x="328328" y="22538"/>
                    </a:lnTo>
                    <a:lnTo>
                      <a:pt x="332938" y="24075"/>
                    </a:lnTo>
                    <a:cubicBezTo>
                      <a:pt x="336383" y="25183"/>
                      <a:pt x="339798" y="26379"/>
                      <a:pt x="343182" y="27660"/>
                    </a:cubicBezTo>
                    <a:lnTo>
                      <a:pt x="347280" y="30734"/>
                    </a:lnTo>
                    <a:cubicBezTo>
                      <a:pt x="350063" y="33395"/>
                      <a:pt x="351557" y="37131"/>
                      <a:pt x="351378" y="40978"/>
                    </a:cubicBezTo>
                    <a:cubicBezTo>
                      <a:pt x="351378" y="44051"/>
                      <a:pt x="351378" y="46100"/>
                      <a:pt x="349841" y="48661"/>
                    </a:cubicBezTo>
                    <a:cubicBezTo>
                      <a:pt x="348076" y="53401"/>
                      <a:pt x="344337" y="57140"/>
                      <a:pt x="339597" y="58905"/>
                    </a:cubicBezTo>
                    <a:cubicBezTo>
                      <a:pt x="337036" y="59930"/>
                      <a:pt x="334475" y="60442"/>
                      <a:pt x="330889" y="60442"/>
                    </a:cubicBezTo>
                    <a:cubicBezTo>
                      <a:pt x="323655" y="60475"/>
                      <a:pt x="316686" y="57724"/>
                      <a:pt x="311425" y="52759"/>
                    </a:cubicBezTo>
                    <a:lnTo>
                      <a:pt x="314498" y="47636"/>
                    </a:lnTo>
                    <a:lnTo>
                      <a:pt x="315523" y="46612"/>
                    </a:lnTo>
                    <a:lnTo>
                      <a:pt x="319108" y="46612"/>
                    </a:lnTo>
                    <a:cubicBezTo>
                      <a:pt x="321246" y="48107"/>
                      <a:pt x="323469" y="49476"/>
                      <a:pt x="325767" y="50710"/>
                    </a:cubicBezTo>
                    <a:lnTo>
                      <a:pt x="330889" y="51734"/>
                    </a:lnTo>
                    <a:cubicBezTo>
                      <a:pt x="334475" y="51734"/>
                      <a:pt x="336524" y="50710"/>
                      <a:pt x="338572" y="49173"/>
                    </a:cubicBezTo>
                    <a:cubicBezTo>
                      <a:pt x="340109" y="47636"/>
                      <a:pt x="341133" y="45588"/>
                      <a:pt x="341133" y="43027"/>
                    </a:cubicBezTo>
                    <a:cubicBezTo>
                      <a:pt x="341133" y="41490"/>
                      <a:pt x="341133" y="39953"/>
                      <a:pt x="340109" y="38929"/>
                    </a:cubicBezTo>
                    <a:lnTo>
                      <a:pt x="337036" y="36880"/>
                    </a:lnTo>
                    <a:lnTo>
                      <a:pt x="332426" y="34831"/>
                    </a:lnTo>
                    <a:cubicBezTo>
                      <a:pt x="328967" y="33764"/>
                      <a:pt x="325550" y="32568"/>
                      <a:pt x="322181" y="31246"/>
                    </a:cubicBezTo>
                    <a:lnTo>
                      <a:pt x="318084" y="28685"/>
                    </a:lnTo>
                    <a:cubicBezTo>
                      <a:pt x="316547" y="27148"/>
                      <a:pt x="315523" y="25611"/>
                      <a:pt x="315011" y="23563"/>
                    </a:cubicBezTo>
                    <a:cubicBezTo>
                      <a:pt x="312504" y="17243"/>
                      <a:pt x="313904" y="10043"/>
                      <a:pt x="318596" y="5123"/>
                    </a:cubicBezTo>
                    <a:lnTo>
                      <a:pt x="324742" y="1537"/>
                    </a:lnTo>
                    <a:cubicBezTo>
                      <a:pt x="327303" y="513"/>
                      <a:pt x="329865" y="1"/>
                      <a:pt x="332938" y="1"/>
                    </a:cubicBezTo>
                    <a:cubicBezTo>
                      <a:pt x="336524" y="1"/>
                      <a:pt x="340109" y="513"/>
                      <a:pt x="343182" y="1537"/>
                    </a:cubicBezTo>
                    <a:cubicBezTo>
                      <a:pt x="345743" y="2562"/>
                      <a:pt x="348304" y="4098"/>
                      <a:pt x="350353" y="6659"/>
                    </a:cubicBezTo>
                    <a:lnTo>
                      <a:pt x="347792" y="11782"/>
                    </a:lnTo>
                    <a:close/>
                    <a:moveTo>
                      <a:pt x="397477" y="1025"/>
                    </a:moveTo>
                    <a:lnTo>
                      <a:pt x="397477" y="9221"/>
                    </a:lnTo>
                    <a:lnTo>
                      <a:pt x="370842" y="9221"/>
                    </a:lnTo>
                    <a:lnTo>
                      <a:pt x="370842" y="26124"/>
                    </a:lnTo>
                    <a:lnTo>
                      <a:pt x="391330" y="26124"/>
                    </a:lnTo>
                    <a:lnTo>
                      <a:pt x="391330" y="34319"/>
                    </a:lnTo>
                    <a:lnTo>
                      <a:pt x="370842" y="34319"/>
                    </a:lnTo>
                    <a:lnTo>
                      <a:pt x="370842" y="51222"/>
                    </a:lnTo>
                    <a:lnTo>
                      <a:pt x="397477" y="51222"/>
                    </a:lnTo>
                    <a:lnTo>
                      <a:pt x="397477" y="59930"/>
                    </a:lnTo>
                    <a:lnTo>
                      <a:pt x="360085" y="59930"/>
                    </a:lnTo>
                    <a:lnTo>
                      <a:pt x="360085" y="513"/>
                    </a:lnTo>
                    <a:lnTo>
                      <a:pt x="397477" y="513"/>
                    </a:lnTo>
                    <a:close/>
                    <a:moveTo>
                      <a:pt x="438454" y="11270"/>
                    </a:moveTo>
                    <a:cubicBezTo>
                      <a:pt x="438454" y="12294"/>
                      <a:pt x="437942" y="12294"/>
                      <a:pt x="437429" y="12806"/>
                    </a:cubicBezTo>
                    <a:lnTo>
                      <a:pt x="435893" y="12806"/>
                    </a:lnTo>
                    <a:lnTo>
                      <a:pt x="434356" y="12806"/>
                    </a:lnTo>
                    <a:cubicBezTo>
                      <a:pt x="432532" y="11686"/>
                      <a:pt x="430651" y="10660"/>
                      <a:pt x="428722" y="9733"/>
                    </a:cubicBezTo>
                    <a:lnTo>
                      <a:pt x="424112" y="9221"/>
                    </a:lnTo>
                    <a:lnTo>
                      <a:pt x="420014" y="9221"/>
                    </a:lnTo>
                    <a:lnTo>
                      <a:pt x="417453" y="11270"/>
                    </a:lnTo>
                    <a:cubicBezTo>
                      <a:pt x="416429" y="11270"/>
                      <a:pt x="415916" y="12294"/>
                      <a:pt x="415404" y="13318"/>
                    </a:cubicBezTo>
                    <a:lnTo>
                      <a:pt x="415404" y="16392"/>
                    </a:lnTo>
                    <a:lnTo>
                      <a:pt x="415916" y="19977"/>
                    </a:lnTo>
                    <a:lnTo>
                      <a:pt x="419502" y="22538"/>
                    </a:lnTo>
                    <a:lnTo>
                      <a:pt x="423600" y="24075"/>
                    </a:lnTo>
                    <a:cubicBezTo>
                      <a:pt x="427044" y="25183"/>
                      <a:pt x="430460" y="26379"/>
                      <a:pt x="433844" y="27660"/>
                    </a:cubicBezTo>
                    <a:lnTo>
                      <a:pt x="437942" y="30734"/>
                    </a:lnTo>
                    <a:cubicBezTo>
                      <a:pt x="440914" y="33301"/>
                      <a:pt x="442601" y="37050"/>
                      <a:pt x="442552" y="40978"/>
                    </a:cubicBezTo>
                    <a:cubicBezTo>
                      <a:pt x="442551" y="44051"/>
                      <a:pt x="442039" y="46100"/>
                      <a:pt x="441015" y="48661"/>
                    </a:cubicBezTo>
                    <a:cubicBezTo>
                      <a:pt x="439250" y="53401"/>
                      <a:pt x="435511" y="57140"/>
                      <a:pt x="430770" y="58905"/>
                    </a:cubicBezTo>
                    <a:cubicBezTo>
                      <a:pt x="420964" y="62182"/>
                      <a:pt x="410150" y="59822"/>
                      <a:pt x="402599" y="52759"/>
                    </a:cubicBezTo>
                    <a:lnTo>
                      <a:pt x="405672" y="47636"/>
                    </a:lnTo>
                    <a:cubicBezTo>
                      <a:pt x="405672" y="47124"/>
                      <a:pt x="405672" y="46612"/>
                      <a:pt x="406696" y="46612"/>
                    </a:cubicBezTo>
                    <a:lnTo>
                      <a:pt x="410282" y="46612"/>
                    </a:lnTo>
                    <a:cubicBezTo>
                      <a:pt x="412419" y="48107"/>
                      <a:pt x="414643" y="49476"/>
                      <a:pt x="416941" y="50710"/>
                    </a:cubicBezTo>
                    <a:lnTo>
                      <a:pt x="422063" y="51734"/>
                    </a:lnTo>
                    <a:cubicBezTo>
                      <a:pt x="425136" y="51734"/>
                      <a:pt x="427185" y="50710"/>
                      <a:pt x="429234" y="49173"/>
                    </a:cubicBezTo>
                    <a:cubicBezTo>
                      <a:pt x="431283" y="47636"/>
                      <a:pt x="431795" y="45588"/>
                      <a:pt x="431795" y="43027"/>
                    </a:cubicBezTo>
                    <a:cubicBezTo>
                      <a:pt x="431795" y="41490"/>
                      <a:pt x="431795" y="39953"/>
                      <a:pt x="430770" y="38929"/>
                    </a:cubicBezTo>
                    <a:cubicBezTo>
                      <a:pt x="430258" y="37905"/>
                      <a:pt x="429234" y="37392"/>
                      <a:pt x="427697" y="36880"/>
                    </a:cubicBezTo>
                    <a:lnTo>
                      <a:pt x="423087" y="34831"/>
                    </a:lnTo>
                    <a:cubicBezTo>
                      <a:pt x="419629" y="33764"/>
                      <a:pt x="416212" y="32568"/>
                      <a:pt x="412843" y="31246"/>
                    </a:cubicBezTo>
                    <a:lnTo>
                      <a:pt x="408745" y="28685"/>
                    </a:lnTo>
                    <a:lnTo>
                      <a:pt x="405672" y="23563"/>
                    </a:lnTo>
                    <a:cubicBezTo>
                      <a:pt x="403297" y="17145"/>
                      <a:pt x="404900" y="9931"/>
                      <a:pt x="409770" y="5123"/>
                    </a:cubicBezTo>
                    <a:cubicBezTo>
                      <a:pt x="413789" y="1765"/>
                      <a:pt x="418874" y="-51"/>
                      <a:pt x="424112" y="1"/>
                    </a:cubicBezTo>
                    <a:cubicBezTo>
                      <a:pt x="427697" y="1"/>
                      <a:pt x="430770" y="513"/>
                      <a:pt x="433844" y="1537"/>
                    </a:cubicBezTo>
                    <a:cubicBezTo>
                      <a:pt x="436917" y="2562"/>
                      <a:pt x="438966" y="4098"/>
                      <a:pt x="441015" y="6659"/>
                    </a:cubicBezTo>
                    <a:lnTo>
                      <a:pt x="438454" y="11782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3" name="Graphic 9">
              <a:extLst>
                <a:ext uri="{FF2B5EF4-FFF2-40B4-BE49-F238E27FC236}">
                  <a16:creationId xmlns:a16="http://schemas.microsoft.com/office/drawing/2014/main" id="{E164B629-8157-99C6-C31C-E066232972E4}"/>
                </a:ext>
              </a:extLst>
            </p:cNvPr>
            <p:cNvGrpSpPr/>
            <p:nvPr/>
          </p:nvGrpSpPr>
          <p:grpSpPr>
            <a:xfrm>
              <a:off x="5941594" y="4724053"/>
              <a:ext cx="445624" cy="112686"/>
              <a:chOff x="5941594" y="4724053"/>
              <a:chExt cx="445624" cy="112686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36547574-3F8D-3B88-D694-E6795F9DD41F}"/>
                  </a:ext>
                </a:extLst>
              </p:cNvPr>
              <p:cNvSpPr/>
              <p:nvPr/>
            </p:nvSpPr>
            <p:spPr>
              <a:xfrm>
                <a:off x="5941594" y="4724053"/>
                <a:ext cx="445624" cy="112686"/>
              </a:xfrm>
              <a:custGeom>
                <a:avLst/>
                <a:gdLst>
                  <a:gd name="connsiteX0" fmla="*/ 399725 w 445624"/>
                  <a:gd name="connsiteY0" fmla="*/ 851 h 112686"/>
                  <a:gd name="connsiteX1" fmla="*/ 445824 w 445624"/>
                  <a:gd name="connsiteY1" fmla="*/ 851 h 112686"/>
                  <a:gd name="connsiteX2" fmla="*/ 445824 w 445624"/>
                  <a:gd name="connsiteY2" fmla="*/ 113538 h 112686"/>
                  <a:gd name="connsiteX3" fmla="*/ 399725 w 445624"/>
                  <a:gd name="connsiteY3" fmla="*/ 113538 h 112686"/>
                  <a:gd name="connsiteX4" fmla="*/ 46298 w 445624"/>
                  <a:gd name="connsiteY4" fmla="*/ 113538 h 112686"/>
                  <a:gd name="connsiteX5" fmla="*/ 199 w 445624"/>
                  <a:gd name="connsiteY5" fmla="*/ 113538 h 112686"/>
                  <a:gd name="connsiteX6" fmla="*/ 199 w 445624"/>
                  <a:gd name="connsiteY6" fmla="*/ 851 h 112686"/>
                  <a:gd name="connsiteX7" fmla="*/ 46298 w 445624"/>
                  <a:gd name="connsiteY7" fmla="*/ 85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624" h="112686">
                    <a:moveTo>
                      <a:pt x="399725" y="851"/>
                    </a:moveTo>
                    <a:cubicBezTo>
                      <a:pt x="425184" y="851"/>
                      <a:pt x="445824" y="851"/>
                      <a:pt x="445824" y="851"/>
                    </a:cubicBezTo>
                    <a:lnTo>
                      <a:pt x="445824" y="113538"/>
                    </a:lnTo>
                    <a:cubicBezTo>
                      <a:pt x="445824" y="113538"/>
                      <a:pt x="425184" y="113538"/>
                      <a:pt x="399725" y="113538"/>
                    </a:cubicBezTo>
                    <a:lnTo>
                      <a:pt x="46298" y="113538"/>
                    </a:lnTo>
                    <a:cubicBezTo>
                      <a:pt x="20838" y="113538"/>
                      <a:pt x="199" y="113538"/>
                      <a:pt x="199" y="113538"/>
                    </a:cubicBezTo>
                    <a:lnTo>
                      <a:pt x="199" y="851"/>
                    </a:lnTo>
                    <a:cubicBezTo>
                      <a:pt x="199" y="851"/>
                      <a:pt x="20838" y="851"/>
                      <a:pt x="46298" y="851"/>
                    </a:cubicBez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0CD43B2-2AC2-1743-9075-C84DC3268AC9}"/>
                  </a:ext>
                </a:extLst>
              </p:cNvPr>
              <p:cNvSpPr/>
              <p:nvPr/>
            </p:nvSpPr>
            <p:spPr>
              <a:xfrm>
                <a:off x="5967205" y="4745610"/>
                <a:ext cx="391843" cy="60972"/>
              </a:xfrm>
              <a:custGeom>
                <a:avLst/>
                <a:gdLst>
                  <a:gd name="connsiteX0" fmla="*/ 58591 w 391843"/>
                  <a:gd name="connsiteY0" fmla="*/ 61248 h 60972"/>
                  <a:gd name="connsiteX1" fmla="*/ 49884 w 391843"/>
                  <a:gd name="connsiteY1" fmla="*/ 61248 h 60972"/>
                  <a:gd name="connsiteX2" fmla="*/ 46298 w 391843"/>
                  <a:gd name="connsiteY2" fmla="*/ 58687 h 60972"/>
                  <a:gd name="connsiteX3" fmla="*/ 41688 w 391843"/>
                  <a:gd name="connsiteY3" fmla="*/ 46906 h 60972"/>
                  <a:gd name="connsiteX4" fmla="*/ 17614 w 391843"/>
                  <a:gd name="connsiteY4" fmla="*/ 46906 h 60972"/>
                  <a:gd name="connsiteX5" fmla="*/ 12492 w 391843"/>
                  <a:gd name="connsiteY5" fmla="*/ 58687 h 60972"/>
                  <a:gd name="connsiteX6" fmla="*/ 9419 w 391843"/>
                  <a:gd name="connsiteY6" fmla="*/ 61248 h 60972"/>
                  <a:gd name="connsiteX7" fmla="*/ 199 w 391843"/>
                  <a:gd name="connsiteY7" fmla="*/ 61248 h 60972"/>
                  <a:gd name="connsiteX8" fmla="*/ 23761 w 391843"/>
                  <a:gd name="connsiteY8" fmla="*/ 1832 h 60972"/>
                  <a:gd name="connsiteX9" fmla="*/ 35029 w 391843"/>
                  <a:gd name="connsiteY9" fmla="*/ 1832 h 60972"/>
                  <a:gd name="connsiteX10" fmla="*/ 58591 w 391843"/>
                  <a:gd name="connsiteY10" fmla="*/ 61248 h 60972"/>
                  <a:gd name="connsiteX11" fmla="*/ 20175 w 391843"/>
                  <a:gd name="connsiteY11" fmla="*/ 38711 h 60972"/>
                  <a:gd name="connsiteX12" fmla="*/ 39127 w 391843"/>
                  <a:gd name="connsiteY12" fmla="*/ 38711 h 60972"/>
                  <a:gd name="connsiteX13" fmla="*/ 31956 w 391843"/>
                  <a:gd name="connsiteY13" fmla="*/ 19247 h 60972"/>
                  <a:gd name="connsiteX14" fmla="*/ 29395 w 391843"/>
                  <a:gd name="connsiteY14" fmla="*/ 12076 h 60972"/>
                  <a:gd name="connsiteX15" fmla="*/ 27346 w 391843"/>
                  <a:gd name="connsiteY15" fmla="*/ 19247 h 60972"/>
                  <a:gd name="connsiteX16" fmla="*/ 20687 w 391843"/>
                  <a:gd name="connsiteY16" fmla="*/ 38711 h 60972"/>
                  <a:gd name="connsiteX17" fmla="*/ 105203 w 391843"/>
                  <a:gd name="connsiteY17" fmla="*/ 47418 h 60972"/>
                  <a:gd name="connsiteX18" fmla="*/ 106739 w 391843"/>
                  <a:gd name="connsiteY18" fmla="*/ 47931 h 60972"/>
                  <a:gd name="connsiteX19" fmla="*/ 111349 w 391843"/>
                  <a:gd name="connsiteY19" fmla="*/ 53053 h 60972"/>
                  <a:gd name="connsiteX20" fmla="*/ 102641 w 391843"/>
                  <a:gd name="connsiteY20" fmla="*/ 59712 h 60972"/>
                  <a:gd name="connsiteX21" fmla="*/ 89836 w 391843"/>
                  <a:gd name="connsiteY21" fmla="*/ 61760 h 60972"/>
                  <a:gd name="connsiteX22" fmla="*/ 63201 w 391843"/>
                  <a:gd name="connsiteY22" fmla="*/ 43833 h 60972"/>
                  <a:gd name="connsiteX23" fmla="*/ 63201 w 391843"/>
                  <a:gd name="connsiteY23" fmla="*/ 19247 h 60972"/>
                  <a:gd name="connsiteX24" fmla="*/ 79080 w 391843"/>
                  <a:gd name="connsiteY24" fmla="*/ 3880 h 60972"/>
                  <a:gd name="connsiteX25" fmla="*/ 103154 w 391843"/>
                  <a:gd name="connsiteY25" fmla="*/ 3880 h 60972"/>
                  <a:gd name="connsiteX26" fmla="*/ 111861 w 391843"/>
                  <a:gd name="connsiteY26" fmla="*/ 9002 h 60972"/>
                  <a:gd name="connsiteX27" fmla="*/ 107764 w 391843"/>
                  <a:gd name="connsiteY27" fmla="*/ 14125 h 60972"/>
                  <a:gd name="connsiteX28" fmla="*/ 107251 w 391843"/>
                  <a:gd name="connsiteY28" fmla="*/ 15149 h 60972"/>
                  <a:gd name="connsiteX29" fmla="*/ 105715 w 391843"/>
                  <a:gd name="connsiteY29" fmla="*/ 15149 h 60972"/>
                  <a:gd name="connsiteX30" fmla="*/ 103666 w 391843"/>
                  <a:gd name="connsiteY30" fmla="*/ 14637 h 60972"/>
                  <a:gd name="connsiteX31" fmla="*/ 97519 w 391843"/>
                  <a:gd name="connsiteY31" fmla="*/ 11564 h 60972"/>
                  <a:gd name="connsiteX32" fmla="*/ 91373 w 391843"/>
                  <a:gd name="connsiteY32" fmla="*/ 10027 h 60972"/>
                  <a:gd name="connsiteX33" fmla="*/ 83690 w 391843"/>
                  <a:gd name="connsiteY33" fmla="*/ 11564 h 60972"/>
                  <a:gd name="connsiteX34" fmla="*/ 78055 w 391843"/>
                  <a:gd name="connsiteY34" fmla="*/ 15661 h 60972"/>
                  <a:gd name="connsiteX35" fmla="*/ 73958 w 391843"/>
                  <a:gd name="connsiteY35" fmla="*/ 22320 h 60972"/>
                  <a:gd name="connsiteX36" fmla="*/ 72421 w 391843"/>
                  <a:gd name="connsiteY36" fmla="*/ 31028 h 60972"/>
                  <a:gd name="connsiteX37" fmla="*/ 73958 w 391843"/>
                  <a:gd name="connsiteY37" fmla="*/ 40247 h 60972"/>
                  <a:gd name="connsiteX38" fmla="*/ 77543 w 391843"/>
                  <a:gd name="connsiteY38" fmla="*/ 46394 h 60972"/>
                  <a:gd name="connsiteX39" fmla="*/ 83177 w 391843"/>
                  <a:gd name="connsiteY39" fmla="*/ 50492 h 60972"/>
                  <a:gd name="connsiteX40" fmla="*/ 90348 w 391843"/>
                  <a:gd name="connsiteY40" fmla="*/ 52028 h 60972"/>
                  <a:gd name="connsiteX41" fmla="*/ 94446 w 391843"/>
                  <a:gd name="connsiteY41" fmla="*/ 52028 h 60972"/>
                  <a:gd name="connsiteX42" fmla="*/ 100593 w 391843"/>
                  <a:gd name="connsiteY42" fmla="*/ 49467 h 60972"/>
                  <a:gd name="connsiteX43" fmla="*/ 103666 w 391843"/>
                  <a:gd name="connsiteY43" fmla="*/ 47418 h 60972"/>
                  <a:gd name="connsiteX44" fmla="*/ 104178 w 391843"/>
                  <a:gd name="connsiteY44" fmla="*/ 47418 h 60972"/>
                  <a:gd name="connsiteX45" fmla="*/ 105203 w 391843"/>
                  <a:gd name="connsiteY45" fmla="*/ 46906 h 60972"/>
                  <a:gd name="connsiteX46" fmla="*/ 160521 w 391843"/>
                  <a:gd name="connsiteY46" fmla="*/ 47418 h 60972"/>
                  <a:gd name="connsiteX47" fmla="*/ 162058 w 391843"/>
                  <a:gd name="connsiteY47" fmla="*/ 47931 h 60972"/>
                  <a:gd name="connsiteX48" fmla="*/ 166156 w 391843"/>
                  <a:gd name="connsiteY48" fmla="*/ 53053 h 60972"/>
                  <a:gd name="connsiteX49" fmla="*/ 157448 w 391843"/>
                  <a:gd name="connsiteY49" fmla="*/ 59712 h 60972"/>
                  <a:gd name="connsiteX50" fmla="*/ 144643 w 391843"/>
                  <a:gd name="connsiteY50" fmla="*/ 61760 h 60972"/>
                  <a:gd name="connsiteX51" fmla="*/ 118008 w 391843"/>
                  <a:gd name="connsiteY51" fmla="*/ 43833 h 60972"/>
                  <a:gd name="connsiteX52" fmla="*/ 118008 w 391843"/>
                  <a:gd name="connsiteY52" fmla="*/ 19247 h 60972"/>
                  <a:gd name="connsiteX53" fmla="*/ 134399 w 391843"/>
                  <a:gd name="connsiteY53" fmla="*/ 3880 h 60972"/>
                  <a:gd name="connsiteX54" fmla="*/ 157960 w 391843"/>
                  <a:gd name="connsiteY54" fmla="*/ 3880 h 60972"/>
                  <a:gd name="connsiteX55" fmla="*/ 166668 w 391843"/>
                  <a:gd name="connsiteY55" fmla="*/ 9002 h 60972"/>
                  <a:gd name="connsiteX56" fmla="*/ 163083 w 391843"/>
                  <a:gd name="connsiteY56" fmla="*/ 14125 h 60972"/>
                  <a:gd name="connsiteX57" fmla="*/ 162058 w 391843"/>
                  <a:gd name="connsiteY57" fmla="*/ 15149 h 60972"/>
                  <a:gd name="connsiteX58" fmla="*/ 160521 w 391843"/>
                  <a:gd name="connsiteY58" fmla="*/ 15149 h 60972"/>
                  <a:gd name="connsiteX59" fmla="*/ 158985 w 391843"/>
                  <a:gd name="connsiteY59" fmla="*/ 15149 h 60972"/>
                  <a:gd name="connsiteX60" fmla="*/ 152838 w 391843"/>
                  <a:gd name="connsiteY60" fmla="*/ 12076 h 60972"/>
                  <a:gd name="connsiteX61" fmla="*/ 146692 w 391843"/>
                  <a:gd name="connsiteY61" fmla="*/ 10027 h 60972"/>
                  <a:gd name="connsiteX62" fmla="*/ 139009 w 391843"/>
                  <a:gd name="connsiteY62" fmla="*/ 11564 h 60972"/>
                  <a:gd name="connsiteX63" fmla="*/ 132862 w 391843"/>
                  <a:gd name="connsiteY63" fmla="*/ 15661 h 60972"/>
                  <a:gd name="connsiteX64" fmla="*/ 128252 w 391843"/>
                  <a:gd name="connsiteY64" fmla="*/ 22832 h 60972"/>
                  <a:gd name="connsiteX65" fmla="*/ 126715 w 391843"/>
                  <a:gd name="connsiteY65" fmla="*/ 31540 h 60972"/>
                  <a:gd name="connsiteX66" fmla="*/ 128252 w 391843"/>
                  <a:gd name="connsiteY66" fmla="*/ 40760 h 60972"/>
                  <a:gd name="connsiteX67" fmla="*/ 132350 w 391843"/>
                  <a:gd name="connsiteY67" fmla="*/ 46906 h 60972"/>
                  <a:gd name="connsiteX68" fmla="*/ 137472 w 391843"/>
                  <a:gd name="connsiteY68" fmla="*/ 51004 h 60972"/>
                  <a:gd name="connsiteX69" fmla="*/ 145155 w 391843"/>
                  <a:gd name="connsiteY69" fmla="*/ 52541 h 60972"/>
                  <a:gd name="connsiteX70" fmla="*/ 148741 w 391843"/>
                  <a:gd name="connsiteY70" fmla="*/ 52541 h 60972"/>
                  <a:gd name="connsiteX71" fmla="*/ 155399 w 391843"/>
                  <a:gd name="connsiteY71" fmla="*/ 49979 h 60972"/>
                  <a:gd name="connsiteX72" fmla="*/ 157960 w 391843"/>
                  <a:gd name="connsiteY72" fmla="*/ 47931 h 60972"/>
                  <a:gd name="connsiteX73" fmla="*/ 158985 w 391843"/>
                  <a:gd name="connsiteY73" fmla="*/ 47931 h 60972"/>
                  <a:gd name="connsiteX74" fmla="*/ 160009 w 391843"/>
                  <a:gd name="connsiteY74" fmla="*/ 47418 h 60972"/>
                  <a:gd name="connsiteX75" fmla="*/ 211743 w 391843"/>
                  <a:gd name="connsiteY75" fmla="*/ 1832 h 60972"/>
                  <a:gd name="connsiteX76" fmla="*/ 211743 w 391843"/>
                  <a:gd name="connsiteY76" fmla="*/ 10539 h 60972"/>
                  <a:gd name="connsiteX77" fmla="*/ 186132 w 391843"/>
                  <a:gd name="connsiteY77" fmla="*/ 10539 h 60972"/>
                  <a:gd name="connsiteX78" fmla="*/ 186132 w 391843"/>
                  <a:gd name="connsiteY78" fmla="*/ 27442 h 60972"/>
                  <a:gd name="connsiteX79" fmla="*/ 206621 w 391843"/>
                  <a:gd name="connsiteY79" fmla="*/ 27442 h 60972"/>
                  <a:gd name="connsiteX80" fmla="*/ 206621 w 391843"/>
                  <a:gd name="connsiteY80" fmla="*/ 35638 h 60972"/>
                  <a:gd name="connsiteX81" fmla="*/ 186132 w 391843"/>
                  <a:gd name="connsiteY81" fmla="*/ 35638 h 60972"/>
                  <a:gd name="connsiteX82" fmla="*/ 186132 w 391843"/>
                  <a:gd name="connsiteY82" fmla="*/ 52541 h 60972"/>
                  <a:gd name="connsiteX83" fmla="*/ 211743 w 391843"/>
                  <a:gd name="connsiteY83" fmla="*/ 52541 h 60972"/>
                  <a:gd name="connsiteX84" fmla="*/ 211743 w 391843"/>
                  <a:gd name="connsiteY84" fmla="*/ 61248 h 60972"/>
                  <a:gd name="connsiteX85" fmla="*/ 174351 w 391843"/>
                  <a:gd name="connsiteY85" fmla="*/ 61248 h 60972"/>
                  <a:gd name="connsiteX86" fmla="*/ 174351 w 391843"/>
                  <a:gd name="connsiteY86" fmla="*/ 1832 h 60972"/>
                  <a:gd name="connsiteX87" fmla="*/ 211743 w 391843"/>
                  <a:gd name="connsiteY87" fmla="*/ 1832 h 60972"/>
                  <a:gd name="connsiteX88" fmla="*/ 253232 w 391843"/>
                  <a:gd name="connsiteY88" fmla="*/ 12588 h 60972"/>
                  <a:gd name="connsiteX89" fmla="*/ 252207 w 391843"/>
                  <a:gd name="connsiteY89" fmla="*/ 14125 h 60972"/>
                  <a:gd name="connsiteX90" fmla="*/ 250671 w 391843"/>
                  <a:gd name="connsiteY90" fmla="*/ 14125 h 60972"/>
                  <a:gd name="connsiteX91" fmla="*/ 249134 w 391843"/>
                  <a:gd name="connsiteY91" fmla="*/ 14125 h 60972"/>
                  <a:gd name="connsiteX92" fmla="*/ 243500 w 391843"/>
                  <a:gd name="connsiteY92" fmla="*/ 11051 h 60972"/>
                  <a:gd name="connsiteX93" fmla="*/ 238378 w 391843"/>
                  <a:gd name="connsiteY93" fmla="*/ 10539 h 60972"/>
                  <a:gd name="connsiteX94" fmla="*/ 234792 w 391843"/>
                  <a:gd name="connsiteY94" fmla="*/ 10539 h 60972"/>
                  <a:gd name="connsiteX95" fmla="*/ 232231 w 391843"/>
                  <a:gd name="connsiteY95" fmla="*/ 12588 h 60972"/>
                  <a:gd name="connsiteX96" fmla="*/ 230182 w 391843"/>
                  <a:gd name="connsiteY96" fmla="*/ 14637 h 60972"/>
                  <a:gd name="connsiteX97" fmla="*/ 229670 w 391843"/>
                  <a:gd name="connsiteY97" fmla="*/ 17710 h 60972"/>
                  <a:gd name="connsiteX98" fmla="*/ 230695 w 391843"/>
                  <a:gd name="connsiteY98" fmla="*/ 21296 h 60972"/>
                  <a:gd name="connsiteX99" fmla="*/ 233768 w 391843"/>
                  <a:gd name="connsiteY99" fmla="*/ 23857 h 60972"/>
                  <a:gd name="connsiteX100" fmla="*/ 238378 w 391843"/>
                  <a:gd name="connsiteY100" fmla="*/ 25393 h 60972"/>
                  <a:gd name="connsiteX101" fmla="*/ 248622 w 391843"/>
                  <a:gd name="connsiteY101" fmla="*/ 28979 h 60972"/>
                  <a:gd name="connsiteX102" fmla="*/ 252720 w 391843"/>
                  <a:gd name="connsiteY102" fmla="*/ 32052 h 60972"/>
                  <a:gd name="connsiteX103" fmla="*/ 256817 w 391843"/>
                  <a:gd name="connsiteY103" fmla="*/ 42296 h 60972"/>
                  <a:gd name="connsiteX104" fmla="*/ 255793 w 391843"/>
                  <a:gd name="connsiteY104" fmla="*/ 49979 h 60972"/>
                  <a:gd name="connsiteX105" fmla="*/ 245549 w 391843"/>
                  <a:gd name="connsiteY105" fmla="*/ 60224 h 60972"/>
                  <a:gd name="connsiteX106" fmla="*/ 217377 w 391843"/>
                  <a:gd name="connsiteY106" fmla="*/ 54077 h 60972"/>
                  <a:gd name="connsiteX107" fmla="*/ 219938 w 391843"/>
                  <a:gd name="connsiteY107" fmla="*/ 48955 h 60972"/>
                  <a:gd name="connsiteX108" fmla="*/ 221475 w 391843"/>
                  <a:gd name="connsiteY108" fmla="*/ 47931 h 60972"/>
                  <a:gd name="connsiteX109" fmla="*/ 225060 w 391843"/>
                  <a:gd name="connsiteY109" fmla="*/ 47931 h 60972"/>
                  <a:gd name="connsiteX110" fmla="*/ 231719 w 391843"/>
                  <a:gd name="connsiteY110" fmla="*/ 52028 h 60972"/>
                  <a:gd name="connsiteX111" fmla="*/ 236841 w 391843"/>
                  <a:gd name="connsiteY111" fmla="*/ 53053 h 60972"/>
                  <a:gd name="connsiteX112" fmla="*/ 244012 w 391843"/>
                  <a:gd name="connsiteY112" fmla="*/ 50492 h 60972"/>
                  <a:gd name="connsiteX113" fmla="*/ 246573 w 391843"/>
                  <a:gd name="connsiteY113" fmla="*/ 44345 h 60972"/>
                  <a:gd name="connsiteX114" fmla="*/ 245549 w 391843"/>
                  <a:gd name="connsiteY114" fmla="*/ 40247 h 60972"/>
                  <a:gd name="connsiteX115" fmla="*/ 242475 w 391843"/>
                  <a:gd name="connsiteY115" fmla="*/ 38199 h 60972"/>
                  <a:gd name="connsiteX116" fmla="*/ 237866 w 391843"/>
                  <a:gd name="connsiteY116" fmla="*/ 36150 h 60972"/>
                  <a:gd name="connsiteX117" fmla="*/ 227621 w 391843"/>
                  <a:gd name="connsiteY117" fmla="*/ 32564 h 60972"/>
                  <a:gd name="connsiteX118" fmla="*/ 223524 w 391843"/>
                  <a:gd name="connsiteY118" fmla="*/ 30003 h 60972"/>
                  <a:gd name="connsiteX119" fmla="*/ 220450 w 391843"/>
                  <a:gd name="connsiteY119" fmla="*/ 24881 h 60972"/>
                  <a:gd name="connsiteX120" fmla="*/ 224548 w 391843"/>
                  <a:gd name="connsiteY120" fmla="*/ 6441 h 60972"/>
                  <a:gd name="connsiteX121" fmla="*/ 238890 w 391843"/>
                  <a:gd name="connsiteY121" fmla="*/ 1319 h 60972"/>
                  <a:gd name="connsiteX122" fmla="*/ 248622 w 391843"/>
                  <a:gd name="connsiteY122" fmla="*/ 2856 h 60972"/>
                  <a:gd name="connsiteX123" fmla="*/ 255793 w 391843"/>
                  <a:gd name="connsiteY123" fmla="*/ 7978 h 60972"/>
                  <a:gd name="connsiteX124" fmla="*/ 253232 w 391843"/>
                  <a:gd name="connsiteY124" fmla="*/ 13100 h 60972"/>
                  <a:gd name="connsiteX125" fmla="*/ 297282 w 391843"/>
                  <a:gd name="connsiteY125" fmla="*/ 12588 h 60972"/>
                  <a:gd name="connsiteX126" fmla="*/ 296258 w 391843"/>
                  <a:gd name="connsiteY126" fmla="*/ 14125 h 60972"/>
                  <a:gd name="connsiteX127" fmla="*/ 292160 w 391843"/>
                  <a:gd name="connsiteY127" fmla="*/ 14125 h 60972"/>
                  <a:gd name="connsiteX128" fmla="*/ 287038 w 391843"/>
                  <a:gd name="connsiteY128" fmla="*/ 11051 h 60972"/>
                  <a:gd name="connsiteX129" fmla="*/ 281916 w 391843"/>
                  <a:gd name="connsiteY129" fmla="*/ 10027 h 60972"/>
                  <a:gd name="connsiteX130" fmla="*/ 278330 w 391843"/>
                  <a:gd name="connsiteY130" fmla="*/ 10027 h 60972"/>
                  <a:gd name="connsiteX131" fmla="*/ 275257 w 391843"/>
                  <a:gd name="connsiteY131" fmla="*/ 12076 h 60972"/>
                  <a:gd name="connsiteX132" fmla="*/ 273720 w 391843"/>
                  <a:gd name="connsiteY132" fmla="*/ 14125 h 60972"/>
                  <a:gd name="connsiteX133" fmla="*/ 273208 w 391843"/>
                  <a:gd name="connsiteY133" fmla="*/ 17198 h 60972"/>
                  <a:gd name="connsiteX134" fmla="*/ 274233 w 391843"/>
                  <a:gd name="connsiteY134" fmla="*/ 20783 h 60972"/>
                  <a:gd name="connsiteX135" fmla="*/ 277306 w 391843"/>
                  <a:gd name="connsiteY135" fmla="*/ 23344 h 60972"/>
                  <a:gd name="connsiteX136" fmla="*/ 281916 w 391843"/>
                  <a:gd name="connsiteY136" fmla="*/ 24881 h 60972"/>
                  <a:gd name="connsiteX137" fmla="*/ 292160 w 391843"/>
                  <a:gd name="connsiteY137" fmla="*/ 28467 h 60972"/>
                  <a:gd name="connsiteX138" fmla="*/ 296258 w 391843"/>
                  <a:gd name="connsiteY138" fmla="*/ 31540 h 60972"/>
                  <a:gd name="connsiteX139" fmla="*/ 300355 w 391843"/>
                  <a:gd name="connsiteY139" fmla="*/ 41784 h 60972"/>
                  <a:gd name="connsiteX140" fmla="*/ 299331 w 391843"/>
                  <a:gd name="connsiteY140" fmla="*/ 49467 h 60972"/>
                  <a:gd name="connsiteX141" fmla="*/ 289087 w 391843"/>
                  <a:gd name="connsiteY141" fmla="*/ 59712 h 60972"/>
                  <a:gd name="connsiteX142" fmla="*/ 279867 w 391843"/>
                  <a:gd name="connsiteY142" fmla="*/ 61248 h 60972"/>
                  <a:gd name="connsiteX143" fmla="*/ 260403 w 391843"/>
                  <a:gd name="connsiteY143" fmla="*/ 53565 h 60972"/>
                  <a:gd name="connsiteX144" fmla="*/ 263476 w 391843"/>
                  <a:gd name="connsiteY144" fmla="*/ 48443 h 60972"/>
                  <a:gd name="connsiteX145" fmla="*/ 264501 w 391843"/>
                  <a:gd name="connsiteY145" fmla="*/ 47418 h 60972"/>
                  <a:gd name="connsiteX146" fmla="*/ 268086 w 391843"/>
                  <a:gd name="connsiteY146" fmla="*/ 47418 h 60972"/>
                  <a:gd name="connsiteX147" fmla="*/ 274745 w 391843"/>
                  <a:gd name="connsiteY147" fmla="*/ 51516 h 60972"/>
                  <a:gd name="connsiteX148" fmla="*/ 279867 w 391843"/>
                  <a:gd name="connsiteY148" fmla="*/ 52541 h 60972"/>
                  <a:gd name="connsiteX149" fmla="*/ 287550 w 391843"/>
                  <a:gd name="connsiteY149" fmla="*/ 49979 h 60972"/>
                  <a:gd name="connsiteX150" fmla="*/ 290111 w 391843"/>
                  <a:gd name="connsiteY150" fmla="*/ 43833 h 60972"/>
                  <a:gd name="connsiteX151" fmla="*/ 289087 w 391843"/>
                  <a:gd name="connsiteY151" fmla="*/ 39735 h 60972"/>
                  <a:gd name="connsiteX152" fmla="*/ 286013 w 391843"/>
                  <a:gd name="connsiteY152" fmla="*/ 37686 h 60972"/>
                  <a:gd name="connsiteX153" fmla="*/ 281404 w 391843"/>
                  <a:gd name="connsiteY153" fmla="*/ 35638 h 60972"/>
                  <a:gd name="connsiteX154" fmla="*/ 271159 w 391843"/>
                  <a:gd name="connsiteY154" fmla="*/ 32052 h 60972"/>
                  <a:gd name="connsiteX155" fmla="*/ 267062 w 391843"/>
                  <a:gd name="connsiteY155" fmla="*/ 29491 h 60972"/>
                  <a:gd name="connsiteX156" fmla="*/ 263988 w 391843"/>
                  <a:gd name="connsiteY156" fmla="*/ 24369 h 60972"/>
                  <a:gd name="connsiteX157" fmla="*/ 268086 w 391843"/>
                  <a:gd name="connsiteY157" fmla="*/ 5929 h 60972"/>
                  <a:gd name="connsiteX158" fmla="*/ 273720 w 391843"/>
                  <a:gd name="connsiteY158" fmla="*/ 2344 h 60972"/>
                  <a:gd name="connsiteX159" fmla="*/ 291648 w 391843"/>
                  <a:gd name="connsiteY159" fmla="*/ 2344 h 60972"/>
                  <a:gd name="connsiteX160" fmla="*/ 299331 w 391843"/>
                  <a:gd name="connsiteY160" fmla="*/ 7466 h 60972"/>
                  <a:gd name="connsiteX161" fmla="*/ 296770 w 391843"/>
                  <a:gd name="connsiteY161" fmla="*/ 12588 h 60972"/>
                  <a:gd name="connsiteX162" fmla="*/ 346967 w 391843"/>
                  <a:gd name="connsiteY162" fmla="*/ 2344 h 60972"/>
                  <a:gd name="connsiteX163" fmla="*/ 346967 w 391843"/>
                  <a:gd name="connsiteY163" fmla="*/ 10027 h 60972"/>
                  <a:gd name="connsiteX164" fmla="*/ 320332 w 391843"/>
                  <a:gd name="connsiteY164" fmla="*/ 10027 h 60972"/>
                  <a:gd name="connsiteX165" fmla="*/ 320332 w 391843"/>
                  <a:gd name="connsiteY165" fmla="*/ 26930 h 60972"/>
                  <a:gd name="connsiteX166" fmla="*/ 340820 w 391843"/>
                  <a:gd name="connsiteY166" fmla="*/ 26930 h 60972"/>
                  <a:gd name="connsiteX167" fmla="*/ 340820 w 391843"/>
                  <a:gd name="connsiteY167" fmla="*/ 35638 h 60972"/>
                  <a:gd name="connsiteX168" fmla="*/ 320332 w 391843"/>
                  <a:gd name="connsiteY168" fmla="*/ 35638 h 60972"/>
                  <a:gd name="connsiteX169" fmla="*/ 320332 w 391843"/>
                  <a:gd name="connsiteY169" fmla="*/ 52541 h 60972"/>
                  <a:gd name="connsiteX170" fmla="*/ 346967 w 391843"/>
                  <a:gd name="connsiteY170" fmla="*/ 52541 h 60972"/>
                  <a:gd name="connsiteX171" fmla="*/ 346967 w 391843"/>
                  <a:gd name="connsiteY171" fmla="*/ 61248 h 60972"/>
                  <a:gd name="connsiteX172" fmla="*/ 309575 w 391843"/>
                  <a:gd name="connsiteY172" fmla="*/ 61248 h 60972"/>
                  <a:gd name="connsiteX173" fmla="*/ 309575 w 391843"/>
                  <a:gd name="connsiteY173" fmla="*/ 1832 h 60972"/>
                  <a:gd name="connsiteX174" fmla="*/ 346967 w 391843"/>
                  <a:gd name="connsiteY174" fmla="*/ 1832 h 60972"/>
                  <a:gd name="connsiteX175" fmla="*/ 387944 w 391843"/>
                  <a:gd name="connsiteY175" fmla="*/ 12588 h 60972"/>
                  <a:gd name="connsiteX176" fmla="*/ 386919 w 391843"/>
                  <a:gd name="connsiteY176" fmla="*/ 14125 h 60972"/>
                  <a:gd name="connsiteX177" fmla="*/ 385383 w 391843"/>
                  <a:gd name="connsiteY177" fmla="*/ 14125 h 60972"/>
                  <a:gd name="connsiteX178" fmla="*/ 383846 w 391843"/>
                  <a:gd name="connsiteY178" fmla="*/ 14125 h 60972"/>
                  <a:gd name="connsiteX179" fmla="*/ 378212 w 391843"/>
                  <a:gd name="connsiteY179" fmla="*/ 11051 h 60972"/>
                  <a:gd name="connsiteX180" fmla="*/ 373602 w 391843"/>
                  <a:gd name="connsiteY180" fmla="*/ 10539 h 60972"/>
                  <a:gd name="connsiteX181" fmla="*/ 369504 w 391843"/>
                  <a:gd name="connsiteY181" fmla="*/ 10539 h 60972"/>
                  <a:gd name="connsiteX182" fmla="*/ 366943 w 391843"/>
                  <a:gd name="connsiteY182" fmla="*/ 12588 h 60972"/>
                  <a:gd name="connsiteX183" fmla="*/ 364894 w 391843"/>
                  <a:gd name="connsiteY183" fmla="*/ 14637 h 60972"/>
                  <a:gd name="connsiteX184" fmla="*/ 364894 w 391843"/>
                  <a:gd name="connsiteY184" fmla="*/ 17710 h 60972"/>
                  <a:gd name="connsiteX185" fmla="*/ 365919 w 391843"/>
                  <a:gd name="connsiteY185" fmla="*/ 21296 h 60972"/>
                  <a:gd name="connsiteX186" fmla="*/ 368992 w 391843"/>
                  <a:gd name="connsiteY186" fmla="*/ 23857 h 60972"/>
                  <a:gd name="connsiteX187" fmla="*/ 373090 w 391843"/>
                  <a:gd name="connsiteY187" fmla="*/ 25393 h 60972"/>
                  <a:gd name="connsiteX188" fmla="*/ 383334 w 391843"/>
                  <a:gd name="connsiteY188" fmla="*/ 28979 h 60972"/>
                  <a:gd name="connsiteX189" fmla="*/ 387432 w 391843"/>
                  <a:gd name="connsiteY189" fmla="*/ 32052 h 60972"/>
                  <a:gd name="connsiteX190" fmla="*/ 392041 w 391843"/>
                  <a:gd name="connsiteY190" fmla="*/ 42296 h 60972"/>
                  <a:gd name="connsiteX191" fmla="*/ 390505 w 391843"/>
                  <a:gd name="connsiteY191" fmla="*/ 49979 h 60972"/>
                  <a:gd name="connsiteX192" fmla="*/ 380261 w 391843"/>
                  <a:gd name="connsiteY192" fmla="*/ 60224 h 60972"/>
                  <a:gd name="connsiteX193" fmla="*/ 352089 w 391843"/>
                  <a:gd name="connsiteY193" fmla="*/ 54077 h 60972"/>
                  <a:gd name="connsiteX194" fmla="*/ 355162 w 391843"/>
                  <a:gd name="connsiteY194" fmla="*/ 48955 h 60972"/>
                  <a:gd name="connsiteX195" fmla="*/ 356187 w 391843"/>
                  <a:gd name="connsiteY195" fmla="*/ 47931 h 60972"/>
                  <a:gd name="connsiteX196" fmla="*/ 359772 w 391843"/>
                  <a:gd name="connsiteY196" fmla="*/ 47931 h 60972"/>
                  <a:gd name="connsiteX197" fmla="*/ 366431 w 391843"/>
                  <a:gd name="connsiteY197" fmla="*/ 52028 h 60972"/>
                  <a:gd name="connsiteX198" fmla="*/ 371553 w 391843"/>
                  <a:gd name="connsiteY198" fmla="*/ 53053 h 60972"/>
                  <a:gd name="connsiteX199" fmla="*/ 378724 w 391843"/>
                  <a:gd name="connsiteY199" fmla="*/ 50492 h 60972"/>
                  <a:gd name="connsiteX200" fmla="*/ 381285 w 391843"/>
                  <a:gd name="connsiteY200" fmla="*/ 44345 h 60972"/>
                  <a:gd name="connsiteX201" fmla="*/ 380261 w 391843"/>
                  <a:gd name="connsiteY201" fmla="*/ 40247 h 60972"/>
                  <a:gd name="connsiteX202" fmla="*/ 377187 w 391843"/>
                  <a:gd name="connsiteY202" fmla="*/ 38199 h 60972"/>
                  <a:gd name="connsiteX203" fmla="*/ 373090 w 391843"/>
                  <a:gd name="connsiteY203" fmla="*/ 36150 h 60972"/>
                  <a:gd name="connsiteX204" fmla="*/ 362845 w 391843"/>
                  <a:gd name="connsiteY204" fmla="*/ 32564 h 60972"/>
                  <a:gd name="connsiteX205" fmla="*/ 358235 w 391843"/>
                  <a:gd name="connsiteY205" fmla="*/ 30003 h 60972"/>
                  <a:gd name="connsiteX206" fmla="*/ 355162 w 391843"/>
                  <a:gd name="connsiteY206" fmla="*/ 24881 h 60972"/>
                  <a:gd name="connsiteX207" fmla="*/ 359260 w 391843"/>
                  <a:gd name="connsiteY207" fmla="*/ 6441 h 60972"/>
                  <a:gd name="connsiteX208" fmla="*/ 373602 w 391843"/>
                  <a:gd name="connsiteY208" fmla="*/ 1319 h 60972"/>
                  <a:gd name="connsiteX209" fmla="*/ 383334 w 391843"/>
                  <a:gd name="connsiteY209" fmla="*/ 2856 h 60972"/>
                  <a:gd name="connsiteX210" fmla="*/ 391017 w 391843"/>
                  <a:gd name="connsiteY210" fmla="*/ 7978 h 60972"/>
                  <a:gd name="connsiteX211" fmla="*/ 387944 w 391843"/>
                  <a:gd name="connsiteY211" fmla="*/ 13100 h 6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</a:cxnLst>
                <a:rect l="l" t="t" r="r" b="b"/>
                <a:pathLst>
                  <a:path w="391843" h="60972">
                    <a:moveTo>
                      <a:pt x="58591" y="61248"/>
                    </a:moveTo>
                    <a:lnTo>
                      <a:pt x="49884" y="61248"/>
                    </a:lnTo>
                    <a:cubicBezTo>
                      <a:pt x="48243" y="61316"/>
                      <a:pt x="46766" y="60261"/>
                      <a:pt x="46298" y="58687"/>
                    </a:cubicBezTo>
                    <a:lnTo>
                      <a:pt x="41688" y="46906"/>
                    </a:lnTo>
                    <a:lnTo>
                      <a:pt x="17614" y="46906"/>
                    </a:lnTo>
                    <a:lnTo>
                      <a:pt x="12492" y="58687"/>
                    </a:lnTo>
                    <a:cubicBezTo>
                      <a:pt x="11982" y="60017"/>
                      <a:pt x="10819" y="60987"/>
                      <a:pt x="9419" y="61248"/>
                    </a:cubicBezTo>
                    <a:lnTo>
                      <a:pt x="199" y="61248"/>
                    </a:lnTo>
                    <a:lnTo>
                      <a:pt x="23761" y="1832"/>
                    </a:lnTo>
                    <a:lnTo>
                      <a:pt x="35029" y="1832"/>
                    </a:lnTo>
                    <a:lnTo>
                      <a:pt x="58591" y="61248"/>
                    </a:lnTo>
                    <a:close/>
                    <a:moveTo>
                      <a:pt x="20175" y="38711"/>
                    </a:moveTo>
                    <a:lnTo>
                      <a:pt x="39127" y="38711"/>
                    </a:lnTo>
                    <a:lnTo>
                      <a:pt x="31956" y="19247"/>
                    </a:lnTo>
                    <a:cubicBezTo>
                      <a:pt x="31002" y="16894"/>
                      <a:pt x="30147" y="14501"/>
                      <a:pt x="29395" y="12076"/>
                    </a:cubicBezTo>
                    <a:cubicBezTo>
                      <a:pt x="28777" y="14484"/>
                      <a:pt x="28094" y="16875"/>
                      <a:pt x="27346" y="19247"/>
                    </a:cubicBezTo>
                    <a:lnTo>
                      <a:pt x="20687" y="38711"/>
                    </a:lnTo>
                    <a:close/>
                    <a:moveTo>
                      <a:pt x="105203" y="47418"/>
                    </a:moveTo>
                    <a:lnTo>
                      <a:pt x="106739" y="47931"/>
                    </a:lnTo>
                    <a:lnTo>
                      <a:pt x="111349" y="53053"/>
                    </a:lnTo>
                    <a:cubicBezTo>
                      <a:pt x="108788" y="55614"/>
                      <a:pt x="106227" y="58175"/>
                      <a:pt x="102641" y="59712"/>
                    </a:cubicBezTo>
                    <a:cubicBezTo>
                      <a:pt x="98567" y="61298"/>
                      <a:pt x="94202" y="61996"/>
                      <a:pt x="89836" y="61760"/>
                    </a:cubicBezTo>
                    <a:cubicBezTo>
                      <a:pt x="77900" y="62590"/>
                      <a:pt x="66926" y="55203"/>
                      <a:pt x="63201" y="43833"/>
                    </a:cubicBezTo>
                    <a:cubicBezTo>
                      <a:pt x="60303" y="35894"/>
                      <a:pt x="60303" y="27186"/>
                      <a:pt x="63201" y="19247"/>
                    </a:cubicBezTo>
                    <a:cubicBezTo>
                      <a:pt x="66181" y="12176"/>
                      <a:pt x="71915" y="6626"/>
                      <a:pt x="79080" y="3880"/>
                    </a:cubicBezTo>
                    <a:cubicBezTo>
                      <a:pt x="86814" y="827"/>
                      <a:pt x="95419" y="827"/>
                      <a:pt x="103154" y="3880"/>
                    </a:cubicBezTo>
                    <a:cubicBezTo>
                      <a:pt x="106227" y="4905"/>
                      <a:pt x="109300" y="6954"/>
                      <a:pt x="111861" y="9002"/>
                    </a:cubicBezTo>
                    <a:lnTo>
                      <a:pt x="107764" y="14125"/>
                    </a:lnTo>
                    <a:lnTo>
                      <a:pt x="107251" y="15149"/>
                    </a:lnTo>
                    <a:lnTo>
                      <a:pt x="105715" y="15149"/>
                    </a:lnTo>
                    <a:lnTo>
                      <a:pt x="103666" y="14637"/>
                    </a:lnTo>
                    <a:cubicBezTo>
                      <a:pt x="101775" y="13324"/>
                      <a:pt x="99705" y="12289"/>
                      <a:pt x="97519" y="11564"/>
                    </a:cubicBezTo>
                    <a:lnTo>
                      <a:pt x="91373" y="10027"/>
                    </a:lnTo>
                    <a:lnTo>
                      <a:pt x="83690" y="11564"/>
                    </a:lnTo>
                    <a:lnTo>
                      <a:pt x="78055" y="15661"/>
                    </a:lnTo>
                    <a:cubicBezTo>
                      <a:pt x="76006" y="17710"/>
                      <a:pt x="74982" y="19759"/>
                      <a:pt x="73958" y="22320"/>
                    </a:cubicBezTo>
                    <a:cubicBezTo>
                      <a:pt x="72944" y="25112"/>
                      <a:pt x="72424" y="28058"/>
                      <a:pt x="72421" y="31028"/>
                    </a:cubicBezTo>
                    <a:cubicBezTo>
                      <a:pt x="72421" y="34613"/>
                      <a:pt x="72933" y="37174"/>
                      <a:pt x="73958" y="40247"/>
                    </a:cubicBezTo>
                    <a:cubicBezTo>
                      <a:pt x="74982" y="42809"/>
                      <a:pt x="76006" y="44857"/>
                      <a:pt x="77543" y="46394"/>
                    </a:cubicBezTo>
                    <a:lnTo>
                      <a:pt x="83177" y="50492"/>
                    </a:lnTo>
                    <a:lnTo>
                      <a:pt x="90348" y="52028"/>
                    </a:lnTo>
                    <a:lnTo>
                      <a:pt x="94446" y="52028"/>
                    </a:lnTo>
                    <a:cubicBezTo>
                      <a:pt x="96641" y="51578"/>
                      <a:pt x="98728" y="50708"/>
                      <a:pt x="100593" y="49467"/>
                    </a:cubicBezTo>
                    <a:cubicBezTo>
                      <a:pt x="101617" y="49467"/>
                      <a:pt x="102641" y="48443"/>
                      <a:pt x="103666" y="47418"/>
                    </a:cubicBezTo>
                    <a:lnTo>
                      <a:pt x="104178" y="47418"/>
                    </a:lnTo>
                    <a:lnTo>
                      <a:pt x="105203" y="46906"/>
                    </a:lnTo>
                    <a:close/>
                    <a:moveTo>
                      <a:pt x="160521" y="47418"/>
                    </a:moveTo>
                    <a:lnTo>
                      <a:pt x="162058" y="47931"/>
                    </a:lnTo>
                    <a:lnTo>
                      <a:pt x="166156" y="53053"/>
                    </a:lnTo>
                    <a:cubicBezTo>
                      <a:pt x="163595" y="55614"/>
                      <a:pt x="161034" y="58175"/>
                      <a:pt x="157448" y="59712"/>
                    </a:cubicBezTo>
                    <a:cubicBezTo>
                      <a:pt x="153374" y="61298"/>
                      <a:pt x="149008" y="61996"/>
                      <a:pt x="144643" y="61760"/>
                    </a:cubicBezTo>
                    <a:cubicBezTo>
                      <a:pt x="132707" y="62590"/>
                      <a:pt x="121733" y="55203"/>
                      <a:pt x="118008" y="43833"/>
                    </a:cubicBezTo>
                    <a:cubicBezTo>
                      <a:pt x="115110" y="35894"/>
                      <a:pt x="115110" y="27186"/>
                      <a:pt x="118008" y="19247"/>
                    </a:cubicBezTo>
                    <a:cubicBezTo>
                      <a:pt x="121104" y="12073"/>
                      <a:pt x="127041" y="6508"/>
                      <a:pt x="134399" y="3880"/>
                    </a:cubicBezTo>
                    <a:cubicBezTo>
                      <a:pt x="141981" y="960"/>
                      <a:pt x="150378" y="960"/>
                      <a:pt x="157960" y="3880"/>
                    </a:cubicBezTo>
                    <a:cubicBezTo>
                      <a:pt x="161546" y="4905"/>
                      <a:pt x="164107" y="6954"/>
                      <a:pt x="166668" y="9002"/>
                    </a:cubicBezTo>
                    <a:lnTo>
                      <a:pt x="163083" y="14125"/>
                    </a:lnTo>
                    <a:lnTo>
                      <a:pt x="162058" y="15149"/>
                    </a:lnTo>
                    <a:lnTo>
                      <a:pt x="160521" y="15149"/>
                    </a:lnTo>
                    <a:lnTo>
                      <a:pt x="158985" y="15149"/>
                    </a:lnTo>
                    <a:cubicBezTo>
                      <a:pt x="157093" y="13836"/>
                      <a:pt x="155024" y="12801"/>
                      <a:pt x="152838" y="12076"/>
                    </a:cubicBezTo>
                    <a:lnTo>
                      <a:pt x="146692" y="10027"/>
                    </a:lnTo>
                    <a:cubicBezTo>
                      <a:pt x="143618" y="10027"/>
                      <a:pt x="141570" y="10539"/>
                      <a:pt x="139009" y="11564"/>
                    </a:cubicBezTo>
                    <a:cubicBezTo>
                      <a:pt x="136447" y="12588"/>
                      <a:pt x="134399" y="14125"/>
                      <a:pt x="132862" y="15661"/>
                    </a:cubicBezTo>
                    <a:lnTo>
                      <a:pt x="128252" y="22832"/>
                    </a:lnTo>
                    <a:cubicBezTo>
                      <a:pt x="127239" y="25624"/>
                      <a:pt x="126719" y="28570"/>
                      <a:pt x="126715" y="31540"/>
                    </a:cubicBezTo>
                    <a:cubicBezTo>
                      <a:pt x="126715" y="35125"/>
                      <a:pt x="127228" y="37686"/>
                      <a:pt x="128252" y="40760"/>
                    </a:cubicBezTo>
                    <a:cubicBezTo>
                      <a:pt x="129277" y="43321"/>
                      <a:pt x="130301" y="45370"/>
                      <a:pt x="132350" y="46906"/>
                    </a:cubicBezTo>
                    <a:cubicBezTo>
                      <a:pt x="133886" y="48955"/>
                      <a:pt x="135423" y="49979"/>
                      <a:pt x="137472" y="51004"/>
                    </a:cubicBezTo>
                    <a:lnTo>
                      <a:pt x="145155" y="52541"/>
                    </a:lnTo>
                    <a:lnTo>
                      <a:pt x="148741" y="52541"/>
                    </a:lnTo>
                    <a:cubicBezTo>
                      <a:pt x="151113" y="52156"/>
                      <a:pt x="153380" y="51284"/>
                      <a:pt x="155399" y="49979"/>
                    </a:cubicBezTo>
                    <a:cubicBezTo>
                      <a:pt x="156424" y="49979"/>
                      <a:pt x="156936" y="48955"/>
                      <a:pt x="157960" y="47931"/>
                    </a:cubicBezTo>
                    <a:lnTo>
                      <a:pt x="158985" y="47931"/>
                    </a:lnTo>
                    <a:lnTo>
                      <a:pt x="160009" y="47418"/>
                    </a:lnTo>
                    <a:close/>
                    <a:moveTo>
                      <a:pt x="211743" y="1832"/>
                    </a:moveTo>
                    <a:lnTo>
                      <a:pt x="211743" y="10539"/>
                    </a:lnTo>
                    <a:lnTo>
                      <a:pt x="186132" y="10539"/>
                    </a:lnTo>
                    <a:lnTo>
                      <a:pt x="186132" y="27442"/>
                    </a:lnTo>
                    <a:lnTo>
                      <a:pt x="206621" y="27442"/>
                    </a:lnTo>
                    <a:lnTo>
                      <a:pt x="206621" y="35638"/>
                    </a:lnTo>
                    <a:lnTo>
                      <a:pt x="186132" y="35638"/>
                    </a:lnTo>
                    <a:lnTo>
                      <a:pt x="186132" y="52541"/>
                    </a:lnTo>
                    <a:lnTo>
                      <a:pt x="211743" y="52541"/>
                    </a:lnTo>
                    <a:lnTo>
                      <a:pt x="211743" y="61248"/>
                    </a:lnTo>
                    <a:lnTo>
                      <a:pt x="174351" y="61248"/>
                    </a:lnTo>
                    <a:lnTo>
                      <a:pt x="174351" y="1832"/>
                    </a:lnTo>
                    <a:lnTo>
                      <a:pt x="211743" y="1832"/>
                    </a:lnTo>
                    <a:close/>
                    <a:moveTo>
                      <a:pt x="253232" y="12588"/>
                    </a:moveTo>
                    <a:cubicBezTo>
                      <a:pt x="253232" y="13612"/>
                      <a:pt x="252720" y="13612"/>
                      <a:pt x="252207" y="14125"/>
                    </a:cubicBezTo>
                    <a:lnTo>
                      <a:pt x="250671" y="14125"/>
                    </a:lnTo>
                    <a:lnTo>
                      <a:pt x="249134" y="14125"/>
                    </a:lnTo>
                    <a:cubicBezTo>
                      <a:pt x="247310" y="13004"/>
                      <a:pt x="245429" y="11979"/>
                      <a:pt x="243500" y="11051"/>
                    </a:cubicBezTo>
                    <a:lnTo>
                      <a:pt x="238378" y="10539"/>
                    </a:lnTo>
                    <a:lnTo>
                      <a:pt x="234792" y="10539"/>
                    </a:lnTo>
                    <a:lnTo>
                      <a:pt x="232231" y="12588"/>
                    </a:lnTo>
                    <a:cubicBezTo>
                      <a:pt x="231207" y="12588"/>
                      <a:pt x="230695" y="13612"/>
                      <a:pt x="230182" y="14637"/>
                    </a:cubicBezTo>
                    <a:lnTo>
                      <a:pt x="229670" y="17710"/>
                    </a:lnTo>
                    <a:cubicBezTo>
                      <a:pt x="229670" y="19247"/>
                      <a:pt x="229670" y="20271"/>
                      <a:pt x="230695" y="21296"/>
                    </a:cubicBezTo>
                    <a:lnTo>
                      <a:pt x="233768" y="23857"/>
                    </a:lnTo>
                    <a:lnTo>
                      <a:pt x="238378" y="25393"/>
                    </a:lnTo>
                    <a:cubicBezTo>
                      <a:pt x="241822" y="26502"/>
                      <a:pt x="245238" y="27697"/>
                      <a:pt x="248622" y="28979"/>
                    </a:cubicBezTo>
                    <a:lnTo>
                      <a:pt x="252720" y="32052"/>
                    </a:lnTo>
                    <a:cubicBezTo>
                      <a:pt x="255502" y="34714"/>
                      <a:pt x="256997" y="38450"/>
                      <a:pt x="256817" y="42296"/>
                    </a:cubicBezTo>
                    <a:cubicBezTo>
                      <a:pt x="256817" y="45370"/>
                      <a:pt x="256817" y="47418"/>
                      <a:pt x="255793" y="49979"/>
                    </a:cubicBezTo>
                    <a:cubicBezTo>
                      <a:pt x="254028" y="54720"/>
                      <a:pt x="250289" y="58459"/>
                      <a:pt x="245549" y="60224"/>
                    </a:cubicBezTo>
                    <a:cubicBezTo>
                      <a:pt x="235742" y="63500"/>
                      <a:pt x="224928" y="61141"/>
                      <a:pt x="217377" y="54077"/>
                    </a:cubicBezTo>
                    <a:lnTo>
                      <a:pt x="219938" y="48955"/>
                    </a:lnTo>
                    <a:lnTo>
                      <a:pt x="221475" y="47931"/>
                    </a:lnTo>
                    <a:lnTo>
                      <a:pt x="225060" y="47931"/>
                    </a:lnTo>
                    <a:cubicBezTo>
                      <a:pt x="227198" y="49426"/>
                      <a:pt x="229421" y="50794"/>
                      <a:pt x="231719" y="52028"/>
                    </a:cubicBezTo>
                    <a:lnTo>
                      <a:pt x="236841" y="53053"/>
                    </a:lnTo>
                    <a:cubicBezTo>
                      <a:pt x="239914" y="53053"/>
                      <a:pt x="241963" y="52028"/>
                      <a:pt x="244012" y="50492"/>
                    </a:cubicBezTo>
                    <a:cubicBezTo>
                      <a:pt x="245549" y="48955"/>
                      <a:pt x="246573" y="46906"/>
                      <a:pt x="246573" y="44345"/>
                    </a:cubicBezTo>
                    <a:cubicBezTo>
                      <a:pt x="246573" y="42809"/>
                      <a:pt x="246573" y="41272"/>
                      <a:pt x="245549" y="40247"/>
                    </a:cubicBezTo>
                    <a:lnTo>
                      <a:pt x="242475" y="38199"/>
                    </a:lnTo>
                    <a:lnTo>
                      <a:pt x="237866" y="36150"/>
                    </a:lnTo>
                    <a:cubicBezTo>
                      <a:pt x="234407" y="35082"/>
                      <a:pt x="230990" y="33886"/>
                      <a:pt x="227621" y="32564"/>
                    </a:cubicBezTo>
                    <a:lnTo>
                      <a:pt x="223524" y="30003"/>
                    </a:lnTo>
                    <a:lnTo>
                      <a:pt x="220450" y="24881"/>
                    </a:lnTo>
                    <a:cubicBezTo>
                      <a:pt x="218075" y="18463"/>
                      <a:pt x="219678" y="11249"/>
                      <a:pt x="224548" y="6441"/>
                    </a:cubicBezTo>
                    <a:cubicBezTo>
                      <a:pt x="228568" y="3083"/>
                      <a:pt x="233652" y="1267"/>
                      <a:pt x="238890" y="1319"/>
                    </a:cubicBezTo>
                    <a:cubicBezTo>
                      <a:pt x="242475" y="1319"/>
                      <a:pt x="245549" y="1832"/>
                      <a:pt x="248622" y="2856"/>
                    </a:cubicBezTo>
                    <a:cubicBezTo>
                      <a:pt x="251183" y="3880"/>
                      <a:pt x="253744" y="5417"/>
                      <a:pt x="255793" y="7978"/>
                    </a:cubicBezTo>
                    <a:lnTo>
                      <a:pt x="253232" y="13100"/>
                    </a:lnTo>
                    <a:close/>
                    <a:moveTo>
                      <a:pt x="297282" y="12588"/>
                    </a:moveTo>
                    <a:cubicBezTo>
                      <a:pt x="297282" y="13612"/>
                      <a:pt x="296770" y="13612"/>
                      <a:pt x="296258" y="14125"/>
                    </a:cubicBezTo>
                    <a:lnTo>
                      <a:pt x="292160" y="14125"/>
                    </a:lnTo>
                    <a:cubicBezTo>
                      <a:pt x="290503" y="13019"/>
                      <a:pt x="288793" y="11994"/>
                      <a:pt x="287038" y="11051"/>
                    </a:cubicBezTo>
                    <a:lnTo>
                      <a:pt x="281916" y="10027"/>
                    </a:lnTo>
                    <a:lnTo>
                      <a:pt x="278330" y="10027"/>
                    </a:lnTo>
                    <a:lnTo>
                      <a:pt x="275257" y="12076"/>
                    </a:lnTo>
                    <a:lnTo>
                      <a:pt x="273720" y="14125"/>
                    </a:lnTo>
                    <a:lnTo>
                      <a:pt x="273208" y="17198"/>
                    </a:lnTo>
                    <a:cubicBezTo>
                      <a:pt x="273208" y="18735"/>
                      <a:pt x="273208" y="19759"/>
                      <a:pt x="274233" y="20783"/>
                    </a:cubicBezTo>
                    <a:lnTo>
                      <a:pt x="277306" y="23344"/>
                    </a:lnTo>
                    <a:lnTo>
                      <a:pt x="281916" y="24881"/>
                    </a:lnTo>
                    <a:cubicBezTo>
                      <a:pt x="285360" y="25990"/>
                      <a:pt x="288776" y="27185"/>
                      <a:pt x="292160" y="28467"/>
                    </a:cubicBezTo>
                    <a:lnTo>
                      <a:pt x="296258" y="31540"/>
                    </a:lnTo>
                    <a:cubicBezTo>
                      <a:pt x="299040" y="34202"/>
                      <a:pt x="300535" y="37938"/>
                      <a:pt x="300355" y="41784"/>
                    </a:cubicBezTo>
                    <a:cubicBezTo>
                      <a:pt x="300355" y="44857"/>
                      <a:pt x="300355" y="46906"/>
                      <a:pt x="299331" y="49467"/>
                    </a:cubicBezTo>
                    <a:cubicBezTo>
                      <a:pt x="297566" y="54208"/>
                      <a:pt x="293827" y="57947"/>
                      <a:pt x="289087" y="59712"/>
                    </a:cubicBezTo>
                    <a:lnTo>
                      <a:pt x="279867" y="61248"/>
                    </a:lnTo>
                    <a:cubicBezTo>
                      <a:pt x="272633" y="61281"/>
                      <a:pt x="265664" y="58530"/>
                      <a:pt x="260403" y="53565"/>
                    </a:cubicBezTo>
                    <a:lnTo>
                      <a:pt x="263476" y="48443"/>
                    </a:lnTo>
                    <a:lnTo>
                      <a:pt x="264501" y="47418"/>
                    </a:lnTo>
                    <a:lnTo>
                      <a:pt x="268086" y="47418"/>
                    </a:lnTo>
                    <a:cubicBezTo>
                      <a:pt x="270223" y="48914"/>
                      <a:pt x="272447" y="50282"/>
                      <a:pt x="274745" y="51516"/>
                    </a:cubicBezTo>
                    <a:lnTo>
                      <a:pt x="279867" y="52541"/>
                    </a:lnTo>
                    <a:cubicBezTo>
                      <a:pt x="283452" y="52541"/>
                      <a:pt x="286013" y="51516"/>
                      <a:pt x="287550" y="49979"/>
                    </a:cubicBezTo>
                    <a:cubicBezTo>
                      <a:pt x="289087" y="48443"/>
                      <a:pt x="290111" y="46394"/>
                      <a:pt x="290111" y="43833"/>
                    </a:cubicBezTo>
                    <a:cubicBezTo>
                      <a:pt x="290111" y="42296"/>
                      <a:pt x="290111" y="40760"/>
                      <a:pt x="289087" y="39735"/>
                    </a:cubicBezTo>
                    <a:lnTo>
                      <a:pt x="286013" y="37686"/>
                    </a:lnTo>
                    <a:lnTo>
                      <a:pt x="281404" y="35638"/>
                    </a:lnTo>
                    <a:cubicBezTo>
                      <a:pt x="277945" y="34570"/>
                      <a:pt x="274528" y="33374"/>
                      <a:pt x="271159" y="32052"/>
                    </a:cubicBezTo>
                    <a:lnTo>
                      <a:pt x="267062" y="29491"/>
                    </a:lnTo>
                    <a:cubicBezTo>
                      <a:pt x="265525" y="27954"/>
                      <a:pt x="264501" y="26418"/>
                      <a:pt x="263988" y="24369"/>
                    </a:cubicBezTo>
                    <a:cubicBezTo>
                      <a:pt x="261613" y="17951"/>
                      <a:pt x="263216" y="10737"/>
                      <a:pt x="268086" y="5929"/>
                    </a:cubicBezTo>
                    <a:lnTo>
                      <a:pt x="273720" y="2344"/>
                    </a:lnTo>
                    <a:cubicBezTo>
                      <a:pt x="279530" y="353"/>
                      <a:pt x="285838" y="353"/>
                      <a:pt x="291648" y="2344"/>
                    </a:cubicBezTo>
                    <a:cubicBezTo>
                      <a:pt x="294721" y="3368"/>
                      <a:pt x="297282" y="4905"/>
                      <a:pt x="299331" y="7466"/>
                    </a:cubicBezTo>
                    <a:lnTo>
                      <a:pt x="296770" y="12588"/>
                    </a:lnTo>
                    <a:close/>
                    <a:moveTo>
                      <a:pt x="346967" y="2344"/>
                    </a:moveTo>
                    <a:lnTo>
                      <a:pt x="346967" y="10027"/>
                    </a:lnTo>
                    <a:lnTo>
                      <a:pt x="320332" y="10027"/>
                    </a:lnTo>
                    <a:lnTo>
                      <a:pt x="320332" y="26930"/>
                    </a:lnTo>
                    <a:lnTo>
                      <a:pt x="340820" y="26930"/>
                    </a:lnTo>
                    <a:lnTo>
                      <a:pt x="340820" y="35638"/>
                    </a:lnTo>
                    <a:lnTo>
                      <a:pt x="320332" y="35638"/>
                    </a:lnTo>
                    <a:lnTo>
                      <a:pt x="320332" y="52541"/>
                    </a:lnTo>
                    <a:lnTo>
                      <a:pt x="346967" y="52541"/>
                    </a:lnTo>
                    <a:lnTo>
                      <a:pt x="346967" y="61248"/>
                    </a:lnTo>
                    <a:lnTo>
                      <a:pt x="309575" y="61248"/>
                    </a:lnTo>
                    <a:lnTo>
                      <a:pt x="309575" y="1832"/>
                    </a:lnTo>
                    <a:lnTo>
                      <a:pt x="346967" y="1832"/>
                    </a:lnTo>
                    <a:close/>
                    <a:moveTo>
                      <a:pt x="387944" y="12588"/>
                    </a:moveTo>
                    <a:cubicBezTo>
                      <a:pt x="387944" y="13612"/>
                      <a:pt x="387432" y="13612"/>
                      <a:pt x="386919" y="14125"/>
                    </a:cubicBezTo>
                    <a:lnTo>
                      <a:pt x="385383" y="14125"/>
                    </a:lnTo>
                    <a:lnTo>
                      <a:pt x="383846" y="14125"/>
                    </a:lnTo>
                    <a:cubicBezTo>
                      <a:pt x="382022" y="13004"/>
                      <a:pt x="380141" y="11979"/>
                      <a:pt x="378212" y="11051"/>
                    </a:cubicBezTo>
                    <a:lnTo>
                      <a:pt x="373602" y="10539"/>
                    </a:lnTo>
                    <a:lnTo>
                      <a:pt x="369504" y="10539"/>
                    </a:lnTo>
                    <a:lnTo>
                      <a:pt x="366943" y="12588"/>
                    </a:lnTo>
                    <a:cubicBezTo>
                      <a:pt x="365919" y="12588"/>
                      <a:pt x="365406" y="13612"/>
                      <a:pt x="364894" y="14637"/>
                    </a:cubicBezTo>
                    <a:lnTo>
                      <a:pt x="364894" y="17710"/>
                    </a:lnTo>
                    <a:cubicBezTo>
                      <a:pt x="364894" y="19247"/>
                      <a:pt x="364894" y="20271"/>
                      <a:pt x="365919" y="21296"/>
                    </a:cubicBezTo>
                    <a:lnTo>
                      <a:pt x="368992" y="23857"/>
                    </a:lnTo>
                    <a:lnTo>
                      <a:pt x="373090" y="25393"/>
                    </a:lnTo>
                    <a:cubicBezTo>
                      <a:pt x="376534" y="26502"/>
                      <a:pt x="379950" y="27697"/>
                      <a:pt x="383334" y="28979"/>
                    </a:cubicBezTo>
                    <a:lnTo>
                      <a:pt x="387432" y="32052"/>
                    </a:lnTo>
                    <a:cubicBezTo>
                      <a:pt x="390404" y="34620"/>
                      <a:pt x="392091" y="38369"/>
                      <a:pt x="392041" y="42296"/>
                    </a:cubicBezTo>
                    <a:cubicBezTo>
                      <a:pt x="392041" y="45370"/>
                      <a:pt x="391529" y="47418"/>
                      <a:pt x="390505" y="49979"/>
                    </a:cubicBezTo>
                    <a:cubicBezTo>
                      <a:pt x="388740" y="54720"/>
                      <a:pt x="385001" y="58459"/>
                      <a:pt x="380261" y="60224"/>
                    </a:cubicBezTo>
                    <a:cubicBezTo>
                      <a:pt x="370454" y="63500"/>
                      <a:pt x="359640" y="61141"/>
                      <a:pt x="352089" y="54077"/>
                    </a:cubicBezTo>
                    <a:lnTo>
                      <a:pt x="355162" y="48955"/>
                    </a:lnTo>
                    <a:lnTo>
                      <a:pt x="356187" y="47931"/>
                    </a:lnTo>
                    <a:lnTo>
                      <a:pt x="359772" y="47931"/>
                    </a:lnTo>
                    <a:cubicBezTo>
                      <a:pt x="361909" y="49426"/>
                      <a:pt x="364133" y="50794"/>
                      <a:pt x="366431" y="52028"/>
                    </a:cubicBezTo>
                    <a:lnTo>
                      <a:pt x="371553" y="53053"/>
                    </a:lnTo>
                    <a:cubicBezTo>
                      <a:pt x="374626" y="53053"/>
                      <a:pt x="377187" y="52028"/>
                      <a:pt x="378724" y="50492"/>
                    </a:cubicBezTo>
                    <a:cubicBezTo>
                      <a:pt x="380773" y="48955"/>
                      <a:pt x="381285" y="46906"/>
                      <a:pt x="381285" y="44345"/>
                    </a:cubicBezTo>
                    <a:cubicBezTo>
                      <a:pt x="381285" y="42809"/>
                      <a:pt x="381285" y="41272"/>
                      <a:pt x="380261" y="40247"/>
                    </a:cubicBezTo>
                    <a:cubicBezTo>
                      <a:pt x="379748" y="39223"/>
                      <a:pt x="378724" y="38711"/>
                      <a:pt x="377187" y="38199"/>
                    </a:cubicBezTo>
                    <a:lnTo>
                      <a:pt x="373090" y="36150"/>
                    </a:lnTo>
                    <a:cubicBezTo>
                      <a:pt x="369631" y="35082"/>
                      <a:pt x="366214" y="33886"/>
                      <a:pt x="362845" y="32564"/>
                    </a:cubicBezTo>
                    <a:lnTo>
                      <a:pt x="358235" y="30003"/>
                    </a:lnTo>
                    <a:lnTo>
                      <a:pt x="355162" y="24881"/>
                    </a:lnTo>
                    <a:cubicBezTo>
                      <a:pt x="352786" y="18463"/>
                      <a:pt x="354390" y="11249"/>
                      <a:pt x="359260" y="6441"/>
                    </a:cubicBezTo>
                    <a:cubicBezTo>
                      <a:pt x="363279" y="3083"/>
                      <a:pt x="368364" y="1267"/>
                      <a:pt x="373602" y="1319"/>
                    </a:cubicBezTo>
                    <a:cubicBezTo>
                      <a:pt x="377187" y="1319"/>
                      <a:pt x="380261" y="1832"/>
                      <a:pt x="383334" y="2856"/>
                    </a:cubicBezTo>
                    <a:cubicBezTo>
                      <a:pt x="386407" y="3880"/>
                      <a:pt x="388456" y="5417"/>
                      <a:pt x="391017" y="7978"/>
                    </a:cubicBezTo>
                    <a:lnTo>
                      <a:pt x="387944" y="13100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A62FB20-D74D-2FB1-C778-CC29DD3CED97}"/>
                </a:ext>
              </a:extLst>
            </p:cNvPr>
            <p:cNvSpPr/>
            <p:nvPr/>
          </p:nvSpPr>
          <p:spPr>
            <a:xfrm>
              <a:off x="6647423" y="2156845"/>
              <a:ext cx="304766" cy="33293"/>
            </a:xfrm>
            <a:custGeom>
              <a:avLst/>
              <a:gdLst>
                <a:gd name="connsiteX0" fmla="*/ 304766 w 304766"/>
                <a:gd name="connsiteY0" fmla="*/ 0 h 33293"/>
                <a:gd name="connsiteX1" fmla="*/ 0 w 304766"/>
                <a:gd name="connsiteY1" fmla="*/ 0 h 33293"/>
                <a:gd name="connsiteX2" fmla="*/ 0 w 304766"/>
                <a:gd name="connsiteY2" fmla="*/ 33294 h 33293"/>
                <a:gd name="connsiteX3" fmla="*/ 304766 w 304766"/>
                <a:gd name="connsiteY3" fmla="*/ 33294 h 3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766" h="33293">
                  <a:moveTo>
                    <a:pt x="304766" y="0"/>
                  </a:moveTo>
                  <a:lnTo>
                    <a:pt x="0" y="0"/>
                  </a:lnTo>
                  <a:lnTo>
                    <a:pt x="0" y="33294"/>
                  </a:lnTo>
                  <a:lnTo>
                    <a:pt x="304766" y="33294"/>
                  </a:lnTo>
                  <a:close/>
                </a:path>
              </a:pathLst>
            </a:custGeom>
            <a:gradFill>
              <a:gsLst>
                <a:gs pos="0">
                  <a:srgbClr val="00BEAB"/>
                </a:gs>
                <a:gs pos="50000">
                  <a:srgbClr val="19B4BB"/>
                </a:gs>
                <a:gs pos="100000">
                  <a:srgbClr val="33AACC"/>
                </a:gs>
              </a:gsLst>
              <a:lin ang="0" scaled="1"/>
            </a:gra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674986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/3_spacy_basic.ipynb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Pas het </a:t>
            </a:r>
            <a:r>
              <a:rPr lang="nl-NL" sz="2000" dirty="0" err="1"/>
              <a:t>SpaCy</a:t>
            </a:r>
            <a:r>
              <a:rPr lang="nl-NL" sz="2000" dirty="0"/>
              <a:t> taalmodel toe op de voorbeeld zin.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Wat voor eigenschappen heeft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 object?</a:t>
            </a:r>
          </a:p>
          <a:p>
            <a:pPr lvl="1"/>
            <a:r>
              <a:rPr lang="nl-NL" sz="1600" dirty="0"/>
              <a:t>Wat bevat het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</a:t>
            </a:r>
            <a:r>
              <a:rPr lang="nl-NL" sz="1600" dirty="0"/>
              <a:t> attribuut van het </a:t>
            </a:r>
            <a:r>
              <a:rPr lang="nl-NL" sz="1600" dirty="0" err="1"/>
              <a:t>Doc</a:t>
            </a:r>
            <a:r>
              <a:rPr lang="nl-NL" sz="1600" dirty="0"/>
              <a:t> object?</a:t>
            </a:r>
          </a:p>
          <a:p>
            <a:pPr lvl="1"/>
            <a:r>
              <a:rPr lang="nl-NL" sz="1600" dirty="0"/>
              <a:t>Bekijk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dirty="0"/>
              <a:t> 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label_</a:t>
            </a:r>
            <a:r>
              <a:rPr lang="nl-NL" sz="1600" dirty="0"/>
              <a:t> attributen van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</a:t>
            </a:r>
            <a:r>
              <a:rPr lang="nl-NL" sz="1600" dirty="0"/>
              <a:t> object.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Gebruik een </a:t>
            </a:r>
            <a:r>
              <a:rPr lang="nl-NL" sz="2000" dirty="0" err="1"/>
              <a:t>for</a:t>
            </a:r>
            <a:r>
              <a:rPr lang="nl-NL" sz="2000" dirty="0"/>
              <a:t>-loop op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 object:</a:t>
            </a:r>
          </a:p>
          <a:p>
            <a:pPr lvl="1"/>
            <a:r>
              <a:rPr lang="nl-NL" sz="1600" dirty="0"/>
              <a:t>Wat voor soort elementen krijg je terug? </a:t>
            </a:r>
          </a:p>
          <a:p>
            <a:pPr lvl="1"/>
            <a:r>
              <a:rPr lang="nl-NL" sz="1600" dirty="0"/>
              <a:t>Print voor ieder element deze attributen:</a:t>
            </a:r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dirty="0"/>
              <a:t> /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lemma_</a:t>
            </a:r>
            <a:r>
              <a:rPr lang="nl-NL" sz="1600" dirty="0"/>
              <a:t> /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pos_</a:t>
            </a:r>
            <a:r>
              <a:rPr lang="nl-NL" sz="1600" dirty="0"/>
              <a:t> /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ent_type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11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Preparatie kost tijd…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NLP pipeline for efficient pre-processing.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nlp.pipe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texts,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Number of processes; -1 = all available.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n_processes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Disable components.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disable=[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"tok2vec"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"tagger"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"parser"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attribute_ruler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/>
              <a:t>SpaCy</a:t>
            </a:r>
            <a:r>
              <a:rPr lang="nl-NL" sz="1800" dirty="0"/>
              <a:t> kost veel rekenkracht / is traag…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Versnel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nlp.pipe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n_processes</a:t>
            </a:r>
            <a:r>
              <a:rPr lang="nl-NL" sz="1800" dirty="0"/>
              <a:t> voor parallelle verwerking.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</a:t>
            </a:r>
            <a:r>
              <a:rPr lang="nl-NL" sz="1800" dirty="0"/>
              <a:t> om onderdelen uit te zetten.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nlp.component_names</a:t>
            </a:r>
            <a:r>
              <a:rPr lang="nl-NL" sz="1800" dirty="0"/>
              <a:t> om de beschikbare onderdelen te zien.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35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/4_spacy_ner.ipynb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Converteer de reviews met een </a:t>
            </a:r>
            <a:r>
              <a:rPr lang="nl-NL" sz="2000" dirty="0" err="1"/>
              <a:t>SpaCy</a:t>
            </a:r>
            <a:r>
              <a:rPr lang="nl-NL" sz="2000" dirty="0"/>
              <a:t> pipeline naar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Hoe lang duurde het om 1000 reviews om te zetten?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Maak de functie voor het vinden van acteurs (personen) af.</a:t>
            </a:r>
          </a:p>
        </p:txBody>
      </p:sp>
    </p:spTree>
    <p:extLst>
      <p:ext uri="{BB962C8B-B14F-4D97-AF65-F5344CB8AC3E}">
        <p14:creationId xmlns:p14="http://schemas.microsoft.com/office/powerpoint/2010/main" val="105005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Bag of </a:t>
            </a:r>
            <a:r>
              <a:rPr lang="nl-NL" dirty="0" err="1"/>
              <a:t>Words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6246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40651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13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77789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58F8F-ED9C-561F-DA39-1E7269B03651}"/>
              </a:ext>
            </a:extLst>
          </p:cNvPr>
          <p:cNvSpPr txBox="1"/>
          <p:nvPr/>
        </p:nvSpPr>
        <p:spPr>
          <a:xfrm>
            <a:off x="2957328" y="4565469"/>
            <a:ext cx="59747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vectoren zijn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numeriek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 en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even lang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woorden zijn gerepresenteerd in het "vocabulaire".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Volgorde en woord functies worden niet meegewogen.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De data bevatten heel veel nullen ("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sparse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data").</a:t>
            </a:r>
          </a:p>
        </p:txBody>
      </p:sp>
    </p:spTree>
    <p:extLst>
      <p:ext uri="{BB962C8B-B14F-4D97-AF65-F5344CB8AC3E}">
        <p14:creationId xmlns:p14="http://schemas.microsoft.com/office/powerpoint/2010/main" val="2461889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Vaak of niet vaak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Sommige woorden komen veel vaker / minder vaak voor dan anderen…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Stopwoorden: de / het / een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Weinig informatief; verwijderen om vocabulaire te verkleinen.</a:t>
            </a:r>
          </a:p>
          <a:p>
            <a:pPr marL="0" indent="0">
              <a:buNone/>
            </a:pPr>
            <a:r>
              <a:rPr lang="nl-NL" sz="2000" dirty="0"/>
              <a:t>Lijst met stopwoorden of woorden die erg vaak / weinig voorkomen.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Weging op basis van frequentie: TF-IDF</a:t>
            </a:r>
          </a:p>
          <a:p>
            <a:pPr marL="0" indent="0">
              <a:buNone/>
            </a:pPr>
            <a:r>
              <a:rPr lang="nl-NL" sz="2000" dirty="0"/>
              <a:t>Term </a:t>
            </a:r>
            <a:r>
              <a:rPr lang="nl-NL" sz="2000" dirty="0" err="1"/>
              <a:t>Frequency</a:t>
            </a:r>
            <a:r>
              <a:rPr lang="nl-NL" sz="2000" dirty="0"/>
              <a:t> – Inverse Document </a:t>
            </a:r>
            <a:r>
              <a:rPr lang="nl-NL" sz="2000" dirty="0" err="1"/>
              <a:t>Frequency</a:t>
            </a:r>
            <a:r>
              <a:rPr lang="nl-NL" sz="2000" dirty="0"/>
              <a:t> (TF-IDF).</a:t>
            </a:r>
          </a:p>
          <a:p>
            <a:pPr marL="0" indent="0">
              <a:buNone/>
            </a:pPr>
            <a:r>
              <a:rPr lang="nl-NL" sz="2000" dirty="0"/>
              <a:t>Weging hangt af van aantal keer dat het woord voorkomt.</a:t>
            </a:r>
          </a:p>
          <a:p>
            <a:pPr marL="0" indent="0">
              <a:buNone/>
            </a:pPr>
            <a:r>
              <a:rPr lang="nl-NL" sz="2000" dirty="0"/>
              <a:t>Zowel in het document als over alle documenten heen.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961933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r>
              <a:rPr lang="nl-NL" sz="2000" b="1" dirty="0"/>
              <a:t> – Document 1:</a:t>
            </a:r>
          </a:p>
          <a:p>
            <a:pPr marL="0" indent="0">
              <a:buNone/>
            </a:pPr>
            <a:r>
              <a:rPr lang="nl-NL" sz="2000" dirty="0"/>
              <a:t>Aantal keer "zij"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r>
              <a:rPr lang="nl-NL" sz="2000" b="1" dirty="0"/>
              <a:t>: </a:t>
            </a:r>
          </a:p>
          <a:p>
            <a:pPr marL="0" indent="0">
              <a:buNone/>
            </a:pPr>
            <a:r>
              <a:rPr lang="nl-NL" sz="2000" dirty="0"/>
              <a:t>log(aantal </a:t>
            </a:r>
            <a:r>
              <a:rPr lang="nl-NL" sz="2000" dirty="0" err="1"/>
              <a:t>docs</a:t>
            </a:r>
            <a:r>
              <a:rPr lang="nl-NL" sz="2000" dirty="0"/>
              <a:t> / </a:t>
            </a:r>
            <a:r>
              <a:rPr lang="nl-NL" sz="2000" dirty="0" err="1"/>
              <a:t>docs</a:t>
            </a:r>
            <a:r>
              <a:rPr lang="nl-NL" sz="2000" dirty="0"/>
              <a:t> met "zij")</a:t>
            </a:r>
          </a:p>
          <a:p>
            <a:pPr marL="0" indent="0">
              <a:buNone/>
            </a:pPr>
            <a:r>
              <a:rPr lang="nl-NL" sz="2000" dirty="0"/>
              <a:t>log(2 / 1) = 0.3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0.1 * 0.3 = 0.03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Woord: Zij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zij:	  	  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Document 1: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zij:		   	 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6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Numerieke modellen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r>
              <a:rPr lang="nl-NL" sz="2000" b="1" dirty="0"/>
              <a:t> – Document 1:</a:t>
            </a:r>
          </a:p>
          <a:p>
            <a:pPr marL="0" indent="0">
              <a:buNone/>
            </a:pPr>
            <a:r>
              <a:rPr lang="nl-NL" sz="2000" dirty="0"/>
              <a:t>Aantal keer "bank"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r>
              <a:rPr lang="nl-NL" sz="2000" b="1" dirty="0"/>
              <a:t>: </a:t>
            </a:r>
          </a:p>
          <a:p>
            <a:pPr marL="0" indent="0">
              <a:buNone/>
            </a:pPr>
            <a:r>
              <a:rPr lang="nl-NL" sz="2000" dirty="0"/>
              <a:t>log(aantal </a:t>
            </a:r>
            <a:r>
              <a:rPr lang="nl-NL" sz="2000" dirty="0" err="1"/>
              <a:t>docs</a:t>
            </a:r>
            <a:r>
              <a:rPr lang="nl-NL" sz="2000" dirty="0"/>
              <a:t> / </a:t>
            </a:r>
            <a:r>
              <a:rPr lang="nl-NL" sz="2000" dirty="0" err="1"/>
              <a:t>docs</a:t>
            </a:r>
            <a:r>
              <a:rPr lang="nl-NL" sz="2000" dirty="0"/>
              <a:t> met "bank")</a:t>
            </a:r>
          </a:p>
          <a:p>
            <a:pPr marL="0" indent="0">
              <a:buNone/>
            </a:pPr>
            <a:r>
              <a:rPr lang="nl-NL" sz="2000" dirty="0"/>
              <a:t>log(2 / 2)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0.1 * 0 = 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Woord: Bank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bank:	  	  2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Document 1: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bank:		   	 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20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/5_bag_of_words.ipynb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Pas een </a:t>
            </a:r>
            <a:r>
              <a:rPr lang="nl-NL" sz="2000" dirty="0" err="1">
                <a:cs typeface="Courier New" panose="02070309020205020404" pitchFamily="49" charset="0"/>
              </a:rPr>
              <a:t>CountVectorizer</a:t>
            </a:r>
            <a:r>
              <a:rPr lang="nl-NL" sz="2000" dirty="0">
                <a:cs typeface="Courier New" panose="02070309020205020404" pitchFamily="49" charset="0"/>
              </a:rPr>
              <a:t> toe op de reviews: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groot is het vocabulaire van de </a:t>
            </a:r>
            <a:r>
              <a:rPr lang="nl-NL" sz="1600" dirty="0" err="1">
                <a:cs typeface="Courier New" panose="02070309020205020404" pitchFamily="49" charset="0"/>
              </a:rPr>
              <a:t>vectorizer</a:t>
            </a:r>
            <a:r>
              <a:rPr lang="nl-NL" sz="1600" dirty="0"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Reduceer het vocabulaire met een minimale frequentie, stopwoorden, et cetera.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Train een </a:t>
            </a:r>
            <a:r>
              <a:rPr lang="nl-NL" sz="2000" dirty="0" err="1">
                <a:cs typeface="Courier New" panose="02070309020205020404" pitchFamily="49" charset="0"/>
              </a:rPr>
              <a:t>RandomForest</a:t>
            </a:r>
            <a:r>
              <a:rPr lang="nl-NL" sz="2000" dirty="0">
                <a:cs typeface="Courier New" panose="02070309020205020404" pitchFamily="49" charset="0"/>
              </a:rPr>
              <a:t> model op de getransformeerde data.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is de accuratesse van het model op de test data?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Bonus: Werkt TF-IDF beter voor deze data?</a:t>
            </a:r>
            <a:endParaRPr lang="nl-NL" sz="16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89820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Word </a:t>
            </a:r>
            <a:r>
              <a:rPr lang="nl-NL" noProof="0" dirty="0" err="1"/>
              <a:t>Embeddings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376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Verschillende woorden, zelfde betekenis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3780429"/>
            <a:ext cx="10363198" cy="254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"Telefoon" en "mobiel" hebben (ongeveer) dezelfde betekenis.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Bij Bag of </a:t>
            </a:r>
            <a:r>
              <a:rPr lang="nl-NL" sz="2000" dirty="0" err="1"/>
              <a:t>Words</a:t>
            </a:r>
            <a:r>
              <a:rPr lang="nl-NL" sz="2000" dirty="0"/>
              <a:t> worden ze als aparte woorden opgeslagen in het vocabulaire.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De woorden zijn dus net zo verschillend als alle andere woorden.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De oplossing: word </a:t>
            </a:r>
            <a:r>
              <a:rPr lang="nl-NL" sz="2000" dirty="0" err="1"/>
              <a:t>embeddings</a:t>
            </a:r>
            <a:r>
              <a:rPr lang="nl-NL" sz="2000" dirty="0"/>
              <a:t>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3108643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normAutofit/>
          </a:bodyPr>
          <a:lstStyle/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Hij nam zijn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telefoon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op.</a:t>
            </a:r>
          </a:p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Hij nam zijn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mobiel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op.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7BC0EB-36DF-9CF7-ACC1-458DD0669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39670"/>
              </p:ext>
            </p:extLst>
          </p:nvPr>
        </p:nvGraphicFramePr>
        <p:xfrm>
          <a:off x="3193140" y="2423350"/>
          <a:ext cx="5805715" cy="1046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918164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6429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17616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911824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3902950"/>
                    </a:ext>
                  </a:extLst>
                </a:gridCol>
              </a:tblGrid>
              <a:tr h="303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opnemen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mobiel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telefoon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83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19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149356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E252BBB7-260E-0185-98D8-30651E52F2F4}"/>
              </a:ext>
            </a:extLst>
          </p:cNvPr>
          <p:cNvSpPr/>
          <p:nvPr/>
        </p:nvSpPr>
        <p:spPr>
          <a:xfrm>
            <a:off x="5846927" y="2112751"/>
            <a:ext cx="498143" cy="26390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64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Concept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5412230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John Rupert </a:t>
            </a:r>
            <a:r>
              <a:rPr lang="nl-NL" sz="2000" dirty="0" err="1"/>
              <a:t>Firth</a:t>
            </a:r>
            <a:r>
              <a:rPr lang="nl-NL" sz="2000" dirty="0"/>
              <a:t>: </a:t>
            </a:r>
          </a:p>
          <a:p>
            <a:pPr marL="0" indent="0">
              <a:buNone/>
            </a:pPr>
            <a:r>
              <a:rPr lang="en-US" sz="2000" i="1" dirty="0"/>
              <a:t>You shall know a word by the company it keeps</a:t>
            </a:r>
            <a:r>
              <a:rPr lang="en-US" sz="200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Embedding</a:t>
            </a:r>
            <a:r>
              <a:rPr lang="nl-NL" sz="2000" dirty="0"/>
              <a:t>: Leer betekenis woord uit de context waarin het verschijnt.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Idee: Woorden met vergelijkbare betekenis verschijnen in dezelfde context.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BCA57-4605-A1D3-5A3A-D984F8E7338A}"/>
              </a:ext>
            </a:extLst>
          </p:cNvPr>
          <p:cNvSpPr/>
          <p:nvPr/>
        </p:nvSpPr>
        <p:spPr>
          <a:xfrm>
            <a:off x="7838244" y="1808326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telefoon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81517-E0C5-9B24-C958-52259023E22C}"/>
              </a:ext>
            </a:extLst>
          </p:cNvPr>
          <p:cNvSpPr/>
          <p:nvPr/>
        </p:nvSpPr>
        <p:spPr>
          <a:xfrm>
            <a:off x="7838244" y="4565173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mobiel</a:t>
            </a:r>
            <a:endParaRPr lang="en-N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F9B478-96B4-B1BC-6F05-7F01F8C46203}"/>
              </a:ext>
            </a:extLst>
          </p:cNvPr>
          <p:cNvGrpSpPr/>
          <p:nvPr/>
        </p:nvGrpSpPr>
        <p:grpSpPr>
          <a:xfrm>
            <a:off x="7288853" y="3228528"/>
            <a:ext cx="3821505" cy="396043"/>
            <a:chOff x="7288853" y="3228528"/>
            <a:chExt cx="3821505" cy="3960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A10817-31DE-78CE-AA0F-98F5C179B371}"/>
                </a:ext>
              </a:extLst>
            </p:cNvPr>
            <p:cNvSpPr/>
            <p:nvPr/>
          </p:nvSpPr>
          <p:spPr>
            <a:xfrm>
              <a:off x="7288853" y="3228528"/>
              <a:ext cx="981654" cy="3960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hij</a:t>
              </a:r>
              <a:endParaRPr lang="en-N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A902C6-6E0C-C525-C8B1-3DD36E8682BC}"/>
                </a:ext>
              </a:extLst>
            </p:cNvPr>
            <p:cNvSpPr/>
            <p:nvPr/>
          </p:nvSpPr>
          <p:spPr>
            <a:xfrm>
              <a:off x="8549927" y="3228528"/>
              <a:ext cx="1299357" cy="3960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opnemen</a:t>
              </a:r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3C7053-4500-5C3A-B9EB-AB3B1ECB60D4}"/>
                </a:ext>
              </a:extLst>
            </p:cNvPr>
            <p:cNvSpPr/>
            <p:nvPr/>
          </p:nvSpPr>
          <p:spPr>
            <a:xfrm>
              <a:off x="10128704" y="3228530"/>
              <a:ext cx="981654" cy="3960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zijn</a:t>
              </a:r>
              <a:endParaRPr lang="en-NL" dirty="0"/>
            </a:p>
          </p:txBody>
        </p:sp>
      </p:grp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1C3C9DB-3E5C-F5A1-F244-875810CF71AD}"/>
              </a:ext>
            </a:extLst>
          </p:cNvPr>
          <p:cNvSpPr/>
          <p:nvPr/>
        </p:nvSpPr>
        <p:spPr>
          <a:xfrm flipV="1">
            <a:off x="8991479" y="2472979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F93991-8FFD-B082-1DBE-045FE19EB16E}"/>
              </a:ext>
            </a:extLst>
          </p:cNvPr>
          <p:cNvSpPr/>
          <p:nvPr/>
        </p:nvSpPr>
        <p:spPr>
          <a:xfrm>
            <a:off x="8991478" y="3895628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3626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Concept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5412230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John Rupert </a:t>
            </a:r>
            <a:r>
              <a:rPr lang="nl-NL" sz="2000" dirty="0" err="1"/>
              <a:t>Firth</a:t>
            </a:r>
            <a:r>
              <a:rPr lang="nl-NL" sz="2000" dirty="0"/>
              <a:t>: </a:t>
            </a:r>
          </a:p>
          <a:p>
            <a:pPr marL="0" indent="0">
              <a:buNone/>
            </a:pPr>
            <a:r>
              <a:rPr lang="en-US" sz="2000" i="1" dirty="0"/>
              <a:t>You shall know a word by the company it keeps</a:t>
            </a:r>
            <a:r>
              <a:rPr lang="en-US" sz="200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Embedding</a:t>
            </a:r>
            <a:r>
              <a:rPr lang="nl-NL" sz="2000" dirty="0"/>
              <a:t>: Leer betekenis woord uit de context waarin het verschijnt.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Idee: Woorden met vergelijkbare betekenis verschijnen in dezelfde context.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BCA57-4605-A1D3-5A3A-D984F8E7338A}"/>
              </a:ext>
            </a:extLst>
          </p:cNvPr>
          <p:cNvSpPr/>
          <p:nvPr/>
        </p:nvSpPr>
        <p:spPr>
          <a:xfrm>
            <a:off x="7838244" y="1808326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telefoon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81517-E0C5-9B24-C958-52259023E22C}"/>
              </a:ext>
            </a:extLst>
          </p:cNvPr>
          <p:cNvSpPr/>
          <p:nvPr/>
        </p:nvSpPr>
        <p:spPr>
          <a:xfrm>
            <a:off x="7838244" y="4565173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mobiel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10817-31DE-78CE-AA0F-98F5C179B371}"/>
              </a:ext>
            </a:extLst>
          </p:cNvPr>
          <p:cNvSpPr/>
          <p:nvPr/>
        </p:nvSpPr>
        <p:spPr>
          <a:xfrm>
            <a:off x="7288853" y="3228528"/>
            <a:ext cx="981654" cy="39604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0000"/>
                </a:schemeClr>
              </a:gs>
            </a:gsLst>
          </a:gradFill>
          <a:ln>
            <a:solidFill>
              <a:schemeClr val="accent6">
                <a:alpha val="2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hij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902C6-6E0C-C525-C8B1-3DD36E8682BC}"/>
              </a:ext>
            </a:extLst>
          </p:cNvPr>
          <p:cNvSpPr/>
          <p:nvPr/>
        </p:nvSpPr>
        <p:spPr>
          <a:xfrm>
            <a:off x="8549927" y="3228528"/>
            <a:ext cx="1299357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opnemen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3C7053-4500-5C3A-B9EB-AB3B1ECB60D4}"/>
              </a:ext>
            </a:extLst>
          </p:cNvPr>
          <p:cNvSpPr/>
          <p:nvPr/>
        </p:nvSpPr>
        <p:spPr>
          <a:xfrm>
            <a:off x="10128704" y="3228530"/>
            <a:ext cx="981654" cy="39604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0000"/>
                </a:schemeClr>
              </a:gs>
            </a:gsLst>
          </a:gradFill>
          <a:ln>
            <a:solidFill>
              <a:schemeClr val="accent6">
                <a:alpha val="2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zijn</a:t>
            </a:r>
            <a:endParaRPr lang="en-NL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1C3C9DB-3E5C-F5A1-F244-875810CF71AD}"/>
              </a:ext>
            </a:extLst>
          </p:cNvPr>
          <p:cNvSpPr/>
          <p:nvPr/>
        </p:nvSpPr>
        <p:spPr>
          <a:xfrm flipV="1">
            <a:off x="8991479" y="2472979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F93991-8FFD-B082-1DBE-045FE19EB16E}"/>
              </a:ext>
            </a:extLst>
          </p:cNvPr>
          <p:cNvSpPr/>
          <p:nvPr/>
        </p:nvSpPr>
        <p:spPr>
          <a:xfrm>
            <a:off x="8991478" y="3895628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02C00E-8566-328C-9A91-6E422B2525EE}"/>
              </a:ext>
            </a:extLst>
          </p:cNvPr>
          <p:cNvSpPr/>
          <p:nvPr/>
        </p:nvSpPr>
        <p:spPr>
          <a:xfrm>
            <a:off x="7288853" y="2715227"/>
            <a:ext cx="1299357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bellen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6111E2-B902-EBB3-BE0B-1DCE3F68BEA2}"/>
              </a:ext>
            </a:extLst>
          </p:cNvPr>
          <p:cNvSpPr/>
          <p:nvPr/>
        </p:nvSpPr>
        <p:spPr>
          <a:xfrm>
            <a:off x="9811001" y="2715226"/>
            <a:ext cx="1299357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bereik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8CC06-970C-5AA9-50E4-5B3136B91500}"/>
              </a:ext>
            </a:extLst>
          </p:cNvPr>
          <p:cNvSpPr/>
          <p:nvPr/>
        </p:nvSpPr>
        <p:spPr>
          <a:xfrm>
            <a:off x="7288853" y="3741829"/>
            <a:ext cx="1299357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ophangen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081727-A4BC-A0F4-D63F-ACC6272A8CF4}"/>
              </a:ext>
            </a:extLst>
          </p:cNvPr>
          <p:cNvSpPr/>
          <p:nvPr/>
        </p:nvSpPr>
        <p:spPr>
          <a:xfrm>
            <a:off x="9811001" y="3741828"/>
            <a:ext cx="1299357" cy="39604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50000"/>
                </a:schemeClr>
              </a:gs>
            </a:gsLst>
          </a:gradFill>
          <a:ln>
            <a:solidFill>
              <a:schemeClr val="accent6"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netwerk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73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4507001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Training: Voorspel het woord uit een context.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Biedt de context aan zonder het woord.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Laat het model raden wel woord ingevuld moet worden.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 het aanbieden van </a:t>
            </a:r>
            <a:r>
              <a:rPr lang="nl-NL" sz="2000" u="sng" dirty="0"/>
              <a:t>heel veel </a:t>
            </a:r>
            <a:r>
              <a:rPr lang="nl-NL" sz="2000" dirty="0"/>
              <a:t>contexten, wordt de betekenis duidelijker.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D21807-40ED-97BC-C6FE-762C05B54D6E}"/>
              </a:ext>
            </a:extLst>
          </p:cNvPr>
          <p:cNvSpPr/>
          <p:nvPr/>
        </p:nvSpPr>
        <p:spPr>
          <a:xfrm>
            <a:off x="6892119" y="1596788"/>
            <a:ext cx="4309278" cy="429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zijn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C1D476-34FD-1878-BD0E-A340F8DA67B3}"/>
              </a:ext>
            </a:extLst>
          </p:cNvPr>
          <p:cNvSpPr/>
          <p:nvPr/>
        </p:nvSpPr>
        <p:spPr>
          <a:xfrm>
            <a:off x="6892119" y="2395813"/>
            <a:ext cx="4309278" cy="429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____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C36946-4364-223C-888F-777E3976DF85}"/>
              </a:ext>
            </a:extLst>
          </p:cNvPr>
          <p:cNvSpPr/>
          <p:nvPr/>
        </p:nvSpPr>
        <p:spPr>
          <a:xfrm>
            <a:off x="6892119" y="3064237"/>
            <a:ext cx="4309278" cy="429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zijn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____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zijn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CB9394-BFFE-00FF-43D1-6974262505DC}"/>
              </a:ext>
            </a:extLst>
          </p:cNvPr>
          <p:cNvSpPr/>
          <p:nvPr/>
        </p:nvSpPr>
        <p:spPr>
          <a:xfrm>
            <a:off x="6892119" y="3748122"/>
            <a:ext cx="4309278" cy="429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____ was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opgeladen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F0C609-CDFE-71BE-5898-EEC97CABF554}"/>
              </a:ext>
            </a:extLst>
          </p:cNvPr>
          <p:cNvSpPr/>
          <p:nvPr/>
        </p:nvSpPr>
        <p:spPr>
          <a:xfrm>
            <a:off x="7685392" y="5211425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mobiel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C29FA93F-5FBE-B726-8E4C-2F4D28FA8DA5}"/>
              </a:ext>
            </a:extLst>
          </p:cNvPr>
          <p:cNvSpPr/>
          <p:nvPr/>
        </p:nvSpPr>
        <p:spPr>
          <a:xfrm>
            <a:off x="8880204" y="4400812"/>
            <a:ext cx="333103" cy="587828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47865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10465056" y="2416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267C407-5D87-C0D6-6A8C-666E2A5FCCF7}"/>
              </a:ext>
            </a:extLst>
          </p:cNvPr>
          <p:cNvSpPr/>
          <p:nvPr/>
        </p:nvSpPr>
        <p:spPr>
          <a:xfrm>
            <a:off x="10025515" y="4024917"/>
            <a:ext cx="1098765" cy="3005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35232B-2E07-9EC3-DCAE-7597E4F42519}"/>
              </a:ext>
            </a:extLst>
          </p:cNvPr>
          <p:cNvSpPr/>
          <p:nvPr/>
        </p:nvSpPr>
        <p:spPr>
          <a:xfrm>
            <a:off x="602139" y="4167256"/>
            <a:ext cx="1098765" cy="3005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0FFA70-5578-7805-E373-6904F52B5EDD}"/>
              </a:ext>
            </a:extLst>
          </p:cNvPr>
          <p:cNvSpPr txBox="1"/>
          <p:nvPr/>
        </p:nvSpPr>
        <p:spPr>
          <a:xfrm>
            <a:off x="7101901" y="5085115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emb</a:t>
            </a:r>
            <a:r>
              <a:rPr lang="en-US" dirty="0"/>
              <a:t> x </a:t>
            </a:r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DB1226-1CEF-0B43-9802-E9D220D0D9A5}"/>
              </a:ext>
            </a:extLst>
          </p:cNvPr>
          <p:cNvGrpSpPr/>
          <p:nvPr/>
        </p:nvGrpSpPr>
        <p:grpSpPr>
          <a:xfrm>
            <a:off x="2022828" y="2151761"/>
            <a:ext cx="439185" cy="2813292"/>
            <a:chOff x="2022828" y="2151761"/>
            <a:chExt cx="439185" cy="281329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33DDD49-629D-3E49-59C7-EBA78B36B1F2}"/>
                </a:ext>
              </a:extLst>
            </p:cNvPr>
            <p:cNvSpPr/>
            <p:nvPr/>
          </p:nvSpPr>
          <p:spPr>
            <a:xfrm>
              <a:off x="2070140" y="4161828"/>
              <a:ext cx="340906" cy="3005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F797067-7F14-E864-C857-51D89AB64C8C}"/>
                </a:ext>
              </a:extLst>
            </p:cNvPr>
            <p:cNvGrpSpPr/>
            <p:nvPr/>
          </p:nvGrpSpPr>
          <p:grpSpPr>
            <a:xfrm>
              <a:off x="2022828" y="2151761"/>
              <a:ext cx="439185" cy="2813292"/>
              <a:chOff x="2021939" y="2137597"/>
              <a:chExt cx="439185" cy="2813292"/>
            </a:xfrm>
          </p:grpSpPr>
          <p:sp>
            <p:nvSpPr>
              <p:cNvPr id="107" name="Left Bracket 106">
                <a:extLst>
                  <a:ext uri="{FF2B5EF4-FFF2-40B4-BE49-F238E27FC236}">
                    <a16:creationId xmlns:a16="http://schemas.microsoft.com/office/drawing/2014/main" id="{9E7B6945-F10A-5593-EAC4-EBB92A170511}"/>
                  </a:ext>
                </a:extLst>
              </p:cNvPr>
              <p:cNvSpPr/>
              <p:nvPr/>
            </p:nvSpPr>
            <p:spPr>
              <a:xfrm>
                <a:off x="2021939" y="2143395"/>
                <a:ext cx="74167" cy="2807494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08" name="Left Bracket 107">
                <a:extLst>
                  <a:ext uri="{FF2B5EF4-FFF2-40B4-BE49-F238E27FC236}">
                    <a16:creationId xmlns:a16="http://schemas.microsoft.com/office/drawing/2014/main" id="{18790349-85FC-6270-2D6C-773C6794B3BE}"/>
                  </a:ext>
                </a:extLst>
              </p:cNvPr>
              <p:cNvSpPr/>
              <p:nvPr/>
            </p:nvSpPr>
            <p:spPr>
              <a:xfrm flipH="1">
                <a:off x="2378568" y="2137597"/>
                <a:ext cx="82556" cy="2807494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02F6D5A-F23D-1B96-A9F4-9BFE88BAA13D}"/>
                  </a:ext>
                </a:extLst>
              </p:cNvPr>
              <p:cNvSpPr txBox="1"/>
              <p:nvPr/>
            </p:nvSpPr>
            <p:spPr>
              <a:xfrm>
                <a:off x="2081159" y="2204612"/>
                <a:ext cx="322524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C6A785F-E2ED-3460-D5E0-2E43D2E0CF32}"/>
              </a:ext>
            </a:extLst>
          </p:cNvPr>
          <p:cNvSpPr txBox="1"/>
          <p:nvPr/>
        </p:nvSpPr>
        <p:spPr>
          <a:xfrm>
            <a:off x="1941921" y="5085115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028CD5-63D9-6746-32B6-F476F040A7CF}"/>
              </a:ext>
            </a:extLst>
          </p:cNvPr>
          <p:cNvSpPr txBox="1"/>
          <p:nvPr/>
        </p:nvSpPr>
        <p:spPr>
          <a:xfrm>
            <a:off x="10274398" y="5085115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71DB803-13F1-9291-FF09-5B6E63E475FB}"/>
              </a:ext>
            </a:extLst>
          </p:cNvPr>
          <p:cNvSpPr txBox="1"/>
          <p:nvPr/>
        </p:nvSpPr>
        <p:spPr>
          <a:xfrm>
            <a:off x="2595366" y="33737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FF256FD-B658-B54F-338C-95E5643FFAFA}"/>
              </a:ext>
            </a:extLst>
          </p:cNvPr>
          <p:cNvGrpSpPr/>
          <p:nvPr/>
        </p:nvGrpSpPr>
        <p:grpSpPr>
          <a:xfrm>
            <a:off x="5335659" y="2405168"/>
            <a:ext cx="464024" cy="2306479"/>
            <a:chOff x="5523090" y="2600925"/>
            <a:chExt cx="464024" cy="230647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C5040E-527E-8568-7654-FBB8359316FB}"/>
                </a:ext>
              </a:extLst>
            </p:cNvPr>
            <p:cNvSpPr/>
            <p:nvPr/>
          </p:nvSpPr>
          <p:spPr>
            <a:xfrm>
              <a:off x="5536738" y="2600925"/>
              <a:ext cx="450376" cy="4503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AC9CC1-A4E9-23A1-81BC-4052D024C062}"/>
                </a:ext>
              </a:extLst>
            </p:cNvPr>
            <p:cNvSpPr/>
            <p:nvPr/>
          </p:nvSpPr>
          <p:spPr>
            <a:xfrm>
              <a:off x="5536738" y="3221900"/>
              <a:ext cx="450376" cy="4503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37DD8C-CC40-E283-B83D-F1B8E6B98EBA}"/>
                </a:ext>
              </a:extLst>
            </p:cNvPr>
            <p:cNvSpPr/>
            <p:nvPr/>
          </p:nvSpPr>
          <p:spPr>
            <a:xfrm>
              <a:off x="5523090" y="3839464"/>
              <a:ext cx="450376" cy="4503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D402AEC-446E-AA47-35F4-5A5D664F79A8}"/>
                </a:ext>
              </a:extLst>
            </p:cNvPr>
            <p:cNvSpPr/>
            <p:nvPr/>
          </p:nvSpPr>
          <p:spPr>
            <a:xfrm>
              <a:off x="5523090" y="4457028"/>
              <a:ext cx="450376" cy="4503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450454FE-B64E-B51E-2159-C4A9C868B2C1}"/>
              </a:ext>
            </a:extLst>
          </p:cNvPr>
          <p:cNvSpPr txBox="1"/>
          <p:nvPr/>
        </p:nvSpPr>
        <p:spPr>
          <a:xfrm>
            <a:off x="5977463" y="33737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02A059-F87D-02C5-B26A-081C87504309}"/>
              </a:ext>
            </a:extLst>
          </p:cNvPr>
          <p:cNvSpPr txBox="1"/>
          <p:nvPr/>
        </p:nvSpPr>
        <p:spPr>
          <a:xfrm>
            <a:off x="3272176" y="5085115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r>
              <a:rPr lang="en-US" dirty="0"/>
              <a:t> x </a:t>
            </a:r>
            <a:r>
              <a:rPr lang="en-US" dirty="0" err="1"/>
              <a:t>N</a:t>
            </a:r>
            <a:r>
              <a:rPr lang="en-US" baseline="-25000" dirty="0" err="1"/>
              <a:t>emb</a:t>
            </a:r>
            <a:endParaRPr lang="en-NL" baseline="-250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C3AE8A-6922-EACE-DCC7-35878C8CAEBD}"/>
              </a:ext>
            </a:extLst>
          </p:cNvPr>
          <p:cNvSpPr/>
          <p:nvPr/>
        </p:nvSpPr>
        <p:spPr>
          <a:xfrm>
            <a:off x="3046027" y="3897763"/>
            <a:ext cx="1655212" cy="2876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0EA43DA-C0EE-8611-7018-ECA80D541924}"/>
              </a:ext>
            </a:extLst>
          </p:cNvPr>
          <p:cNvGrpSpPr/>
          <p:nvPr/>
        </p:nvGrpSpPr>
        <p:grpSpPr>
          <a:xfrm>
            <a:off x="2965271" y="2456388"/>
            <a:ext cx="1838965" cy="2217099"/>
            <a:chOff x="6565713" y="2841302"/>
            <a:chExt cx="1838965" cy="2217099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55BD1D9-4D7E-CCDF-CDC0-34554C74F627}"/>
                </a:ext>
              </a:extLst>
            </p:cNvPr>
            <p:cNvSpPr txBox="1"/>
            <p:nvPr/>
          </p:nvSpPr>
          <p:spPr>
            <a:xfrm>
              <a:off x="6565713" y="4228701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9959C23-8F77-3CD3-5042-4D40A5364078}"/>
                </a:ext>
              </a:extLst>
            </p:cNvPr>
            <p:cNvSpPr txBox="1"/>
            <p:nvPr/>
          </p:nvSpPr>
          <p:spPr>
            <a:xfrm>
              <a:off x="6565713" y="2867187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[0, 0, 0, 0]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93C255C-CE9E-3FD4-4C7C-5DBA3A637431}"/>
                </a:ext>
              </a:extLst>
            </p:cNvPr>
            <p:cNvSpPr txBox="1"/>
            <p:nvPr/>
          </p:nvSpPr>
          <p:spPr>
            <a:xfrm>
              <a:off x="6565713" y="3321025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[0, 0, 0, 0]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20BE1AF-06B9-15B8-2C81-542C2E442A69}"/>
                </a:ext>
              </a:extLst>
            </p:cNvPr>
            <p:cNvSpPr txBox="1"/>
            <p:nvPr/>
          </p:nvSpPr>
          <p:spPr>
            <a:xfrm>
              <a:off x="6589254" y="3774863"/>
              <a:ext cx="1791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6" name="Left Bracket 135">
              <a:extLst>
                <a:ext uri="{FF2B5EF4-FFF2-40B4-BE49-F238E27FC236}">
                  <a16:creationId xmlns:a16="http://schemas.microsoft.com/office/drawing/2014/main" id="{65901A15-24B5-0586-3933-4C2B849A365C}"/>
                </a:ext>
              </a:extLst>
            </p:cNvPr>
            <p:cNvSpPr/>
            <p:nvPr/>
          </p:nvSpPr>
          <p:spPr>
            <a:xfrm>
              <a:off x="6646469" y="2841302"/>
              <a:ext cx="116801" cy="2217099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7" name="Left Bracket 136">
              <a:extLst>
                <a:ext uri="{FF2B5EF4-FFF2-40B4-BE49-F238E27FC236}">
                  <a16:creationId xmlns:a16="http://schemas.microsoft.com/office/drawing/2014/main" id="{9FCDAB14-5C7E-442E-6D3C-E6B0821CF2A8}"/>
                </a:ext>
              </a:extLst>
            </p:cNvPr>
            <p:cNvSpPr/>
            <p:nvPr/>
          </p:nvSpPr>
          <p:spPr>
            <a:xfrm flipH="1">
              <a:off x="8152222" y="2855698"/>
              <a:ext cx="153165" cy="219273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284BF68-0968-ED6F-F7FA-A73FE70CA082}"/>
                </a:ext>
              </a:extLst>
            </p:cNvPr>
            <p:cNvSpPr txBox="1"/>
            <p:nvPr/>
          </p:nvSpPr>
          <p:spPr>
            <a:xfrm>
              <a:off x="6565713" y="4682539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[0, 0, 0, 0]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5018B3C-EED3-6B47-EB2E-572215B1A3FB}"/>
              </a:ext>
            </a:extLst>
          </p:cNvPr>
          <p:cNvGrpSpPr/>
          <p:nvPr/>
        </p:nvGrpSpPr>
        <p:grpSpPr>
          <a:xfrm>
            <a:off x="6455667" y="2790610"/>
            <a:ext cx="2528256" cy="1535594"/>
            <a:chOff x="6455667" y="2790610"/>
            <a:chExt cx="2528256" cy="1535594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D6DEFAC-88BE-A77A-447E-B89305BD0075}"/>
                </a:ext>
              </a:extLst>
            </p:cNvPr>
            <p:cNvSpPr/>
            <p:nvPr/>
          </p:nvSpPr>
          <p:spPr>
            <a:xfrm>
              <a:off x="7004521" y="2834334"/>
              <a:ext cx="360282" cy="144814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9297F7A-BAF0-97C4-8F28-3362A58D757F}"/>
                </a:ext>
              </a:extLst>
            </p:cNvPr>
            <p:cNvGrpSpPr/>
            <p:nvPr/>
          </p:nvGrpSpPr>
          <p:grpSpPr>
            <a:xfrm>
              <a:off x="6455667" y="2790610"/>
              <a:ext cx="2528256" cy="1535594"/>
              <a:chOff x="6579762" y="2772196"/>
              <a:chExt cx="2528256" cy="1535594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407DB-50F4-AA8C-BAB5-15195B743A42}"/>
                  </a:ext>
                </a:extLst>
              </p:cNvPr>
              <p:cNvSpPr txBox="1"/>
              <p:nvPr/>
            </p:nvSpPr>
            <p:spPr>
              <a:xfrm>
                <a:off x="6579762" y="3544540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9D81E38-B52B-F8CB-627A-CA8DFF317EB0}"/>
                  </a:ext>
                </a:extLst>
              </p:cNvPr>
              <p:cNvSpPr txBox="1"/>
              <p:nvPr/>
            </p:nvSpPr>
            <p:spPr>
              <a:xfrm>
                <a:off x="6579762" y="2772196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0F0F0E1-88B8-2C5D-19C7-3619A6956F31}"/>
                  </a:ext>
                </a:extLst>
              </p:cNvPr>
              <p:cNvSpPr txBox="1"/>
              <p:nvPr/>
            </p:nvSpPr>
            <p:spPr>
              <a:xfrm>
                <a:off x="6579762" y="3930711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22C9E80-A6E9-FC66-B87E-605FA6F9C8C5}"/>
                  </a:ext>
                </a:extLst>
              </p:cNvPr>
              <p:cNvSpPr txBox="1"/>
              <p:nvPr/>
            </p:nvSpPr>
            <p:spPr>
              <a:xfrm>
                <a:off x="6579762" y="3158368"/>
                <a:ext cx="2528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eft Bracket 143">
                <a:extLst>
                  <a:ext uri="{FF2B5EF4-FFF2-40B4-BE49-F238E27FC236}">
                    <a16:creationId xmlns:a16="http://schemas.microsoft.com/office/drawing/2014/main" id="{69A93FBC-0E9A-4D21-DD38-11492114BBBA}"/>
                  </a:ext>
                </a:extLst>
              </p:cNvPr>
              <p:cNvSpPr/>
              <p:nvPr/>
            </p:nvSpPr>
            <p:spPr>
              <a:xfrm>
                <a:off x="6662077" y="2777224"/>
                <a:ext cx="88522" cy="1530566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53" name="Left Bracket 152">
                <a:extLst>
                  <a:ext uri="{FF2B5EF4-FFF2-40B4-BE49-F238E27FC236}">
                    <a16:creationId xmlns:a16="http://schemas.microsoft.com/office/drawing/2014/main" id="{47C9A566-C505-AB36-6884-C431ED38AD7C}"/>
                  </a:ext>
                </a:extLst>
              </p:cNvPr>
              <p:cNvSpPr/>
              <p:nvPr/>
            </p:nvSpPr>
            <p:spPr>
              <a:xfrm flipH="1">
                <a:off x="8914867" y="2777224"/>
                <a:ext cx="88522" cy="1530566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28993BA-1385-AC1C-B0C2-575FC3A93A17}"/>
              </a:ext>
            </a:extLst>
          </p:cNvPr>
          <p:cNvCxnSpPr>
            <a:cxnSpLocks/>
          </p:cNvCxnSpPr>
          <p:nvPr/>
        </p:nvCxnSpPr>
        <p:spPr>
          <a:xfrm>
            <a:off x="9124404" y="3558407"/>
            <a:ext cx="242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2B5311F2-3B39-B0A6-CBE8-E606C2299F4C}"/>
              </a:ext>
            </a:extLst>
          </p:cNvPr>
          <p:cNvSpPr txBox="1"/>
          <p:nvPr/>
        </p:nvSpPr>
        <p:spPr>
          <a:xfrm>
            <a:off x="5400798" y="508511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NL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50F9D72-06F2-94B1-DF8C-1FC8D89A2794}"/>
              </a:ext>
            </a:extLst>
          </p:cNvPr>
          <p:cNvGrpSpPr/>
          <p:nvPr/>
        </p:nvGrpSpPr>
        <p:grpSpPr>
          <a:xfrm>
            <a:off x="9655415" y="3370842"/>
            <a:ext cx="1838965" cy="369332"/>
            <a:chOff x="9655415" y="3370842"/>
            <a:chExt cx="1838965" cy="369332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B83DD77-78BD-9975-C603-2FCF01463930}"/>
                </a:ext>
              </a:extLst>
            </p:cNvPr>
            <p:cNvSpPr/>
            <p:nvPr/>
          </p:nvSpPr>
          <p:spPr>
            <a:xfrm>
              <a:off x="10037604" y="3399534"/>
              <a:ext cx="393091" cy="3005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9" name="Left Bracket 168">
              <a:extLst>
                <a:ext uri="{FF2B5EF4-FFF2-40B4-BE49-F238E27FC236}">
                  <a16:creationId xmlns:a16="http://schemas.microsoft.com/office/drawing/2014/main" id="{BC83EEC5-4555-6FB8-E1AF-DB31C265543A}"/>
                </a:ext>
              </a:extLst>
            </p:cNvPr>
            <p:cNvSpPr/>
            <p:nvPr/>
          </p:nvSpPr>
          <p:spPr>
            <a:xfrm>
              <a:off x="9655415" y="3391683"/>
              <a:ext cx="52857" cy="3276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C274263-A4FA-476F-DCED-FDEBB2B9A4EB}"/>
                </a:ext>
              </a:extLst>
            </p:cNvPr>
            <p:cNvSpPr txBox="1"/>
            <p:nvPr/>
          </p:nvSpPr>
          <p:spPr>
            <a:xfrm>
              <a:off x="9655415" y="337084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0, 1, ..., 0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eft Bracket 170">
              <a:extLst>
                <a:ext uri="{FF2B5EF4-FFF2-40B4-BE49-F238E27FC236}">
                  <a16:creationId xmlns:a16="http://schemas.microsoft.com/office/drawing/2014/main" id="{C7D7F348-2702-5D03-DE2C-B209065AEA59}"/>
                </a:ext>
              </a:extLst>
            </p:cNvPr>
            <p:cNvSpPr/>
            <p:nvPr/>
          </p:nvSpPr>
          <p:spPr>
            <a:xfrm flipH="1">
              <a:off x="11401744" y="3391683"/>
              <a:ext cx="52857" cy="3276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4DFB013-E069-750A-188A-21B6A52BD7F7}"/>
              </a:ext>
            </a:extLst>
          </p:cNvPr>
          <p:cNvCxnSpPr>
            <a:stCxn id="135" idx="3"/>
            <a:endCxn id="103" idx="2"/>
          </p:cNvCxnSpPr>
          <p:nvPr/>
        </p:nvCxnSpPr>
        <p:spPr>
          <a:xfrm>
            <a:off x="4780695" y="3574615"/>
            <a:ext cx="554964" cy="9118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EBFC574-0FFC-4B29-32BD-464BEF5B4899}"/>
              </a:ext>
            </a:extLst>
          </p:cNvPr>
          <p:cNvCxnSpPr>
            <a:stCxn id="135" idx="3"/>
            <a:endCxn id="12" idx="2"/>
          </p:cNvCxnSpPr>
          <p:nvPr/>
        </p:nvCxnSpPr>
        <p:spPr>
          <a:xfrm>
            <a:off x="4780695" y="3574615"/>
            <a:ext cx="554964" cy="2942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D96CD7-83F9-1A2B-95F5-EED10B8B33A7}"/>
              </a:ext>
            </a:extLst>
          </p:cNvPr>
          <p:cNvSpPr txBox="1"/>
          <p:nvPr/>
        </p:nvSpPr>
        <p:spPr>
          <a:xfrm>
            <a:off x="762282" y="1665321"/>
            <a:ext cx="9130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8D398-C8EA-7A27-2FDC-C22C4A88C481}"/>
              </a:ext>
            </a:extLst>
          </p:cNvPr>
          <p:cNvSpPr txBox="1"/>
          <p:nvPr/>
        </p:nvSpPr>
        <p:spPr>
          <a:xfrm>
            <a:off x="1845164" y="1388322"/>
            <a:ext cx="79451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Vector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F20BA7-AEAA-7852-AC99-AC562DFC2F15}"/>
              </a:ext>
            </a:extLst>
          </p:cNvPr>
          <p:cNvSpPr txBox="1"/>
          <p:nvPr/>
        </p:nvSpPr>
        <p:spPr>
          <a:xfrm>
            <a:off x="9589622" y="1388322"/>
            <a:ext cx="8563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Vector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7CCC9B-B70A-AFB6-4D2D-7996544EBB1F}"/>
              </a:ext>
            </a:extLst>
          </p:cNvPr>
          <p:cNvSpPr txBox="1"/>
          <p:nvPr/>
        </p:nvSpPr>
        <p:spPr>
          <a:xfrm>
            <a:off x="5136303" y="1388322"/>
            <a:ext cx="86273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Hidden</a:t>
            </a:r>
          </a:p>
          <a:p>
            <a:pPr algn="ctr"/>
            <a:r>
              <a:rPr lang="en-US" dirty="0"/>
              <a:t>Layer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00E40-5735-A3A6-D625-2365B294689C}"/>
              </a:ext>
            </a:extLst>
          </p:cNvPr>
          <p:cNvSpPr txBox="1"/>
          <p:nvPr/>
        </p:nvSpPr>
        <p:spPr>
          <a:xfrm>
            <a:off x="3220111" y="1665321"/>
            <a:ext cx="133991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Input matrix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190773-5081-CB94-1946-B5A251910CAF}"/>
              </a:ext>
            </a:extLst>
          </p:cNvPr>
          <p:cNvSpPr txBox="1"/>
          <p:nvPr/>
        </p:nvSpPr>
        <p:spPr>
          <a:xfrm>
            <a:off x="6964076" y="1665321"/>
            <a:ext cx="151143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Output matrix</a:t>
            </a:r>
            <a:endParaRPr lang="en-NL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AE14EE3-650F-B615-6E68-AEAB6E5EC7A8}"/>
              </a:ext>
            </a:extLst>
          </p:cNvPr>
          <p:cNvCxnSpPr>
            <a:stCxn id="135" idx="3"/>
            <a:endCxn id="10" idx="2"/>
          </p:cNvCxnSpPr>
          <p:nvPr/>
        </p:nvCxnSpPr>
        <p:spPr>
          <a:xfrm flipV="1">
            <a:off x="4780695" y="2630356"/>
            <a:ext cx="568612" cy="944259"/>
          </a:xfrm>
          <a:prstGeom prst="bentConnector3">
            <a:avLst>
              <a:gd name="adj1" fmla="val 488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D6D8C74-A2AD-695C-B144-D9EB4A282FBA}"/>
              </a:ext>
            </a:extLst>
          </p:cNvPr>
          <p:cNvCxnSpPr>
            <a:stCxn id="135" idx="3"/>
            <a:endCxn id="11" idx="2"/>
          </p:cNvCxnSpPr>
          <p:nvPr/>
        </p:nvCxnSpPr>
        <p:spPr>
          <a:xfrm flipV="1">
            <a:off x="4780695" y="3251331"/>
            <a:ext cx="568612" cy="323284"/>
          </a:xfrm>
          <a:prstGeom prst="bentConnector3">
            <a:avLst>
              <a:gd name="adj1" fmla="val 488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25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10465056" y="2416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267C407-5D87-C0D6-6A8C-666E2A5FCCF7}"/>
              </a:ext>
            </a:extLst>
          </p:cNvPr>
          <p:cNvSpPr/>
          <p:nvPr/>
        </p:nvSpPr>
        <p:spPr>
          <a:xfrm>
            <a:off x="10025515" y="4024917"/>
            <a:ext cx="1098765" cy="3005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35232B-2E07-9EC3-DCAE-7597E4F42519}"/>
              </a:ext>
            </a:extLst>
          </p:cNvPr>
          <p:cNvSpPr/>
          <p:nvPr/>
        </p:nvSpPr>
        <p:spPr>
          <a:xfrm>
            <a:off x="602139" y="2516685"/>
            <a:ext cx="1098765" cy="3005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0FFA70-5578-7805-E373-6904F52B5EDD}"/>
              </a:ext>
            </a:extLst>
          </p:cNvPr>
          <p:cNvSpPr txBox="1"/>
          <p:nvPr/>
        </p:nvSpPr>
        <p:spPr>
          <a:xfrm>
            <a:off x="7101901" y="5085115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emb</a:t>
            </a:r>
            <a:r>
              <a:rPr lang="en-US" dirty="0"/>
              <a:t> x </a:t>
            </a:r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3FCC68-98DD-6E09-DD6F-F1AB3F92F36F}"/>
              </a:ext>
            </a:extLst>
          </p:cNvPr>
          <p:cNvGrpSpPr/>
          <p:nvPr/>
        </p:nvGrpSpPr>
        <p:grpSpPr>
          <a:xfrm>
            <a:off x="2022828" y="2151761"/>
            <a:ext cx="439185" cy="2813292"/>
            <a:chOff x="2022828" y="2151761"/>
            <a:chExt cx="439185" cy="281329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33DDD49-629D-3E49-59C7-EBA78B36B1F2}"/>
                </a:ext>
              </a:extLst>
            </p:cNvPr>
            <p:cNvSpPr/>
            <p:nvPr/>
          </p:nvSpPr>
          <p:spPr>
            <a:xfrm>
              <a:off x="2070140" y="2520764"/>
              <a:ext cx="340906" cy="3005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02F6D5A-F23D-1B96-A9F4-9BFE88BAA13D}"/>
                </a:ext>
              </a:extLst>
            </p:cNvPr>
            <p:cNvSpPr txBox="1"/>
            <p:nvPr/>
          </p:nvSpPr>
          <p:spPr>
            <a:xfrm>
              <a:off x="2082048" y="2218776"/>
              <a:ext cx="32252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Left Bracket 106">
              <a:extLst>
                <a:ext uri="{FF2B5EF4-FFF2-40B4-BE49-F238E27FC236}">
                  <a16:creationId xmlns:a16="http://schemas.microsoft.com/office/drawing/2014/main" id="{9E7B6945-F10A-5593-EAC4-EBB92A170511}"/>
                </a:ext>
              </a:extLst>
            </p:cNvPr>
            <p:cNvSpPr/>
            <p:nvPr/>
          </p:nvSpPr>
          <p:spPr>
            <a:xfrm>
              <a:off x="2022828" y="2157559"/>
              <a:ext cx="74167" cy="2807494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8" name="Left Bracket 107">
              <a:extLst>
                <a:ext uri="{FF2B5EF4-FFF2-40B4-BE49-F238E27FC236}">
                  <a16:creationId xmlns:a16="http://schemas.microsoft.com/office/drawing/2014/main" id="{18790349-85FC-6270-2D6C-773C6794B3BE}"/>
                </a:ext>
              </a:extLst>
            </p:cNvPr>
            <p:cNvSpPr/>
            <p:nvPr/>
          </p:nvSpPr>
          <p:spPr>
            <a:xfrm flipH="1">
              <a:off x="2379457" y="2151761"/>
              <a:ext cx="82556" cy="2807494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C6A785F-E2ED-3460-D5E0-2E43D2E0CF32}"/>
              </a:ext>
            </a:extLst>
          </p:cNvPr>
          <p:cNvSpPr txBox="1"/>
          <p:nvPr/>
        </p:nvSpPr>
        <p:spPr>
          <a:xfrm>
            <a:off x="1941921" y="5085115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028CD5-63D9-6746-32B6-F476F040A7CF}"/>
              </a:ext>
            </a:extLst>
          </p:cNvPr>
          <p:cNvSpPr txBox="1"/>
          <p:nvPr/>
        </p:nvSpPr>
        <p:spPr>
          <a:xfrm>
            <a:off x="10274398" y="5085115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71DB803-13F1-9291-FF09-5B6E63E475FB}"/>
              </a:ext>
            </a:extLst>
          </p:cNvPr>
          <p:cNvSpPr txBox="1"/>
          <p:nvPr/>
        </p:nvSpPr>
        <p:spPr>
          <a:xfrm>
            <a:off x="2595366" y="33737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FF256FD-B658-B54F-338C-95E5643FFAFA}"/>
              </a:ext>
            </a:extLst>
          </p:cNvPr>
          <p:cNvGrpSpPr/>
          <p:nvPr/>
        </p:nvGrpSpPr>
        <p:grpSpPr>
          <a:xfrm>
            <a:off x="5335659" y="2405168"/>
            <a:ext cx="464024" cy="2306479"/>
            <a:chOff x="5523090" y="2600925"/>
            <a:chExt cx="464024" cy="230647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C5040E-527E-8568-7654-FBB8359316FB}"/>
                </a:ext>
              </a:extLst>
            </p:cNvPr>
            <p:cNvSpPr/>
            <p:nvPr/>
          </p:nvSpPr>
          <p:spPr>
            <a:xfrm>
              <a:off x="5536738" y="2600925"/>
              <a:ext cx="450376" cy="4503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AC9CC1-A4E9-23A1-81BC-4052D024C062}"/>
                </a:ext>
              </a:extLst>
            </p:cNvPr>
            <p:cNvSpPr/>
            <p:nvPr/>
          </p:nvSpPr>
          <p:spPr>
            <a:xfrm>
              <a:off x="5536738" y="3221900"/>
              <a:ext cx="450376" cy="4503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37DD8C-CC40-E283-B83D-F1B8E6B98EBA}"/>
                </a:ext>
              </a:extLst>
            </p:cNvPr>
            <p:cNvSpPr/>
            <p:nvPr/>
          </p:nvSpPr>
          <p:spPr>
            <a:xfrm>
              <a:off x="5523090" y="3839464"/>
              <a:ext cx="450376" cy="4503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D402AEC-446E-AA47-35F4-5A5D664F79A8}"/>
                </a:ext>
              </a:extLst>
            </p:cNvPr>
            <p:cNvSpPr/>
            <p:nvPr/>
          </p:nvSpPr>
          <p:spPr>
            <a:xfrm>
              <a:off x="5523090" y="4457028"/>
              <a:ext cx="450376" cy="4503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450454FE-B64E-B51E-2159-C4A9C868B2C1}"/>
              </a:ext>
            </a:extLst>
          </p:cNvPr>
          <p:cNvSpPr txBox="1"/>
          <p:nvPr/>
        </p:nvSpPr>
        <p:spPr>
          <a:xfrm>
            <a:off x="5977463" y="33737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02A059-F87D-02C5-B26A-081C87504309}"/>
              </a:ext>
            </a:extLst>
          </p:cNvPr>
          <p:cNvSpPr txBox="1"/>
          <p:nvPr/>
        </p:nvSpPr>
        <p:spPr>
          <a:xfrm>
            <a:off x="3272176" y="5085115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r>
              <a:rPr lang="en-US" dirty="0"/>
              <a:t> x </a:t>
            </a:r>
            <a:r>
              <a:rPr lang="en-US" dirty="0" err="1"/>
              <a:t>N</a:t>
            </a:r>
            <a:r>
              <a:rPr lang="en-US" baseline="-25000" dirty="0" err="1"/>
              <a:t>emb</a:t>
            </a:r>
            <a:endParaRPr lang="en-NL" baseline="-25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896946-A117-B701-E828-D5585DF8C4AB}"/>
              </a:ext>
            </a:extLst>
          </p:cNvPr>
          <p:cNvGrpSpPr/>
          <p:nvPr/>
        </p:nvGrpSpPr>
        <p:grpSpPr>
          <a:xfrm>
            <a:off x="2965271" y="2936111"/>
            <a:ext cx="1838965" cy="369332"/>
            <a:chOff x="2965271" y="2900812"/>
            <a:chExt cx="1838965" cy="369332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BC3AE8A-6922-EACE-DCC7-35878C8CAEBD}"/>
                </a:ext>
              </a:extLst>
            </p:cNvPr>
            <p:cNvSpPr/>
            <p:nvPr/>
          </p:nvSpPr>
          <p:spPr>
            <a:xfrm>
              <a:off x="3046027" y="2941678"/>
              <a:ext cx="1655212" cy="2876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55BD1D9-4D7E-CCDF-CDC0-34554C74F627}"/>
                </a:ext>
              </a:extLst>
            </p:cNvPr>
            <p:cNvSpPr txBox="1"/>
            <p:nvPr/>
          </p:nvSpPr>
          <p:spPr>
            <a:xfrm>
              <a:off x="2965271" y="290081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9959C23-8F77-3CD3-5042-4D40A5364078}"/>
              </a:ext>
            </a:extLst>
          </p:cNvPr>
          <p:cNvSpPr txBox="1"/>
          <p:nvPr/>
        </p:nvSpPr>
        <p:spPr>
          <a:xfrm>
            <a:off x="2965271" y="248227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0BE1AF-06B9-15B8-2C81-542C2E442A69}"/>
              </a:ext>
            </a:extLst>
          </p:cNvPr>
          <p:cNvSpPr txBox="1"/>
          <p:nvPr/>
        </p:nvSpPr>
        <p:spPr>
          <a:xfrm>
            <a:off x="2988812" y="3389949"/>
            <a:ext cx="179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65901A15-24B5-0586-3933-4C2B849A365C}"/>
              </a:ext>
            </a:extLst>
          </p:cNvPr>
          <p:cNvSpPr/>
          <p:nvPr/>
        </p:nvSpPr>
        <p:spPr>
          <a:xfrm>
            <a:off x="3046027" y="2456388"/>
            <a:ext cx="116801" cy="221709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9FCDAB14-5C7E-442E-6D3C-E6B0821CF2A8}"/>
              </a:ext>
            </a:extLst>
          </p:cNvPr>
          <p:cNvSpPr/>
          <p:nvPr/>
        </p:nvSpPr>
        <p:spPr>
          <a:xfrm flipH="1">
            <a:off x="4551780" y="2470784"/>
            <a:ext cx="153165" cy="219273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284BF68-0968-ED6F-F7FA-A73FE70CA082}"/>
              </a:ext>
            </a:extLst>
          </p:cNvPr>
          <p:cNvSpPr txBox="1"/>
          <p:nvPr/>
        </p:nvSpPr>
        <p:spPr>
          <a:xfrm>
            <a:off x="2965271" y="429762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5018B3C-EED3-6B47-EB2E-572215B1A3FB}"/>
              </a:ext>
            </a:extLst>
          </p:cNvPr>
          <p:cNvGrpSpPr/>
          <p:nvPr/>
        </p:nvGrpSpPr>
        <p:grpSpPr>
          <a:xfrm>
            <a:off x="6455667" y="2790610"/>
            <a:ext cx="2528256" cy="1535594"/>
            <a:chOff x="6455667" y="2790610"/>
            <a:chExt cx="2528256" cy="1535594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D6DEFAC-88BE-A77A-447E-B89305BD0075}"/>
                </a:ext>
              </a:extLst>
            </p:cNvPr>
            <p:cNvSpPr/>
            <p:nvPr/>
          </p:nvSpPr>
          <p:spPr>
            <a:xfrm>
              <a:off x="7004521" y="2834334"/>
              <a:ext cx="360282" cy="144814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9297F7A-BAF0-97C4-8F28-3362A58D757F}"/>
                </a:ext>
              </a:extLst>
            </p:cNvPr>
            <p:cNvGrpSpPr/>
            <p:nvPr/>
          </p:nvGrpSpPr>
          <p:grpSpPr>
            <a:xfrm>
              <a:off x="6455667" y="2790610"/>
              <a:ext cx="2528256" cy="1535594"/>
              <a:chOff x="6579762" y="2772196"/>
              <a:chExt cx="2528256" cy="1535594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407DB-50F4-AA8C-BAB5-15195B743A42}"/>
                  </a:ext>
                </a:extLst>
              </p:cNvPr>
              <p:cNvSpPr txBox="1"/>
              <p:nvPr/>
            </p:nvSpPr>
            <p:spPr>
              <a:xfrm>
                <a:off x="6579762" y="3544540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9D81E38-B52B-F8CB-627A-CA8DFF317EB0}"/>
                  </a:ext>
                </a:extLst>
              </p:cNvPr>
              <p:cNvSpPr txBox="1"/>
              <p:nvPr/>
            </p:nvSpPr>
            <p:spPr>
              <a:xfrm>
                <a:off x="6579762" y="2772196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0F0F0E1-88B8-2C5D-19C7-3619A6956F31}"/>
                  </a:ext>
                </a:extLst>
              </p:cNvPr>
              <p:cNvSpPr txBox="1"/>
              <p:nvPr/>
            </p:nvSpPr>
            <p:spPr>
              <a:xfrm>
                <a:off x="6579762" y="3930711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22C9E80-A6E9-FC66-B87E-605FA6F9C8C5}"/>
                  </a:ext>
                </a:extLst>
              </p:cNvPr>
              <p:cNvSpPr txBox="1"/>
              <p:nvPr/>
            </p:nvSpPr>
            <p:spPr>
              <a:xfrm>
                <a:off x="6579762" y="3158368"/>
                <a:ext cx="2528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eft Bracket 143">
                <a:extLst>
                  <a:ext uri="{FF2B5EF4-FFF2-40B4-BE49-F238E27FC236}">
                    <a16:creationId xmlns:a16="http://schemas.microsoft.com/office/drawing/2014/main" id="{69A93FBC-0E9A-4D21-DD38-11492114BBBA}"/>
                  </a:ext>
                </a:extLst>
              </p:cNvPr>
              <p:cNvSpPr/>
              <p:nvPr/>
            </p:nvSpPr>
            <p:spPr>
              <a:xfrm>
                <a:off x="6662077" y="2777224"/>
                <a:ext cx="88522" cy="1530566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53" name="Left Bracket 152">
                <a:extLst>
                  <a:ext uri="{FF2B5EF4-FFF2-40B4-BE49-F238E27FC236}">
                    <a16:creationId xmlns:a16="http://schemas.microsoft.com/office/drawing/2014/main" id="{47C9A566-C505-AB36-6884-C431ED38AD7C}"/>
                  </a:ext>
                </a:extLst>
              </p:cNvPr>
              <p:cNvSpPr/>
              <p:nvPr/>
            </p:nvSpPr>
            <p:spPr>
              <a:xfrm flipH="1">
                <a:off x="8914867" y="2777224"/>
                <a:ext cx="88522" cy="1530566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28993BA-1385-AC1C-B0C2-575FC3A93A17}"/>
              </a:ext>
            </a:extLst>
          </p:cNvPr>
          <p:cNvCxnSpPr>
            <a:cxnSpLocks/>
          </p:cNvCxnSpPr>
          <p:nvPr/>
        </p:nvCxnSpPr>
        <p:spPr>
          <a:xfrm>
            <a:off x="9124404" y="3558407"/>
            <a:ext cx="242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2B5311F2-3B39-B0A6-CBE8-E606C2299F4C}"/>
              </a:ext>
            </a:extLst>
          </p:cNvPr>
          <p:cNvSpPr txBox="1"/>
          <p:nvPr/>
        </p:nvSpPr>
        <p:spPr>
          <a:xfrm>
            <a:off x="5400798" y="508511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NL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50F9D72-06F2-94B1-DF8C-1FC8D89A2794}"/>
              </a:ext>
            </a:extLst>
          </p:cNvPr>
          <p:cNvGrpSpPr/>
          <p:nvPr/>
        </p:nvGrpSpPr>
        <p:grpSpPr>
          <a:xfrm>
            <a:off x="9655415" y="3370842"/>
            <a:ext cx="1838965" cy="369332"/>
            <a:chOff x="9655415" y="3370842"/>
            <a:chExt cx="1838965" cy="369332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B83DD77-78BD-9975-C603-2FCF01463930}"/>
                </a:ext>
              </a:extLst>
            </p:cNvPr>
            <p:cNvSpPr/>
            <p:nvPr/>
          </p:nvSpPr>
          <p:spPr>
            <a:xfrm>
              <a:off x="10037604" y="3399534"/>
              <a:ext cx="393091" cy="3005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9" name="Left Bracket 168">
              <a:extLst>
                <a:ext uri="{FF2B5EF4-FFF2-40B4-BE49-F238E27FC236}">
                  <a16:creationId xmlns:a16="http://schemas.microsoft.com/office/drawing/2014/main" id="{BC83EEC5-4555-6FB8-E1AF-DB31C265543A}"/>
                </a:ext>
              </a:extLst>
            </p:cNvPr>
            <p:cNvSpPr/>
            <p:nvPr/>
          </p:nvSpPr>
          <p:spPr>
            <a:xfrm>
              <a:off x="9655415" y="3391683"/>
              <a:ext cx="52857" cy="3276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C274263-A4FA-476F-DCED-FDEBB2B9A4EB}"/>
                </a:ext>
              </a:extLst>
            </p:cNvPr>
            <p:cNvSpPr txBox="1"/>
            <p:nvPr/>
          </p:nvSpPr>
          <p:spPr>
            <a:xfrm>
              <a:off x="9655415" y="337084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0, 1, ..., 0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eft Bracket 170">
              <a:extLst>
                <a:ext uri="{FF2B5EF4-FFF2-40B4-BE49-F238E27FC236}">
                  <a16:creationId xmlns:a16="http://schemas.microsoft.com/office/drawing/2014/main" id="{C7D7F348-2702-5D03-DE2C-B209065AEA59}"/>
                </a:ext>
              </a:extLst>
            </p:cNvPr>
            <p:cNvSpPr/>
            <p:nvPr/>
          </p:nvSpPr>
          <p:spPr>
            <a:xfrm flipH="1">
              <a:off x="11401744" y="3391683"/>
              <a:ext cx="52857" cy="3276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4DFB013-E069-750A-188A-21B6A52BD7F7}"/>
              </a:ext>
            </a:extLst>
          </p:cNvPr>
          <p:cNvCxnSpPr>
            <a:stCxn id="135" idx="3"/>
            <a:endCxn id="103" idx="2"/>
          </p:cNvCxnSpPr>
          <p:nvPr/>
        </p:nvCxnSpPr>
        <p:spPr>
          <a:xfrm>
            <a:off x="4780695" y="3574615"/>
            <a:ext cx="554964" cy="9118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EBFC574-0FFC-4B29-32BD-464BEF5B4899}"/>
              </a:ext>
            </a:extLst>
          </p:cNvPr>
          <p:cNvCxnSpPr>
            <a:stCxn id="135" idx="3"/>
            <a:endCxn id="12" idx="2"/>
          </p:cNvCxnSpPr>
          <p:nvPr/>
        </p:nvCxnSpPr>
        <p:spPr>
          <a:xfrm>
            <a:off x="4780695" y="3574615"/>
            <a:ext cx="554964" cy="2942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D96CD7-83F9-1A2B-95F5-EED10B8B33A7}"/>
              </a:ext>
            </a:extLst>
          </p:cNvPr>
          <p:cNvSpPr txBox="1"/>
          <p:nvPr/>
        </p:nvSpPr>
        <p:spPr>
          <a:xfrm>
            <a:off x="762282" y="1665321"/>
            <a:ext cx="9130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8D398-C8EA-7A27-2FDC-C22C4A88C481}"/>
              </a:ext>
            </a:extLst>
          </p:cNvPr>
          <p:cNvSpPr txBox="1"/>
          <p:nvPr/>
        </p:nvSpPr>
        <p:spPr>
          <a:xfrm>
            <a:off x="1845164" y="1388322"/>
            <a:ext cx="79451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Vector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F20BA7-AEAA-7852-AC99-AC562DFC2F15}"/>
              </a:ext>
            </a:extLst>
          </p:cNvPr>
          <p:cNvSpPr txBox="1"/>
          <p:nvPr/>
        </p:nvSpPr>
        <p:spPr>
          <a:xfrm>
            <a:off x="9589622" y="1388322"/>
            <a:ext cx="8563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Vector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7CCC9B-B70A-AFB6-4D2D-7996544EBB1F}"/>
              </a:ext>
            </a:extLst>
          </p:cNvPr>
          <p:cNvSpPr txBox="1"/>
          <p:nvPr/>
        </p:nvSpPr>
        <p:spPr>
          <a:xfrm>
            <a:off x="5136303" y="1388322"/>
            <a:ext cx="86273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Hidden</a:t>
            </a:r>
          </a:p>
          <a:p>
            <a:pPr algn="ctr"/>
            <a:r>
              <a:rPr lang="en-US" dirty="0"/>
              <a:t>Layer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00E40-5735-A3A6-D625-2365B294689C}"/>
              </a:ext>
            </a:extLst>
          </p:cNvPr>
          <p:cNvSpPr txBox="1"/>
          <p:nvPr/>
        </p:nvSpPr>
        <p:spPr>
          <a:xfrm>
            <a:off x="3220111" y="1665321"/>
            <a:ext cx="133991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Input matrix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190773-5081-CB94-1946-B5A251910CAF}"/>
              </a:ext>
            </a:extLst>
          </p:cNvPr>
          <p:cNvSpPr txBox="1"/>
          <p:nvPr/>
        </p:nvSpPr>
        <p:spPr>
          <a:xfrm>
            <a:off x="6964076" y="1665321"/>
            <a:ext cx="151143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Output matrix</a:t>
            </a:r>
            <a:endParaRPr lang="en-NL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AE14EE3-650F-B615-6E68-AEAB6E5EC7A8}"/>
              </a:ext>
            </a:extLst>
          </p:cNvPr>
          <p:cNvCxnSpPr>
            <a:stCxn id="135" idx="3"/>
            <a:endCxn id="10" idx="2"/>
          </p:cNvCxnSpPr>
          <p:nvPr/>
        </p:nvCxnSpPr>
        <p:spPr>
          <a:xfrm flipV="1">
            <a:off x="4780695" y="2630356"/>
            <a:ext cx="568612" cy="944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D6D8C74-A2AD-695C-B144-D9EB4A282FBA}"/>
              </a:ext>
            </a:extLst>
          </p:cNvPr>
          <p:cNvCxnSpPr>
            <a:stCxn id="135" idx="3"/>
            <a:endCxn id="11" idx="2"/>
          </p:cNvCxnSpPr>
          <p:nvPr/>
        </p:nvCxnSpPr>
        <p:spPr>
          <a:xfrm flipV="1">
            <a:off x="4780695" y="3251331"/>
            <a:ext cx="568612" cy="323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2508DE-1065-12F1-60DA-7755A5C515D1}"/>
              </a:ext>
            </a:extLst>
          </p:cNvPr>
          <p:cNvSpPr txBox="1"/>
          <p:nvPr/>
        </p:nvSpPr>
        <p:spPr>
          <a:xfrm>
            <a:off x="2965271" y="384378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6CDF07-B506-6D1B-B598-22045989D584}"/>
              </a:ext>
            </a:extLst>
          </p:cNvPr>
          <p:cNvSpPr/>
          <p:nvPr/>
        </p:nvSpPr>
        <p:spPr>
          <a:xfrm>
            <a:off x="3046027" y="3886567"/>
            <a:ext cx="1655212" cy="306369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3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3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30000"/>
                </a:schemeClr>
              </a:gs>
            </a:gsLst>
          </a:gradFill>
          <a:ln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B3FFF-D31F-0921-2B0B-0FB6CFD38CD5}"/>
              </a:ext>
            </a:extLst>
          </p:cNvPr>
          <p:cNvSpPr/>
          <p:nvPr/>
        </p:nvSpPr>
        <p:spPr>
          <a:xfrm>
            <a:off x="602139" y="4167256"/>
            <a:ext cx="1098765" cy="300508"/>
          </a:xfrm>
          <a:prstGeom prst="rect">
            <a:avLst/>
          </a:prstGeom>
          <a:gradFill>
            <a:gsLst>
              <a:gs pos="0">
                <a:schemeClr val="accent6">
                  <a:satMod val="105000"/>
                  <a:tint val="67000"/>
                  <a:alpha val="30000"/>
                  <a:lumMod val="89000"/>
                  <a:lumOff val="11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3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30000"/>
                </a:schemeClr>
              </a:gs>
            </a:gsLst>
          </a:gradFill>
          <a:ln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telefoon</a:t>
            </a:r>
            <a:endParaRPr lang="en-NL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447344-0765-99CE-7712-38E821E42CA6}"/>
              </a:ext>
            </a:extLst>
          </p:cNvPr>
          <p:cNvSpPr/>
          <p:nvPr/>
        </p:nvSpPr>
        <p:spPr>
          <a:xfrm>
            <a:off x="2070140" y="4161828"/>
            <a:ext cx="340906" cy="300508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3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3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30000"/>
                </a:schemeClr>
              </a:gs>
            </a:gsLst>
          </a:gradFill>
          <a:ln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4544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35232B-2E07-9EC3-DCAE-7597E4F42519}"/>
              </a:ext>
            </a:extLst>
          </p:cNvPr>
          <p:cNvSpPr/>
          <p:nvPr/>
        </p:nvSpPr>
        <p:spPr>
          <a:xfrm>
            <a:off x="602139" y="2516685"/>
            <a:ext cx="1098765" cy="3005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896946-A117-B701-E828-D5585DF8C4AB}"/>
              </a:ext>
            </a:extLst>
          </p:cNvPr>
          <p:cNvGrpSpPr/>
          <p:nvPr/>
        </p:nvGrpSpPr>
        <p:grpSpPr>
          <a:xfrm>
            <a:off x="2965271" y="2936111"/>
            <a:ext cx="1838965" cy="369332"/>
            <a:chOff x="2965271" y="2900812"/>
            <a:chExt cx="1838965" cy="369332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BC3AE8A-6922-EACE-DCC7-35878C8CAEBD}"/>
                </a:ext>
              </a:extLst>
            </p:cNvPr>
            <p:cNvSpPr/>
            <p:nvPr/>
          </p:nvSpPr>
          <p:spPr>
            <a:xfrm>
              <a:off x="3046027" y="2941678"/>
              <a:ext cx="1655212" cy="2876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55BD1D9-4D7E-CCDF-CDC0-34554C74F627}"/>
                </a:ext>
              </a:extLst>
            </p:cNvPr>
            <p:cNvSpPr txBox="1"/>
            <p:nvPr/>
          </p:nvSpPr>
          <p:spPr>
            <a:xfrm>
              <a:off x="2965271" y="290081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9959C23-8F77-3CD3-5042-4D40A5364078}"/>
              </a:ext>
            </a:extLst>
          </p:cNvPr>
          <p:cNvSpPr txBox="1"/>
          <p:nvPr/>
        </p:nvSpPr>
        <p:spPr>
          <a:xfrm>
            <a:off x="2965271" y="248227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0BE1AF-06B9-15B8-2C81-542C2E442A69}"/>
              </a:ext>
            </a:extLst>
          </p:cNvPr>
          <p:cNvSpPr txBox="1"/>
          <p:nvPr/>
        </p:nvSpPr>
        <p:spPr>
          <a:xfrm>
            <a:off x="2988812" y="3389949"/>
            <a:ext cx="179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65901A15-24B5-0586-3933-4C2B849A365C}"/>
              </a:ext>
            </a:extLst>
          </p:cNvPr>
          <p:cNvSpPr/>
          <p:nvPr/>
        </p:nvSpPr>
        <p:spPr>
          <a:xfrm>
            <a:off x="3046027" y="2456388"/>
            <a:ext cx="116801" cy="221709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9FCDAB14-5C7E-442E-6D3C-E6B0821CF2A8}"/>
              </a:ext>
            </a:extLst>
          </p:cNvPr>
          <p:cNvSpPr/>
          <p:nvPr/>
        </p:nvSpPr>
        <p:spPr>
          <a:xfrm flipH="1">
            <a:off x="4551780" y="2470784"/>
            <a:ext cx="153165" cy="219273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284BF68-0968-ED6F-F7FA-A73FE70CA082}"/>
              </a:ext>
            </a:extLst>
          </p:cNvPr>
          <p:cNvSpPr txBox="1"/>
          <p:nvPr/>
        </p:nvSpPr>
        <p:spPr>
          <a:xfrm>
            <a:off x="2965271" y="429762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2508DE-1065-12F1-60DA-7755A5C515D1}"/>
              </a:ext>
            </a:extLst>
          </p:cNvPr>
          <p:cNvSpPr txBox="1"/>
          <p:nvPr/>
        </p:nvSpPr>
        <p:spPr>
          <a:xfrm>
            <a:off x="2965271" y="384378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FA9A2A6-7D1A-97B4-9BD1-B55A69AB9D6A}"/>
              </a:ext>
            </a:extLst>
          </p:cNvPr>
          <p:cNvCxnSpPr>
            <a:stCxn id="79" idx="3"/>
            <a:endCxn id="135" idx="1"/>
          </p:cNvCxnSpPr>
          <p:nvPr/>
        </p:nvCxnSpPr>
        <p:spPr>
          <a:xfrm>
            <a:off x="1700904" y="2666939"/>
            <a:ext cx="1287908" cy="9076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71C6EF-7062-22BF-FA37-A51D5AB36F3B}"/>
              </a:ext>
            </a:extLst>
          </p:cNvPr>
          <p:cNvSpPr txBox="1"/>
          <p:nvPr/>
        </p:nvSpPr>
        <p:spPr>
          <a:xfrm>
            <a:off x="5325291" y="2743618"/>
            <a:ext cx="431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Word Vectors:</a:t>
            </a:r>
          </a:p>
          <a:p>
            <a:r>
              <a:rPr lang="en-US" dirty="0" err="1"/>
              <a:t>Koppelen</a:t>
            </a:r>
            <a:r>
              <a:rPr lang="en-US" dirty="0"/>
              <a:t> </a:t>
            </a:r>
            <a:r>
              <a:rPr lang="en-US" dirty="0" err="1"/>
              <a:t>woord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opgeslagen</a:t>
            </a:r>
            <a:r>
              <a:rPr lang="en-US" dirty="0"/>
              <a:t> context.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0727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Tekst: Omzetten naar numeriek?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3889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/6_word_embeddings.ipynb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Vergelijk woorden door middel van vectoren.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Maak de functie om woorden te vergelijken af.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Vergelijk de volgende woorden: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"money"</a:t>
            </a:r>
            <a:r>
              <a:rPr lang="nl-NL" sz="1600" dirty="0"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"dollar"</a:t>
            </a:r>
            <a:r>
              <a:rPr lang="nl-NL" sz="1600" dirty="0"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"cash"</a:t>
            </a:r>
            <a:r>
              <a:rPr lang="nl-NL" sz="1600" dirty="0">
                <a:cs typeface="Courier New" panose="02070309020205020404" pitchFamily="49" charset="0"/>
              </a:rPr>
              <a:t> en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dash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. 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groot zijn de gelijkenissen en wat valt je op?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Optioneel: </a:t>
            </a:r>
            <a:r>
              <a:rPr lang="nl-NL" sz="1600" dirty="0" err="1">
                <a:cs typeface="Courier New" panose="02070309020205020404" pitchFamily="49" charset="0"/>
              </a:rPr>
              <a:t>gerbuik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most_similar</a:t>
            </a:r>
            <a:r>
              <a:rPr lang="nl-NL" sz="1600" dirty="0">
                <a:cs typeface="Courier New" panose="02070309020205020404" pitchFamily="49" charset="0"/>
              </a:rPr>
              <a:t> om vergelijkbare woorden te vinden.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Vectoren voor documenten.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Bereken de woord vectoren voor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"money"</a:t>
            </a:r>
            <a:r>
              <a:rPr lang="nl-NL" sz="1600" dirty="0">
                <a:cs typeface="Courier New" panose="02070309020205020404" pitchFamily="49" charset="0"/>
              </a:rPr>
              <a:t> en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talks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 .</a:t>
            </a:r>
            <a:endParaRPr lang="nl-NL" sz="1600" dirty="0">
              <a:solidFill>
                <a:schemeClr val="accent2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Bereken de woord vector voor 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"money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talks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nl-NL" sz="1600">
                <a:cs typeface="Courier New" panose="02070309020205020404" pitchFamily="49" charset="0"/>
              </a:rPr>
              <a:t>Wat valt je op?</a:t>
            </a:r>
            <a:endParaRPr lang="nl-NL" sz="1600" dirty="0">
              <a:solidFill>
                <a:schemeClr val="accent2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597988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Transformers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35773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Verschillende betekenis, zelfde woord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43128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Bij woord vectoren wordt één context opgeslagen per woord.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Maar: woord kan meer betekenissen hebben, afhankelijk van de context: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Geavanceerde </a:t>
            </a:r>
            <a:r>
              <a:rPr lang="nl-NL" sz="1800" dirty="0" err="1"/>
              <a:t>transformers</a:t>
            </a:r>
            <a:r>
              <a:rPr lang="nl-NL" sz="1800" dirty="0"/>
              <a:t> ondersteunen meerdere contexten:</a:t>
            </a:r>
          </a:p>
          <a:p>
            <a:endParaRPr lang="nl-NL" sz="1800" dirty="0"/>
          </a:p>
          <a:p>
            <a:r>
              <a:rPr lang="nl-NL" sz="1800" dirty="0" err="1"/>
              <a:t>ELMo</a:t>
            </a:r>
            <a:r>
              <a:rPr lang="nl-NL" sz="1800" dirty="0"/>
              <a:t>: </a:t>
            </a:r>
            <a:r>
              <a:rPr lang="nl-NL" sz="1800" dirty="0" err="1"/>
              <a:t>Embeddings</a:t>
            </a:r>
            <a:r>
              <a:rPr lang="nl-NL" sz="1800" dirty="0"/>
              <a:t> </a:t>
            </a:r>
            <a:r>
              <a:rPr lang="nl-NL" sz="1800" dirty="0" err="1"/>
              <a:t>from</a:t>
            </a:r>
            <a:r>
              <a:rPr lang="nl-NL" sz="1800" dirty="0"/>
              <a:t> Language </a:t>
            </a:r>
            <a:r>
              <a:rPr lang="nl-NL" sz="1800" dirty="0" err="1"/>
              <a:t>Models</a:t>
            </a:r>
            <a:endParaRPr lang="nl-NL" sz="1800" dirty="0"/>
          </a:p>
          <a:p>
            <a:r>
              <a:rPr lang="nl-NL" sz="1800" dirty="0"/>
              <a:t>BERT: </a:t>
            </a:r>
            <a:r>
              <a:rPr lang="nl-NL" sz="1800" dirty="0" err="1"/>
              <a:t>Bidirectional</a:t>
            </a:r>
            <a:r>
              <a:rPr lang="nl-NL" sz="1800" dirty="0"/>
              <a:t> Encoder </a:t>
            </a:r>
            <a:r>
              <a:rPr lang="nl-NL" sz="1800" dirty="0" err="1"/>
              <a:t>Representations</a:t>
            </a:r>
            <a:r>
              <a:rPr lang="nl-NL" sz="1800" dirty="0"/>
              <a:t> </a:t>
            </a:r>
            <a:r>
              <a:rPr lang="nl-NL" sz="1800" dirty="0" err="1"/>
              <a:t>from</a:t>
            </a:r>
            <a:r>
              <a:rPr lang="nl-NL" sz="1800" dirty="0"/>
              <a:t> </a:t>
            </a:r>
            <a:r>
              <a:rPr lang="nl-NL" sz="1800" dirty="0" err="1"/>
              <a:t>Transformers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908DE-196A-145D-A4CC-11FEF8A83878}"/>
              </a:ext>
            </a:extLst>
          </p:cNvPr>
          <p:cNvSpPr txBox="1"/>
          <p:nvPr/>
        </p:nvSpPr>
        <p:spPr>
          <a:xfrm>
            <a:off x="897705" y="3007857"/>
            <a:ext cx="6273804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A1BD5-7E4F-3A7C-A179-1CA451EFC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607" y="828711"/>
            <a:ext cx="3612193" cy="5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415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692537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None/>
            </a:pPr>
            <a:r>
              <a:rPr lang="nl-NL" sz="2000" dirty="0"/>
              <a:t>Het woord krijgt altijd dezelfde gewichten mee.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68355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0.84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0.65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0.76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29335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0.84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0.65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0.76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D38C3F6-418A-96DB-00A9-A5B1CF93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286" y="1020335"/>
            <a:ext cx="3983941" cy="1676545"/>
          </a:xfrm>
          <a:prstGeom prst="rect">
            <a:avLst/>
          </a:prstGeom>
        </p:spPr>
      </p:pic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E8FCFBA-A650-808B-2522-1AC52E8374E5}"/>
              </a:ext>
            </a:extLst>
          </p:cNvPr>
          <p:cNvSpPr/>
          <p:nvPr/>
        </p:nvSpPr>
        <p:spPr>
          <a:xfrm rot="10800000" flipV="1">
            <a:off x="8365200" y="278357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FEEACA9-FAF1-E0B0-7DF4-56ED752ADF92}"/>
              </a:ext>
            </a:extLst>
          </p:cNvPr>
          <p:cNvSpPr/>
          <p:nvPr/>
        </p:nvSpPr>
        <p:spPr>
          <a:xfrm rot="10800000" flipV="1">
            <a:off x="9298642" y="2779555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B28C0D3-75DD-71A7-B62B-8EC72D465333}"/>
              </a:ext>
            </a:extLst>
          </p:cNvPr>
          <p:cNvSpPr/>
          <p:nvPr/>
        </p:nvSpPr>
        <p:spPr>
          <a:xfrm rot="10800000" flipV="1">
            <a:off x="10232082" y="277954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2B5B20B-3722-C031-5F52-07E2760B8204}"/>
              </a:ext>
            </a:extLst>
          </p:cNvPr>
          <p:cNvSpPr/>
          <p:nvPr/>
        </p:nvSpPr>
        <p:spPr>
          <a:xfrm rot="10800000" flipV="1">
            <a:off x="11134070" y="2779542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Sinus / cosinus functies geven posities een unieke waarde.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waardes worden opgeteld bij de woord vector.</a:t>
            </a:r>
          </a:p>
        </p:txBody>
      </p:sp>
    </p:spTree>
    <p:extLst>
      <p:ext uri="{BB962C8B-B14F-4D97-AF65-F5344CB8AC3E}">
        <p14:creationId xmlns:p14="http://schemas.microsoft.com/office/powerpoint/2010/main" val="1789393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091B147-2E88-3A0D-B04A-111FDD624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201" y="1020334"/>
            <a:ext cx="3962965" cy="1661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0.91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-.42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0.99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0.16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E8FCFBA-A650-808B-2522-1AC52E8374E5}"/>
              </a:ext>
            </a:extLst>
          </p:cNvPr>
          <p:cNvSpPr/>
          <p:nvPr/>
        </p:nvSpPr>
        <p:spPr>
          <a:xfrm rot="10800000" flipV="1">
            <a:off x="8365200" y="278357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FEEACA9-FAF1-E0B0-7DF4-56ED752ADF92}"/>
              </a:ext>
            </a:extLst>
          </p:cNvPr>
          <p:cNvSpPr/>
          <p:nvPr/>
        </p:nvSpPr>
        <p:spPr>
          <a:xfrm rot="10800000" flipV="1">
            <a:off x="9298642" y="2779555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B28C0D3-75DD-71A7-B62B-8EC72D465333}"/>
              </a:ext>
            </a:extLst>
          </p:cNvPr>
          <p:cNvSpPr/>
          <p:nvPr/>
        </p:nvSpPr>
        <p:spPr>
          <a:xfrm rot="10800000" flipV="1">
            <a:off x="10232082" y="277954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2B5B20B-3722-C031-5F52-07E2760B8204}"/>
              </a:ext>
            </a:extLst>
          </p:cNvPr>
          <p:cNvSpPr/>
          <p:nvPr/>
        </p:nvSpPr>
        <p:spPr>
          <a:xfrm rot="10800000" flipV="1">
            <a:off x="11134070" y="2779542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Sinus / cosinus functies geven posities een unieke waarde.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waardes worden opgeteld bij de woord vector.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18703E6-AF90-95EC-4D01-35AD2E361EA7}"/>
              </a:ext>
            </a:extLst>
          </p:cNvPr>
          <p:cNvCxnSpPr>
            <a:stCxn id="7" idx="0"/>
            <a:endCxn id="9" idx="2"/>
          </p:cNvCxnSpPr>
          <p:nvPr/>
        </p:nvCxnSpPr>
        <p:spPr>
          <a:xfrm rot="16200000" flipV="1">
            <a:off x="9978890" y="5218975"/>
            <a:ext cx="375162" cy="4661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7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Aandacht is alles wat je nodig hebt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173676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hebben meer "aandacht" voor woorden die gelijkenis vertonen.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Gelijkenissen tussen woord vectoren worden meegewogen bij het </a:t>
            </a:r>
            <a:r>
              <a:rPr lang="nl-NL" sz="2000" dirty="0" err="1"/>
              <a:t>encoderen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Gelijkenissen zeggen iets over de betekenis; mobiel als telefoon of mobiel als mobiliteit.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Meervoudige aandacht; meerdere, afzonderlijke wegingen voor verschillende betekenissen.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E0DEF6-3FDF-0EA3-6C97-813261FB5373}"/>
              </a:ext>
            </a:extLst>
          </p:cNvPr>
          <p:cNvGrpSpPr/>
          <p:nvPr/>
        </p:nvGrpSpPr>
        <p:grpSpPr>
          <a:xfrm>
            <a:off x="7545978" y="2808454"/>
            <a:ext cx="4114800" cy="375682"/>
            <a:chOff x="7239000" y="3814294"/>
            <a:chExt cx="4114800" cy="3756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7018A-CE5F-C8BE-2C24-9FE0481B4F8A}"/>
                </a:ext>
              </a:extLst>
            </p:cNvPr>
            <p:cNvSpPr/>
            <p:nvPr/>
          </p:nvSpPr>
          <p:spPr>
            <a:xfrm>
              <a:off x="723900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hij</a:t>
              </a:r>
              <a:endParaRPr lang="en-NL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40F9D6-617C-4D85-726D-8674FF0B08B1}"/>
                </a:ext>
              </a:extLst>
            </p:cNvPr>
            <p:cNvSpPr/>
            <p:nvPr/>
          </p:nvSpPr>
          <p:spPr>
            <a:xfrm>
              <a:off x="790774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belde</a:t>
              </a:r>
              <a:endParaRPr lang="en-NL" sz="1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8901BA-167D-9F11-9DF0-5170FE1E72B9}"/>
                </a:ext>
              </a:extLst>
            </p:cNvPr>
            <p:cNvSpPr/>
            <p:nvPr/>
          </p:nvSpPr>
          <p:spPr>
            <a:xfrm>
              <a:off x="857648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haar</a:t>
              </a:r>
              <a:endParaRPr lang="en-NL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3BCB3C-14AB-80B5-C5BA-7626C7A0859D}"/>
                </a:ext>
              </a:extLst>
            </p:cNvPr>
            <p:cNvSpPr/>
            <p:nvPr/>
          </p:nvSpPr>
          <p:spPr>
            <a:xfrm>
              <a:off x="924522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</a:t>
              </a:r>
              <a:endParaRPr lang="en-NL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C2073B-3567-0B15-95FB-5CDE081F13F6}"/>
                </a:ext>
              </a:extLst>
            </p:cNvPr>
            <p:cNvSpPr/>
            <p:nvPr/>
          </p:nvSpPr>
          <p:spPr>
            <a:xfrm>
              <a:off x="991396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zijn</a:t>
              </a:r>
              <a:endParaRPr lang="en-NL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C47102-552E-D4DB-DF49-542A3A6C8D49}"/>
                </a:ext>
              </a:extLst>
            </p:cNvPr>
            <p:cNvSpPr/>
            <p:nvPr/>
          </p:nvSpPr>
          <p:spPr>
            <a:xfrm>
              <a:off x="10582700" y="3820644"/>
              <a:ext cx="771100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mobiel</a:t>
              </a:r>
              <a:endParaRPr lang="en-NL" sz="1400" b="1" dirty="0"/>
            </a:p>
          </p:txBody>
        </p: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23EFEF7-D284-8ED4-657C-0623AD4FDC43}"/>
                </a:ext>
              </a:extLst>
            </p:cNvPr>
            <p:cNvCxnSpPr>
              <a:stCxn id="14" idx="0"/>
              <a:endCxn id="13" idx="0"/>
            </p:cNvCxnSpPr>
            <p:nvPr/>
          </p:nvCxnSpPr>
          <p:spPr>
            <a:xfrm rot="16200000" flipV="1">
              <a:off x="10594643" y="3447036"/>
              <a:ext cx="12700" cy="74721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7EDEA7CD-C032-13DE-0DC1-37FD0251F461}"/>
                </a:ext>
              </a:extLst>
            </p:cNvPr>
            <p:cNvCxnSpPr>
              <a:stCxn id="14" idx="0"/>
              <a:endCxn id="12" idx="0"/>
            </p:cNvCxnSpPr>
            <p:nvPr/>
          </p:nvCxnSpPr>
          <p:spPr>
            <a:xfrm rot="16200000" flipV="1">
              <a:off x="10260273" y="3112666"/>
              <a:ext cx="12700" cy="1415955"/>
            </a:xfrm>
            <a:prstGeom prst="curvedConnector3">
              <a:avLst>
                <a:gd name="adj1" fmla="val 3519402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C2224161-A8CA-E22F-0741-BBA62D195231}"/>
                </a:ext>
              </a:extLst>
            </p:cNvPr>
            <p:cNvCxnSpPr>
              <a:stCxn id="14" idx="0"/>
              <a:endCxn id="11" idx="0"/>
            </p:cNvCxnSpPr>
            <p:nvPr/>
          </p:nvCxnSpPr>
          <p:spPr>
            <a:xfrm rot="16200000" flipV="1">
              <a:off x="9925903" y="2778296"/>
              <a:ext cx="12700" cy="2084695"/>
            </a:xfrm>
            <a:prstGeom prst="curvedConnector3">
              <a:avLst>
                <a:gd name="adj1" fmla="val 5238811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B4449B6C-8B17-F986-0DAD-C827DD2C794E}"/>
                </a:ext>
              </a:extLst>
            </p:cNvPr>
            <p:cNvCxnSpPr>
              <a:stCxn id="14" idx="0"/>
              <a:endCxn id="10" idx="0"/>
            </p:cNvCxnSpPr>
            <p:nvPr/>
          </p:nvCxnSpPr>
          <p:spPr>
            <a:xfrm rot="16200000" flipV="1">
              <a:off x="9591533" y="2443926"/>
              <a:ext cx="12700" cy="2753435"/>
            </a:xfrm>
            <a:prstGeom prst="curvedConnector3">
              <a:avLst>
                <a:gd name="adj1" fmla="val 7334331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243078DA-CFEE-4CAA-3BC6-B4C062CE30F8}"/>
                </a:ext>
              </a:extLst>
            </p:cNvPr>
            <p:cNvCxnSpPr>
              <a:stCxn id="14" idx="0"/>
              <a:endCxn id="9" idx="0"/>
            </p:cNvCxnSpPr>
            <p:nvPr/>
          </p:nvCxnSpPr>
          <p:spPr>
            <a:xfrm rot="16200000" flipV="1">
              <a:off x="9257163" y="2109556"/>
              <a:ext cx="12700" cy="3422175"/>
            </a:xfrm>
            <a:prstGeom prst="curvedConnector3">
              <a:avLst>
                <a:gd name="adj1" fmla="val 9214921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85F59FB-EA38-59DC-8BEE-AD573A7EEF8F}"/>
              </a:ext>
            </a:extLst>
          </p:cNvPr>
          <p:cNvGrpSpPr/>
          <p:nvPr/>
        </p:nvGrpSpPr>
        <p:grpSpPr>
          <a:xfrm>
            <a:off x="7391075" y="4960926"/>
            <a:ext cx="4322246" cy="375682"/>
            <a:chOff x="7031554" y="3814294"/>
            <a:chExt cx="4322246" cy="3756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33B4ED-4D53-7B90-35AC-5C8ED4236594}"/>
                </a:ext>
              </a:extLst>
            </p:cNvPr>
            <p:cNvSpPr/>
            <p:nvPr/>
          </p:nvSpPr>
          <p:spPr>
            <a:xfrm>
              <a:off x="7031554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</a:t>
              </a:r>
              <a:endParaRPr lang="en-NL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5EF207-BFB3-6569-53F0-34AA90D34297}"/>
                </a:ext>
              </a:extLst>
            </p:cNvPr>
            <p:cNvSpPr/>
            <p:nvPr/>
          </p:nvSpPr>
          <p:spPr>
            <a:xfrm>
              <a:off x="769802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auto</a:t>
              </a:r>
              <a:endParaRPr lang="en-NL" sz="1400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7D4D5C-0A6E-53AF-3FC1-8534B4B1E9B1}"/>
                </a:ext>
              </a:extLst>
            </p:cNvPr>
            <p:cNvSpPr/>
            <p:nvPr/>
          </p:nvSpPr>
          <p:spPr>
            <a:xfrm>
              <a:off x="8366760" y="3820644"/>
              <a:ext cx="82386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maakte</a:t>
              </a:r>
              <a:endParaRPr lang="en-NL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3171B0-A30C-0B14-0BB9-E033DB762E78}"/>
                </a:ext>
              </a:extLst>
            </p:cNvPr>
            <p:cNvSpPr/>
            <p:nvPr/>
          </p:nvSpPr>
          <p:spPr>
            <a:xfrm>
              <a:off x="924522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haar</a:t>
              </a:r>
              <a:endParaRPr lang="en-NL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A6FA97-74C9-6BF5-1A32-D46E68AAAF6F}"/>
                </a:ext>
              </a:extLst>
            </p:cNvPr>
            <p:cNvSpPr/>
            <p:nvPr/>
          </p:nvSpPr>
          <p:spPr>
            <a:xfrm>
              <a:off x="991396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meer</a:t>
              </a:r>
              <a:endParaRPr lang="en-NL" sz="1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43E9D4-6FE3-2CB8-2128-6060A1B10F7D}"/>
                </a:ext>
              </a:extLst>
            </p:cNvPr>
            <p:cNvSpPr/>
            <p:nvPr/>
          </p:nvSpPr>
          <p:spPr>
            <a:xfrm>
              <a:off x="10582700" y="3820644"/>
              <a:ext cx="771100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mobiel</a:t>
              </a:r>
              <a:endParaRPr lang="en-NL" sz="1400" b="1" dirty="0"/>
            </a:p>
          </p:txBody>
        </p: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8CD44CFD-03F8-5D7C-9404-8E17D8F73960}"/>
                </a:ext>
              </a:extLst>
            </p:cNvPr>
            <p:cNvCxnSpPr>
              <a:cxnSpLocks/>
              <a:stCxn id="17" idx="0"/>
              <a:endCxn id="16" idx="0"/>
            </p:cNvCxnSpPr>
            <p:nvPr/>
          </p:nvCxnSpPr>
          <p:spPr>
            <a:xfrm rot="16200000" flipV="1">
              <a:off x="10594643" y="3447036"/>
              <a:ext cx="12700" cy="74721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141A2ADE-BAD6-E6F9-37E7-69849AC92C9B}"/>
                </a:ext>
              </a:extLst>
            </p:cNvPr>
            <p:cNvCxnSpPr>
              <a:stCxn id="17" idx="0"/>
              <a:endCxn id="15" idx="0"/>
            </p:cNvCxnSpPr>
            <p:nvPr/>
          </p:nvCxnSpPr>
          <p:spPr>
            <a:xfrm rot="16200000" flipV="1">
              <a:off x="10260273" y="3112666"/>
              <a:ext cx="12700" cy="1415955"/>
            </a:xfrm>
            <a:prstGeom prst="curvedConnector3">
              <a:avLst>
                <a:gd name="adj1" fmla="val 3519402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87942A68-33DE-3055-B23A-1297243E8D72}"/>
                </a:ext>
              </a:extLst>
            </p:cNvPr>
            <p:cNvCxnSpPr>
              <a:cxnSpLocks/>
              <a:stCxn id="17" idx="0"/>
              <a:endCxn id="8" idx="0"/>
            </p:cNvCxnSpPr>
            <p:nvPr/>
          </p:nvCxnSpPr>
          <p:spPr>
            <a:xfrm rot="16200000" flipV="1">
              <a:off x="9873473" y="2725866"/>
              <a:ext cx="12700" cy="2189555"/>
            </a:xfrm>
            <a:prstGeom prst="curvedConnector3">
              <a:avLst>
                <a:gd name="adj1" fmla="val 5348567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72DAC00E-F80F-D67F-0C42-147992DED502}"/>
                </a:ext>
              </a:extLst>
            </p:cNvPr>
            <p:cNvCxnSpPr>
              <a:stCxn id="17" idx="0"/>
              <a:endCxn id="7" idx="0"/>
            </p:cNvCxnSpPr>
            <p:nvPr/>
          </p:nvCxnSpPr>
          <p:spPr>
            <a:xfrm rot="16200000" flipV="1">
              <a:off x="9486673" y="2339066"/>
              <a:ext cx="12700" cy="2963155"/>
            </a:xfrm>
            <a:prstGeom prst="curvedConnector3">
              <a:avLst>
                <a:gd name="adj1" fmla="val 7097134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846A2AFC-67E8-6B24-77D7-4BAF8BB5DCA1}"/>
                </a:ext>
              </a:extLst>
            </p:cNvPr>
            <p:cNvCxnSpPr>
              <a:stCxn id="17" idx="0"/>
              <a:endCxn id="6" idx="0"/>
            </p:cNvCxnSpPr>
            <p:nvPr/>
          </p:nvCxnSpPr>
          <p:spPr>
            <a:xfrm rot="16200000" flipV="1">
              <a:off x="9153440" y="2005833"/>
              <a:ext cx="12700" cy="3629621"/>
            </a:xfrm>
            <a:prstGeom prst="curvedConnector3">
              <a:avLst>
                <a:gd name="adj1" fmla="val 9154283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49290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3722914"/>
            <a:ext cx="10515599" cy="2454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1800" dirty="0"/>
              <a:t>Transformatie: van een context naar (bijvoorbeeld) het volgende woord.</a:t>
            </a:r>
          </a:p>
          <a:p>
            <a:pPr marL="0" indent="0" algn="ctr">
              <a:buNone/>
            </a:pPr>
            <a:r>
              <a:rPr lang="nl-NL" sz="1800" dirty="0" err="1"/>
              <a:t>Encodeer</a:t>
            </a:r>
            <a:r>
              <a:rPr lang="nl-NL" sz="1800" dirty="0"/>
              <a:t> de context die binnenkomt, decodeer daarna tot een output.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4A95B-961C-2271-9CB9-B6FA3F746F82}"/>
              </a:ext>
            </a:extLst>
          </p:cNvPr>
          <p:cNvSpPr txBox="1"/>
          <p:nvPr/>
        </p:nvSpPr>
        <p:spPr>
          <a:xfrm>
            <a:off x="981596" y="2026222"/>
            <a:ext cx="16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is </a:t>
            </a:r>
            <a:r>
              <a:rPr lang="en-US" dirty="0" err="1"/>
              <a:t>een</a:t>
            </a:r>
            <a:r>
              <a:rPr lang="en-US" dirty="0"/>
              <a:t> …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37314-8D0B-0A0A-0FF4-F73B78337110}"/>
              </a:ext>
            </a:extLst>
          </p:cNvPr>
          <p:cNvSpPr txBox="1"/>
          <p:nvPr/>
        </p:nvSpPr>
        <p:spPr>
          <a:xfrm>
            <a:off x="9000011" y="2026222"/>
            <a:ext cx="182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programmeertaal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AA41D-7690-16B3-6893-47BF0EC19570}"/>
              </a:ext>
            </a:extLst>
          </p:cNvPr>
          <p:cNvSpPr txBox="1"/>
          <p:nvPr/>
        </p:nvSpPr>
        <p:spPr>
          <a:xfrm>
            <a:off x="4047929" y="2912711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  <a:endParaRPr lang="en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AB9D2E-F1B6-ADD5-4FDF-218D4D4ABF07}"/>
              </a:ext>
            </a:extLst>
          </p:cNvPr>
          <p:cNvGrpSpPr/>
          <p:nvPr/>
        </p:nvGrpSpPr>
        <p:grpSpPr>
          <a:xfrm>
            <a:off x="2964182" y="1775809"/>
            <a:ext cx="5716383" cy="1065362"/>
            <a:chOff x="2964182" y="1775809"/>
            <a:chExt cx="5716383" cy="10653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6D54F7-048C-583D-8DD5-DBA75D620264}"/>
                </a:ext>
              </a:extLst>
            </p:cNvPr>
            <p:cNvSpPr/>
            <p:nvPr/>
          </p:nvSpPr>
          <p:spPr>
            <a:xfrm>
              <a:off x="3565420" y="1783080"/>
              <a:ext cx="1841862" cy="8556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  <a:p>
              <a:pPr algn="ctr"/>
              <a:r>
                <a:rPr lang="en-US" sz="1400" dirty="0"/>
                <a:t>matrix</a:t>
              </a:r>
              <a:endParaRPr lang="en-NL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3C7040-8839-8573-E62A-CD8C4EABCF9C}"/>
                </a:ext>
              </a:extLst>
            </p:cNvPr>
            <p:cNvSpPr/>
            <p:nvPr/>
          </p:nvSpPr>
          <p:spPr>
            <a:xfrm>
              <a:off x="5636228" y="1783080"/>
              <a:ext cx="372291" cy="85561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embed</a:t>
              </a:r>
              <a:endParaRPr lang="en-NL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1A9659-8CC9-7BE2-B38B-04B6E142DB2A}"/>
                </a:ext>
              </a:extLst>
            </p:cNvPr>
            <p:cNvSpPr/>
            <p:nvPr/>
          </p:nvSpPr>
          <p:spPr>
            <a:xfrm>
              <a:off x="2964182" y="1783080"/>
              <a:ext cx="372291" cy="85561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input</a:t>
              </a:r>
              <a:endParaRPr lang="en-NL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5DEBA9-8076-9C1B-E4BC-CD62FF5C2A2C}"/>
                </a:ext>
              </a:extLst>
            </p:cNvPr>
            <p:cNvSpPr/>
            <p:nvPr/>
          </p:nvSpPr>
          <p:spPr>
            <a:xfrm>
              <a:off x="6237465" y="1783231"/>
              <a:ext cx="1841862" cy="85561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output</a:t>
              </a:r>
            </a:p>
            <a:p>
              <a:pPr algn="ctr"/>
              <a:r>
                <a:rPr lang="en-US" sz="1400" dirty="0"/>
                <a:t>matrix</a:t>
              </a:r>
              <a:endParaRPr lang="en-NL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49B49-9E74-C281-BB69-4D61E2BF71D2}"/>
                </a:ext>
              </a:extLst>
            </p:cNvPr>
            <p:cNvSpPr/>
            <p:nvPr/>
          </p:nvSpPr>
          <p:spPr>
            <a:xfrm>
              <a:off x="8308274" y="1775809"/>
              <a:ext cx="372291" cy="85561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output</a:t>
              </a:r>
              <a:endParaRPr lang="en-NL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EB782F-5B24-2CF8-44CD-FEC52D1E0F1B}"/>
                </a:ext>
              </a:extLst>
            </p:cNvPr>
            <p:cNvCxnSpPr/>
            <p:nvPr/>
          </p:nvCxnSpPr>
          <p:spPr>
            <a:xfrm>
              <a:off x="3150327" y="2841171"/>
              <a:ext cx="262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0AD34E-005D-FAB9-4370-130E82EE6CA0}"/>
                </a:ext>
              </a:extLst>
            </p:cNvPr>
            <p:cNvCxnSpPr/>
            <p:nvPr/>
          </p:nvCxnSpPr>
          <p:spPr>
            <a:xfrm>
              <a:off x="5928361" y="2841171"/>
              <a:ext cx="262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F3B3430-0C8F-CD21-CA92-E1B45DAB9473}"/>
              </a:ext>
            </a:extLst>
          </p:cNvPr>
          <p:cNvSpPr txBox="1"/>
          <p:nvPr/>
        </p:nvSpPr>
        <p:spPr>
          <a:xfrm>
            <a:off x="6719974" y="2912711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945489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endParaRPr lang="nl-NL" sz="3600" noProof="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E9462AE-63C7-DE06-9977-1B0130EA35E6}"/>
              </a:ext>
            </a:extLst>
          </p:cNvPr>
          <p:cNvGrpSpPr/>
          <p:nvPr/>
        </p:nvGrpSpPr>
        <p:grpSpPr>
          <a:xfrm>
            <a:off x="664427" y="1775809"/>
            <a:ext cx="9980137" cy="718609"/>
            <a:chOff x="664427" y="1775809"/>
            <a:chExt cx="9980137" cy="7186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64A95B-961C-2271-9CB9-B6FA3F746F82}"/>
                </a:ext>
              </a:extLst>
            </p:cNvPr>
            <p:cNvSpPr txBox="1"/>
            <p:nvPr/>
          </p:nvSpPr>
          <p:spPr>
            <a:xfrm>
              <a:off x="664427" y="1950447"/>
              <a:ext cx="1812783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637314-8D0B-0A0A-0FF4-F73B78337110}"/>
                </a:ext>
              </a:extLst>
            </p:cNvPr>
            <p:cNvSpPr txBox="1"/>
            <p:nvPr/>
          </p:nvSpPr>
          <p:spPr>
            <a:xfrm>
              <a:off x="9000011" y="2026222"/>
              <a:ext cx="16445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programmeertaal</a:t>
              </a:r>
              <a:endParaRPr lang="en-NL" sz="16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58D94E7-5513-2ED6-749F-9258DB39582A}"/>
                </a:ext>
              </a:extLst>
            </p:cNvPr>
            <p:cNvGrpSpPr/>
            <p:nvPr/>
          </p:nvGrpSpPr>
          <p:grpSpPr>
            <a:xfrm>
              <a:off x="2964182" y="1775809"/>
              <a:ext cx="5716383" cy="718609"/>
              <a:chOff x="2964182" y="1775809"/>
              <a:chExt cx="5716383" cy="86303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56D54F7-048C-583D-8DD5-DBA75D620264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3C7040-8839-8573-E62A-CD8C4EABCF9C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1A9659-8CC9-7BE2-B38B-04B6E142DB2A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5DEBA9-8076-9C1B-E4BC-CD62FF5C2A2C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5C49B49-9E74-C281-BB69-4D61E2BF71D2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</p:grp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F15CF42-030F-6066-55E0-75040B76670E}"/>
              </a:ext>
            </a:extLst>
          </p:cNvPr>
          <p:cNvCxnSpPr>
            <a:stCxn id="12" idx="2"/>
            <a:endCxn id="29" idx="1"/>
          </p:cNvCxnSpPr>
          <p:nvPr/>
        </p:nvCxnSpPr>
        <p:spPr>
          <a:xfrm rot="5400000">
            <a:off x="5962718" y="-633760"/>
            <a:ext cx="861034" cy="6858106"/>
          </a:xfrm>
          <a:prstGeom prst="bentConnector4">
            <a:avLst>
              <a:gd name="adj1" fmla="val 36448"/>
              <a:gd name="adj2" fmla="val 1033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8E1FADB-3954-1353-6C00-2563E9A054CE}"/>
              </a:ext>
            </a:extLst>
          </p:cNvPr>
          <p:cNvGrpSpPr/>
          <p:nvPr/>
        </p:nvGrpSpPr>
        <p:grpSpPr>
          <a:xfrm>
            <a:off x="664427" y="2761180"/>
            <a:ext cx="8901445" cy="923330"/>
            <a:chOff x="664427" y="2886311"/>
            <a:chExt cx="8901445" cy="92333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C55E1E-BB4C-D764-33A2-E0B49351ADE9}"/>
                </a:ext>
              </a:extLst>
            </p:cNvPr>
            <p:cNvGrpSpPr/>
            <p:nvPr/>
          </p:nvGrpSpPr>
          <p:grpSpPr>
            <a:xfrm>
              <a:off x="2964182" y="2988672"/>
              <a:ext cx="5716383" cy="718609"/>
              <a:chOff x="2964182" y="1775809"/>
              <a:chExt cx="5716383" cy="86303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527C0EE-BED7-E2B9-12AE-43099315BA45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7E1DDB0-57A5-D387-5B38-77A159E996EF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6B2B8B-8A38-90AE-CAEE-0395B6A6F05E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BE74A37-4EA0-7DEF-32AF-7ABC8956831D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F5D6E88-A277-3950-32EA-6588796304F9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DB0D315-2A7E-003E-2294-7C9D522ED27F}"/>
                </a:ext>
              </a:extLst>
            </p:cNvPr>
            <p:cNvSpPr txBox="1"/>
            <p:nvPr/>
          </p:nvSpPr>
          <p:spPr>
            <a:xfrm>
              <a:off x="664427" y="2886311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8141D9-EE84-8A44-1B8D-2AB65FF83EE3}"/>
                </a:ext>
              </a:extLst>
            </p:cNvPr>
            <p:cNvSpPr txBox="1"/>
            <p:nvPr/>
          </p:nvSpPr>
          <p:spPr>
            <a:xfrm>
              <a:off x="9000011" y="3178699"/>
              <a:ext cx="565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voor</a:t>
              </a:r>
              <a:endParaRPr lang="en-NL" sz="1600" dirty="0"/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6C5F420-D5AB-0C67-1D43-3E5FE40A7FCE}"/>
              </a:ext>
            </a:extLst>
          </p:cNvPr>
          <p:cNvCxnSpPr>
            <a:cxnSpLocks/>
            <a:stCxn id="50" idx="2"/>
            <a:endCxn id="35" idx="1"/>
          </p:cNvCxnSpPr>
          <p:nvPr/>
        </p:nvCxnSpPr>
        <p:spPr>
          <a:xfrm rot="5400000">
            <a:off x="5611672" y="744632"/>
            <a:ext cx="1023780" cy="6318760"/>
          </a:xfrm>
          <a:prstGeom prst="bentConnector4">
            <a:avLst>
              <a:gd name="adj1" fmla="val 41268"/>
              <a:gd name="adj2" fmla="val 1036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263B0EA-B756-48EF-AA08-628AF0B1D642}"/>
              </a:ext>
            </a:extLst>
          </p:cNvPr>
          <p:cNvGrpSpPr/>
          <p:nvPr/>
        </p:nvGrpSpPr>
        <p:grpSpPr>
          <a:xfrm>
            <a:off x="664427" y="3951272"/>
            <a:ext cx="8887723" cy="923330"/>
            <a:chOff x="664427" y="4010651"/>
            <a:chExt cx="8887723" cy="9233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610F046-F14D-33EC-1084-998BE66DE3C1}"/>
                </a:ext>
              </a:extLst>
            </p:cNvPr>
            <p:cNvGrpSpPr/>
            <p:nvPr/>
          </p:nvGrpSpPr>
          <p:grpSpPr>
            <a:xfrm>
              <a:off x="2964182" y="4113012"/>
              <a:ext cx="5716383" cy="718609"/>
              <a:chOff x="2964182" y="1775809"/>
              <a:chExt cx="5716383" cy="86303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2033AF4-CBC3-9878-CF2C-25706003D2CC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3E363F0-5019-EA6E-8A3E-5C7420491AEA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22911-20C9-C9CC-F320-5334CD7F8C38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3190F28-9220-30C3-FBED-2E5F2395F493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8B994AB-AD94-2F94-F4A6-6A8D213CFCEA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11B236-B5AA-B42B-4701-7070A35E3E97}"/>
                </a:ext>
              </a:extLst>
            </p:cNvPr>
            <p:cNvSpPr txBox="1"/>
            <p:nvPr/>
          </p:nvSpPr>
          <p:spPr>
            <a:xfrm>
              <a:off x="664427" y="4010651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</a:t>
              </a:r>
              <a:r>
                <a:rPr lang="en-US" sz="1600" dirty="0" err="1"/>
                <a:t>voor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2CD5B30-FCE3-D5CC-77EA-8FDB684B0338}"/>
                </a:ext>
              </a:extLst>
            </p:cNvPr>
            <p:cNvSpPr txBox="1"/>
            <p:nvPr/>
          </p:nvSpPr>
          <p:spPr>
            <a:xfrm>
              <a:off x="9000011" y="4303039"/>
              <a:ext cx="5521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</a:t>
              </a:r>
              <a:endParaRPr lang="en-NL" sz="1600" dirty="0"/>
            </a:p>
          </p:txBody>
        </p:sp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7037109-99F0-3AFB-03AF-1B15BD151326}"/>
              </a:ext>
            </a:extLst>
          </p:cNvPr>
          <p:cNvCxnSpPr>
            <a:stCxn id="58" idx="2"/>
            <a:endCxn id="62" idx="1"/>
          </p:cNvCxnSpPr>
          <p:nvPr/>
        </p:nvCxnSpPr>
        <p:spPr>
          <a:xfrm rot="5400000">
            <a:off x="5608242" y="1938155"/>
            <a:ext cx="1023781" cy="6311899"/>
          </a:xfrm>
          <a:prstGeom prst="bentConnector4">
            <a:avLst>
              <a:gd name="adj1" fmla="val 41268"/>
              <a:gd name="adj2" fmla="val 1036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8B6AA97-7C27-2451-BEBC-2EFB41E125E4}"/>
              </a:ext>
            </a:extLst>
          </p:cNvPr>
          <p:cNvGrpSpPr/>
          <p:nvPr/>
        </p:nvGrpSpPr>
        <p:grpSpPr>
          <a:xfrm>
            <a:off x="664427" y="5141365"/>
            <a:ext cx="9143497" cy="923330"/>
            <a:chOff x="664427" y="5141365"/>
            <a:chExt cx="9143497" cy="92333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8F0B2A-7949-2C1A-D69A-74E66EBD82B2}"/>
                </a:ext>
              </a:extLst>
            </p:cNvPr>
            <p:cNvGrpSpPr/>
            <p:nvPr/>
          </p:nvGrpSpPr>
          <p:grpSpPr>
            <a:xfrm>
              <a:off x="2964182" y="5243726"/>
              <a:ext cx="5716383" cy="718609"/>
              <a:chOff x="2964182" y="1775809"/>
              <a:chExt cx="5716383" cy="863039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D502F3B-E9BA-0D87-E058-9FE9EB6FA7E7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9B8B7E7-0771-F8F4-6483-FE15775A11F5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320F455-887E-3246-28E0-0420BFFF2EC1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D2CA38-5BC1-F225-C95E-E423CF04E48D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92B6BDF-FCB5-7533-8036-C869E5F23BAA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50F01D-EDAD-43A9-4C6F-0B09BB003D68}"/>
                </a:ext>
              </a:extLst>
            </p:cNvPr>
            <p:cNvSpPr txBox="1"/>
            <p:nvPr/>
          </p:nvSpPr>
          <p:spPr>
            <a:xfrm>
              <a:off x="9000011" y="5433753"/>
              <a:ext cx="807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analyse</a:t>
              </a:r>
              <a:endParaRPr lang="en-NL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56B1CD-0F3E-4D8E-B6B4-9DA6AF3E5DB7}"/>
                </a:ext>
              </a:extLst>
            </p:cNvPr>
            <p:cNvSpPr txBox="1"/>
            <p:nvPr/>
          </p:nvSpPr>
          <p:spPr>
            <a:xfrm>
              <a:off x="664427" y="5141365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</a:t>
              </a:r>
              <a:r>
                <a:rPr lang="en-US" sz="1600" dirty="0" err="1"/>
                <a:t>voor</a:t>
              </a:r>
              <a:r>
                <a:rPr lang="en-US" sz="1600" dirty="0"/>
                <a:t> data …</a:t>
              </a:r>
              <a:endParaRPr lang="en-N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7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366ED-0AAA-C312-BBF0-066912DAE063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550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Nog even dit…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Permanent </a:t>
            </a:r>
            <a:r>
              <a:rPr lang="nl-NL" sz="2000" dirty="0" err="1"/>
              <a:t>Github</a:t>
            </a:r>
            <a:r>
              <a:rPr lang="nl-NL" sz="2000" dirty="0"/>
              <a:t> </a:t>
            </a:r>
            <a:r>
              <a:rPr lang="nl-NL" sz="2000" dirty="0" err="1"/>
              <a:t>repository</a:t>
            </a:r>
            <a:r>
              <a:rPr lang="nl-NL" sz="2000" dirty="0"/>
              <a:t> voor materialen:</a:t>
            </a:r>
          </a:p>
          <a:p>
            <a:pPr marL="0" indent="0" algn="ctr">
              <a:buNone/>
            </a:pPr>
            <a:r>
              <a:rPr lang="nl-NL" sz="2000" dirty="0">
                <a:hlinkClick r:id="rId2"/>
              </a:rPr>
              <a:t>https://github.com/LFKoning/knowledge-sharing/tree/master/python_trainees/</a:t>
            </a: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Feedback op de cursus zeer welkom!</a:t>
            </a:r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Bedankt voor jullie aandacht!</a:t>
            </a:r>
          </a:p>
          <a:p>
            <a:pPr marL="0" indent="0" algn="ctr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487481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SYS.EXIT(0)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92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9BB4A58-A76F-E214-03B1-0AF5A1F36931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</p:spTree>
    <p:extLst>
      <p:ext uri="{BB962C8B-B14F-4D97-AF65-F5344CB8AC3E}">
        <p14:creationId xmlns:p14="http://schemas.microsoft.com/office/powerpoint/2010/main" val="409461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139A3A-F1E0-C8AB-DD81-BC4DEE1C50AA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61DE0-0499-9CF1-2C01-3AE2F1B729B8}"/>
              </a:ext>
            </a:extLst>
          </p:cNvPr>
          <p:cNvSpPr/>
          <p:nvPr/>
        </p:nvSpPr>
        <p:spPr>
          <a:xfrm>
            <a:off x="3540102" y="3244393"/>
            <a:ext cx="613954" cy="261256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9A1D8-CA86-0547-E9E0-11E649DFE901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844943" y="2552131"/>
            <a:ext cx="2136" cy="69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11891-48A4-7C10-A162-D96A5E87B03A}"/>
              </a:ext>
            </a:extLst>
          </p:cNvPr>
          <p:cNvSpPr txBox="1"/>
          <p:nvPr/>
        </p:nvSpPr>
        <p:spPr>
          <a:xfrm>
            <a:off x="2436042" y="2100161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Vervoeging van werkwoord.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FBAC14D-854A-BD14-8556-EE05ACC678D6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4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C10C8-5D20-90F5-46D4-CF1CCFFB3FD8}"/>
              </a:ext>
            </a:extLst>
          </p:cNvPr>
          <p:cNvSpPr/>
          <p:nvPr/>
        </p:nvSpPr>
        <p:spPr>
          <a:xfrm>
            <a:off x="5302622" y="3249629"/>
            <a:ext cx="613954" cy="261256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971F58-475C-E93C-A18B-4D17001FA1E9}"/>
              </a:ext>
            </a:extLst>
          </p:cNvPr>
          <p:cNvSpPr/>
          <p:nvPr/>
        </p:nvSpPr>
        <p:spPr>
          <a:xfrm>
            <a:off x="4891013" y="3514415"/>
            <a:ext cx="613954" cy="261256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FE6AAA-C1C4-11F1-7766-C42184DED8D9}"/>
              </a:ext>
            </a:extLst>
          </p:cNvPr>
          <p:cNvCxnSpPr>
            <a:stCxn id="26" idx="2"/>
          </p:cNvCxnSpPr>
          <p:nvPr/>
        </p:nvCxnSpPr>
        <p:spPr>
          <a:xfrm>
            <a:off x="5197990" y="3775671"/>
            <a:ext cx="0" cy="570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91422E-57F3-1791-EB05-9A37BAF6A938}"/>
              </a:ext>
            </a:extLst>
          </p:cNvPr>
          <p:cNvSpPr txBox="1"/>
          <p:nvPr/>
        </p:nvSpPr>
        <p:spPr>
          <a:xfrm>
            <a:off x="3040187" y="4416577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Zelfde woord, maar verschillende betekenis.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61DE0-0499-9CF1-2C01-3AE2F1B729B8}"/>
              </a:ext>
            </a:extLst>
          </p:cNvPr>
          <p:cNvSpPr/>
          <p:nvPr/>
        </p:nvSpPr>
        <p:spPr>
          <a:xfrm>
            <a:off x="3540102" y="3244393"/>
            <a:ext cx="613954" cy="261256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9A1D8-CA86-0547-E9E0-11E649DFE901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844943" y="2552131"/>
            <a:ext cx="2136" cy="69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11891-48A4-7C10-A162-D96A5E87B03A}"/>
              </a:ext>
            </a:extLst>
          </p:cNvPr>
          <p:cNvSpPr txBox="1"/>
          <p:nvPr/>
        </p:nvSpPr>
        <p:spPr>
          <a:xfrm>
            <a:off x="2436038" y="2100161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Vervoeging van werkwoord.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436557E-C1E8-5ABE-A7E5-1582939353CD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5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6909</TotalTime>
  <Words>4202</Words>
  <Application>Microsoft Office PowerPoint</Application>
  <PresentationFormat>Widescreen</PresentationFormat>
  <Paragraphs>1027</Paragraphs>
  <Slides>61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Courier New</vt:lpstr>
      <vt:lpstr>Office Theme</vt:lpstr>
      <vt:lpstr>Python - Cursus</vt:lpstr>
      <vt:lpstr>Agenda</vt:lpstr>
      <vt:lpstr>Uitdagingen tekst analyse</vt:lpstr>
      <vt:lpstr>Numerieke modellen</vt:lpstr>
      <vt:lpstr>Tekst: Omzetten naar numeriek?</vt:lpstr>
      <vt:lpstr>Van tekst naar numeriek</vt:lpstr>
      <vt:lpstr>Van tekst naar numeriek</vt:lpstr>
      <vt:lpstr>Van tekst naar numeriek</vt:lpstr>
      <vt:lpstr>Van tekst naar numeriek</vt:lpstr>
      <vt:lpstr>Data preparatie</vt:lpstr>
      <vt:lpstr>Van tekst naar numeriek</vt:lpstr>
      <vt:lpstr>Van tekst naar numeriek</vt:lpstr>
      <vt:lpstr>Van tekst naar numeriek</vt:lpstr>
      <vt:lpstr>Woord functies onderscheiden</vt:lpstr>
      <vt:lpstr>Woord functies onderscheiden</vt:lpstr>
      <vt:lpstr>Regular Expressions</vt:lpstr>
      <vt:lpstr>Introductie</vt:lpstr>
      <vt:lpstr>Basale patronen</vt:lpstr>
      <vt:lpstr>Sets van tekens</vt:lpstr>
      <vt:lpstr>Aantallen opgeven</vt:lpstr>
      <vt:lpstr>Aantallen opgeven</vt:lpstr>
      <vt:lpstr>Oefeningen I</vt:lpstr>
      <vt:lpstr>Match opslaan</vt:lpstr>
      <vt:lpstr>Match opslaan</vt:lpstr>
      <vt:lpstr>Vooruit en terug kijken</vt:lpstr>
      <vt:lpstr>Oefeningen II</vt:lpstr>
      <vt:lpstr>SpaCy: Introductie</vt:lpstr>
      <vt:lpstr>SpaCy: Introductie</vt:lpstr>
      <vt:lpstr>SpaCy: Introductie</vt:lpstr>
      <vt:lpstr>SpaCy: Introductie</vt:lpstr>
      <vt:lpstr>Oefeningen III</vt:lpstr>
      <vt:lpstr>SpaCy: Preparatie kost tijd…</vt:lpstr>
      <vt:lpstr>Oefeningen IV</vt:lpstr>
      <vt:lpstr>Bag of Words</vt:lpstr>
      <vt:lpstr>Het idee achter BoW</vt:lpstr>
      <vt:lpstr>Het idee achter BoW</vt:lpstr>
      <vt:lpstr>Het idee achter BoW</vt:lpstr>
      <vt:lpstr>Vaak of niet vaak</vt:lpstr>
      <vt:lpstr>Term Frequency – Inverse Document Frequency</vt:lpstr>
      <vt:lpstr>Term Frequency – Inverse Document Frequency</vt:lpstr>
      <vt:lpstr>Oefeningen V</vt:lpstr>
      <vt:lpstr>Word Embeddings</vt:lpstr>
      <vt:lpstr>Verschillende woorden, zelfde betekenis</vt:lpstr>
      <vt:lpstr>Concept van embeddings</vt:lpstr>
      <vt:lpstr>Concept van embeddings</vt:lpstr>
      <vt:lpstr>Trainen van embeddings</vt:lpstr>
      <vt:lpstr>Trainen van embeddings</vt:lpstr>
      <vt:lpstr>Trainen van embeddings</vt:lpstr>
      <vt:lpstr>Trainen van embeddings</vt:lpstr>
      <vt:lpstr>Oefeningen VI</vt:lpstr>
      <vt:lpstr>Transformers</vt:lpstr>
      <vt:lpstr>Verschillende betekenis, zelfde woord</vt:lpstr>
      <vt:lpstr>Positie in de tekst</vt:lpstr>
      <vt:lpstr>Positie in de tekst</vt:lpstr>
      <vt:lpstr>Positie in de tekst</vt:lpstr>
      <vt:lpstr>Positie in de tekst</vt:lpstr>
      <vt:lpstr>Aandacht is alles wat je nodig hebt</vt:lpstr>
      <vt:lpstr>Transformers</vt:lpstr>
      <vt:lpstr>Transformers</vt:lpstr>
      <vt:lpstr>Nog even dit…</vt:lpstr>
      <vt:lpstr>SYS.EXIT(0)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Koning, Lukas</cp:lastModifiedBy>
  <cp:revision>613</cp:revision>
  <dcterms:created xsi:type="dcterms:W3CDTF">2023-02-09T08:00:02Z</dcterms:created>
  <dcterms:modified xsi:type="dcterms:W3CDTF">2023-10-18T06:59:42Z</dcterms:modified>
</cp:coreProperties>
</file>