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7" r:id="rId4"/>
    <p:sldId id="355" r:id="rId5"/>
    <p:sldId id="358" r:id="rId6"/>
    <p:sldId id="361" r:id="rId7"/>
    <p:sldId id="362" r:id="rId8"/>
    <p:sldId id="360" r:id="rId9"/>
    <p:sldId id="363" r:id="rId10"/>
    <p:sldId id="268" r:id="rId11"/>
    <p:sldId id="364" r:id="rId12"/>
    <p:sldId id="367" r:id="rId13"/>
    <p:sldId id="368" r:id="rId14"/>
    <p:sldId id="369" r:id="rId15"/>
    <p:sldId id="370" r:id="rId16"/>
    <p:sldId id="380" r:id="rId17"/>
    <p:sldId id="379" r:id="rId18"/>
    <p:sldId id="377" r:id="rId19"/>
    <p:sldId id="378" r:id="rId20"/>
    <p:sldId id="381" r:id="rId21"/>
    <p:sldId id="357" r:id="rId22"/>
    <p:sldId id="359" r:id="rId23"/>
    <p:sldId id="372" r:id="rId24"/>
    <p:sldId id="373" r:id="rId25"/>
    <p:sldId id="374" r:id="rId26"/>
    <p:sldId id="375" r:id="rId27"/>
    <p:sldId id="376" r:id="rId28"/>
    <p:sldId id="371" r:id="rId29"/>
    <p:sldId id="258" r:id="rId30"/>
    <p:sldId id="292" r:id="rId31"/>
    <p:sldId id="266" r:id="rId32"/>
    <p:sldId id="263" r:id="rId33"/>
    <p:sldId id="332" r:id="rId3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686E-96C7-9213-C3F5-DB15686E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5D0B-20C1-08BA-70FB-20E3C352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AA036-DBE5-310D-57CE-5EA5BDD3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5B85-101B-2858-27A1-D721FF94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7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2114-A585-DB72-51BC-BFF0CB9C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CF9B9-5072-F1E8-F709-423FDF1FB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01B9F-4791-39AF-4FC7-7E7A9F172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C22D-0264-2EA9-4A96-1B162A42D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52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32C6-9167-1C3B-FE98-2434B8F6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7A3A-22BD-7387-6E4D-C589BC8FD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4650E-6EDC-036C-F6CC-6A27B91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A75C-087B-9859-CC99-E8460D11C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08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B1A-342F-2F27-72E8-00445C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CBC0E-D327-D22F-821B-C714CA26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E9AE8-800A-6E87-0D32-7DAE9F71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885B-EB60-A902-A0FE-A588598F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70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A70AD-F5B3-2C0F-514B-AF8742B3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0D994-B164-506E-13B1-8532B2E25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7A349-F689-4F01-070E-7085B4093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main</a:t>
            </a:r>
            <a:r>
              <a:rPr lang="nl-NL" dirty="0"/>
              <a:t> en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A5841-E0BA-6ABD-A7D5-F8A8CD446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29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72A1-6CF7-528B-C718-FDBAE022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7C7E38-D4D4-CF4C-F03F-C5CDA8FB1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BCBA9-EA7F-1F49-425C-35D1896C9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84198-310E-8E80-81BA-36F12E4E9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51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52355-DC2F-2C2F-F161-4AF8D0071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D6EFB-017C-1D61-F0AC-503ED180E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BDC5CB-043A-783C-37AA-6FCA4163E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628EB-866A-6EE0-CCC2-6F3FFDE1E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01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E7F1-46F9-EC89-9133-7FE31830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3588D6-0E45-A98F-2FE3-D1DFC8D50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9C0861-1EE0-F8BA-B871-F1600A90C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943E4-273D-AF09-A3E3-30CCCD6F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7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CE82-5021-E415-67B2-280A774F1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826B9-6D3B-A9C8-8E5E-2E60E477F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2281E-716A-18DA-0A3A-31DA61960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commit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C516-FBDA-4292-F3F9-2FD8C0E12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939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0FBB-1F6D-D1BC-3038-094CC566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BFE-2E77-7EDF-D8E4-F4C9C1D7F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D77A4-981E-75D2-81B2-F936977C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1C70-F295-3C68-1951-842B55443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58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Onder de motorkap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0" y="1456266"/>
            <a:ext cx="2678723" cy="506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└─ index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73" y="1456266"/>
            <a:ext cx="8054927" cy="49234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Scripts </a:t>
            </a:r>
            <a:r>
              <a:rPr lang="nl-NL" sz="1400" dirty="0">
                <a:cs typeface="Courier New" panose="02070309020205020404" pitchFamily="49" charset="0"/>
              </a:rPr>
              <a:t>om checks uit te voeren op een </a:t>
            </a:r>
            <a:r>
              <a:rPr lang="nl-NL" sz="1400" dirty="0" err="1">
                <a:cs typeface="Courier New" panose="02070309020205020404" pitchFamily="49" charset="0"/>
              </a:rPr>
              <a:t>commit</a:t>
            </a:r>
            <a:r>
              <a:rPr lang="nl-NL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Objecten die opgeslagen wijzigingen vastleggen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Verwijzingen naar: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branches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dirty="0">
                <a:cs typeface="Courier New" panose="02070309020205020404" pitchFamily="49" charset="0"/>
              </a:rPr>
              <a:t>remote servers</a:t>
            </a: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tags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Lokale configuratie, zoals auteursnaam en e-mail.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Beschrijvende informatie over het repository.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 naar huidige </a:t>
            </a:r>
            <a:r>
              <a:rPr lang="nl-NL" sz="1400" noProof="0" dirty="0" err="1">
                <a:cs typeface="Courier New" panose="02070309020205020404" pitchFamily="49" charset="0"/>
              </a:rPr>
              <a:t>branch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Index of </a:t>
            </a:r>
            <a:r>
              <a:rPr lang="nl-NL" sz="1400" dirty="0" err="1">
                <a:cs typeface="Courier New" panose="02070309020205020404" pitchFamily="49" charset="0"/>
              </a:rPr>
              <a:t>staging</a:t>
            </a:r>
            <a:r>
              <a:rPr lang="nl-NL" sz="1400" dirty="0">
                <a:cs typeface="Courier New" panose="02070309020205020404" pitchFamily="49" charset="0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566C5-D508-3DE5-88BC-D1FF22DC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91E-FAE0-E18F-0714-A4AE048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4B69F-D50C-DE34-33FA-348E4919705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F7568F-30BA-0DE7-DA49-79CF13BEA97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9A88B-47E5-ED89-B0FF-9EAE2B9A79AE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B9D5D-0B2E-45C9-D7DE-306247B471B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8826E-D40C-D394-6A01-A2406E25CA8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35082E-05D4-6C19-EBCE-B7E4D22F47F6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C3E37-0B2B-BE1A-F571-6940D51E8E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FBADC-0328-35CC-EF1D-9114D61FD26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CAB62-20A4-B179-FFE2-79C3A6F56F7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BF39C-3B80-BF82-4D12-57C5CAD687F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F1B27-13E1-1187-A1C2-F5D5050504F8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EC979-47A6-E6EC-E268-A452322C8F08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044B79-B9CF-75FB-0BBC-E85860BDE8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D425C-F2D6-BCCD-CACE-47FB885FCC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parent.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Ketting</a:t>
            </a:r>
            <a:r>
              <a:rPr lang="en-US" sz="1600" dirty="0">
                <a:solidFill>
                  <a:sysClr val="windowText" lastClr="000000"/>
                </a:solidFill>
              </a:rPr>
              <a:t> van commits.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A58680-5BAF-F4AA-552C-EBE86DF071C3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70487-AC2F-F11B-06FB-BABDF52C1D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E0C540-F829-A614-B70B-0CC077213C4B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FDEC1-21A4-1AEF-E98F-0397CD3C65AD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Niet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dubbel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opgeslagen</a:t>
            </a:r>
            <a:r>
              <a:rPr lang="en-US" sz="1600" dirty="0">
                <a:solidFill>
                  <a:sysClr val="windowText" lastClr="000000"/>
                </a:solidFill>
              </a:rPr>
              <a:t>!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0E680-E13E-A73F-ECB1-CA5A486D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6AF95-03F9-C1E8-26DE-2F68D8E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 </a:t>
            </a:r>
            <a:r>
              <a:rPr lang="nl-NL" dirty="0" err="1"/>
              <a:t>comitten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0D5A5-ADA1-54E8-47DD-D4B992666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371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4855-B453-50DD-76F3-D3207F5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F3C-59C9-0604-5FEB-E95D26D8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goede </a:t>
            </a:r>
            <a:r>
              <a:rPr lang="nl-NL" sz="3600" dirty="0" err="1"/>
              <a:t>commit</a:t>
            </a:r>
            <a:r>
              <a:rPr lang="nl-NL" sz="3600" dirty="0"/>
              <a:t>…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4D49-871A-6199-EA83-2BCC023B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Je werk is pas opgeslagen als je een </a:t>
            </a:r>
            <a:r>
              <a:rPr lang="nl-NL" sz="1800" b="1" dirty="0" err="1">
                <a:cs typeface="Courier New" panose="02070309020205020404" pitchFamily="49" charset="0"/>
              </a:rPr>
              <a:t>commit</a:t>
            </a:r>
            <a:r>
              <a:rPr lang="nl-NL" sz="1800" b="1" dirty="0">
                <a:cs typeface="Courier New" panose="02070309020205020404" pitchFamily="49" charset="0"/>
              </a:rPr>
              <a:t> maakt!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Bevat een afgebakend stuk werk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 kleine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 met een duidelijke focus.</a:t>
            </a:r>
          </a:p>
          <a:p>
            <a:pPr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Refactor</a:t>
            </a:r>
            <a:r>
              <a:rPr lang="nl-NL" sz="1800" dirty="0">
                <a:cs typeface="Courier New" panose="02070309020205020404" pitchFamily="49" charset="0"/>
              </a:rPr>
              <a:t> van één class of enkele </a:t>
            </a:r>
            <a:r>
              <a:rPr lang="nl-NL" sz="1800" dirty="0" err="1">
                <a:cs typeface="Courier New" panose="02070309020205020404" pitchFamily="49" charset="0"/>
              </a:rPr>
              <a:t>bugfix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Kleine stappen makkelijker te overzien en terug te draaien. 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Heeft een duidelijke omschrijving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Omschrijving moet de lading dekken (vgl. </a:t>
            </a:r>
            <a:r>
              <a:rPr lang="nl-NL" sz="1800" noProof="0" dirty="0" err="1">
                <a:cs typeface="Courier New" panose="02070309020205020404" pitchFamily="49" charset="0"/>
              </a:rPr>
              <a:t>docstring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Makkelijker als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één duidelijke focus heeft.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Begin met een werkwoord; "</a:t>
            </a:r>
            <a:r>
              <a:rPr lang="nl-NL" sz="1800" dirty="0" err="1">
                <a:cs typeface="Courier New" panose="02070309020205020404" pitchFamily="49" charset="0"/>
              </a:rPr>
              <a:t>Add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to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MyClass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AD7044-CD48-5888-7401-3F00C7AE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1" y="1518054"/>
            <a:ext cx="3740039" cy="38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D9F1-1FDA-48B7-A1E6-E9503E60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55-0599-B9C5-EBE4-899050E2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E95E-431E-A7D3-E6E6-6866BF669D97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45964-E690-E667-8990-AFB7552470F8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39801-2873-19A3-FFFD-953AE96EA07C}"/>
              </a:ext>
            </a:extLst>
          </p:cNvPr>
          <p:cNvSpPr/>
          <p:nvPr/>
        </p:nvSpPr>
        <p:spPr>
          <a:xfrm>
            <a:off x="2861604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E2692A-0A56-ECA2-D827-F52B05DBC3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124179" y="2283582"/>
            <a:ext cx="0" cy="114541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1DD4B-4D32-DB06-A424-B36DB9E54999}"/>
              </a:ext>
            </a:extLst>
          </p:cNvPr>
          <p:cNvSpPr/>
          <p:nvPr/>
        </p:nvSpPr>
        <p:spPr>
          <a:xfrm>
            <a:off x="2433711" y="5024583"/>
            <a:ext cx="3376247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 --staged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EA392-B717-2257-64B0-433C6A381EC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121835" y="3945988"/>
            <a:ext cx="0" cy="10785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650BF-FD8F-024B-8311-E0C4199A62C3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F4710-EAAC-43BC-070E-2F3A47EACCF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D198-BE87-BF5D-FD7E-DC06ABF7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A892-345D-17EE-0485-4D1E372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E6CBE-2E40-EC22-A722-574ABF1670F1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B8B-BA9A-E9AE-F112-76251F838E4F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0CD3-05E8-40AC-8CD0-3396619FEEAB}"/>
              </a:ext>
            </a:extLst>
          </p:cNvPr>
          <p:cNvSpPr/>
          <p:nvPr/>
        </p:nvSpPr>
        <p:spPr>
          <a:xfrm>
            <a:off x="8836857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B2FAE-CF9F-7AC6-38FA-E188D30D933F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CB2A6-E631-CEDD-4E74-8996FFAEF84E}"/>
              </a:ext>
            </a:extLst>
          </p:cNvPr>
          <p:cNvSpPr/>
          <p:nvPr/>
        </p:nvSpPr>
        <p:spPr>
          <a:xfrm>
            <a:off x="6786490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"..."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E909F-F431-D4F9-3702-349E42B7EA9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9891EE-1D53-5D5E-9FA5-47D2F05F277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49065" y="2283582"/>
            <a:ext cx="0" cy="13705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DA821E-F570-3D98-375E-8482A22D50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98789" y="3654083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Een </a:t>
            </a:r>
            <a:r>
              <a:rPr lang="nl-NL" sz="1600" dirty="0" err="1"/>
              <a:t>commit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gebeurt er in de </a:t>
            </a:r>
            <a:r>
              <a:rPr lang="nl-NL" sz="1600" dirty="0" err="1"/>
              <a:t>repository</a:t>
            </a:r>
            <a:r>
              <a:rPr lang="nl-NL" sz="1600" dirty="0"/>
              <a:t>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Branch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6922-AFF4-1D03-0903-97AE91BA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9F2B3-AC21-DEB4-82B2-366DB05D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Wijzigingen terugdraaien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9B2E-B59A-E258-83B8-601DB579F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16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42943-A9E9-E611-747C-E1F8748B6CB9}"/>
              </a:ext>
            </a:extLst>
          </p:cNvPr>
          <p:cNvSpPr txBox="1"/>
          <p:nvPr/>
        </p:nvSpPr>
        <p:spPr>
          <a:xfrm>
            <a:off x="838200" y="2362702"/>
            <a:ext cx="598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02F466-D69F-63DD-E2F2-A15766F15378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E61747-4C7D-39D7-DA69-5DBED9506B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EA1329-E9B2-66B8-A683-2147A1ED562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A849F4-9E22-56EA-AA6C-08CB93425838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5023E8-0A07-B6F2-EC66-37FA429742C9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9D1A-C91A-A646-824F-B25917B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ED54-A0B3-EFD5-3442-E1AB15E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756AD-2AC3-F69A-1E39-D7BF0433D504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7FEF91-F181-BFC5-35E0-0396D1EE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A6295F-8C15-A122-1039-A0BF82CFC39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8128C1-F32D-4F75-4BC7-03A006FD981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F42FDC-B7FE-0694-D955-11CBFEA6251A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3D791A2-418B-9377-859C-201C80A5675B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A6EE-7510-0029-A40A-7B70A2505C70}"/>
              </a:ext>
            </a:extLst>
          </p:cNvPr>
          <p:cNvSpPr/>
          <p:nvPr/>
        </p:nvSpPr>
        <p:spPr>
          <a:xfrm>
            <a:off x="6196818" y="1810544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 </a:t>
            </a:r>
            <a:r>
              <a:rPr lang="en-US" dirty="0" err="1">
                <a:solidFill>
                  <a:sysClr val="windowText" lastClr="000000"/>
                </a:solidFill>
              </a:rPr>
              <a:t>laatste</a:t>
            </a:r>
            <a:r>
              <a:rPr lang="en-US" dirty="0">
                <a:solidFill>
                  <a:sysClr val="windowText" lastClr="000000"/>
                </a:solidFill>
              </a:rPr>
              <a:t> commit </a:t>
            </a:r>
            <a:r>
              <a:rPr lang="en-US" dirty="0" err="1">
                <a:solidFill>
                  <a:sysClr val="windowText" lastClr="000000"/>
                </a:solidFill>
              </a:rPr>
              <a:t>wordt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opgeslagen</a:t>
            </a:r>
            <a:r>
              <a:rPr lang="en-US" dirty="0">
                <a:solidFill>
                  <a:sysClr val="windowText" lastClr="000000"/>
                </a:solidFill>
              </a:rPr>
              <a:t> in de </a:t>
            </a:r>
            <a:r>
              <a:rPr lang="en-US" dirty="0" err="1">
                <a:solidFill>
                  <a:sysClr val="windowText" lastClr="000000"/>
                </a:solidFill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4DDA-9566-3DC5-91E4-D6A5F05F1257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136345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8335-31FD-CEA3-10C2-44CE69DB5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9650-67F5-2970-9E44-16F0131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8BAB2D-010A-637A-769C-D88121367E07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24786DE-E896-A831-873D-672A94242C49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3CA2E1-3C01-56E5-DDB4-6E4242A7396F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7A67AB9-153A-0F4F-2F6D-0962C6ACEE1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2BBDC8C-1F89-38B9-0CC3-82BC931963C9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C2A91D8-5FA2-5A51-9D7C-35D35CF0EE08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1C5A21A-C56E-0E10-A931-7CE482019FDE}"/>
              </a:ext>
            </a:extLst>
          </p:cNvPr>
          <p:cNvSpPr/>
          <p:nvPr/>
        </p:nvSpPr>
        <p:spPr>
          <a:xfrm>
            <a:off x="2947182" y="1250134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49ED66-55F1-4DFA-93AD-35ADE56A963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830432" y="1788483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70E4D-3443-3FA4-9F07-574A742220BA}"/>
              </a:ext>
            </a:extLst>
          </p:cNvPr>
          <p:cNvSpPr/>
          <p:nvPr/>
        </p:nvSpPr>
        <p:spPr>
          <a:xfrm>
            <a:off x="4727247" y="974185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BFDF4-D21F-FBDF-EEA6-D42949DC2819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45298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D7D9F-47E1-8C8E-7578-C8AE56D7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53AE-2D0F-36F3-E459-68C84323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E1031-8178-77E7-FA69-BAEDEC31FAB6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B7DAD4-8A8E-512B-6C3D-69B52333F26F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55489F0-6C9B-578B-0C97-59A3730C86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B0F8BA-81C6-E7B0-97CB-62FCE4F6D8D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0A793F7-8998-BB5A-274E-B4847236FF30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4233D90-6EE6-E231-E720-ACCFAD445D44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3632D0C-03C7-CA31-F33B-E759D9C4B6F3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9E93B-0910-0C46-CF7E-97CBE08D5954}"/>
              </a:ext>
            </a:extLst>
          </p:cNvPr>
          <p:cNvSpPr/>
          <p:nvPr/>
        </p:nvSpPr>
        <p:spPr>
          <a:xfrm>
            <a:off x="2265401" y="4245581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nieuwe</a:t>
            </a:r>
            <a:r>
              <a:rPr lang="en-US" dirty="0">
                <a:solidFill>
                  <a:sysClr val="windowText" lastClr="000000"/>
                </a:solidFill>
              </a:rPr>
              <a:t> develop branch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–b develop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7C98F-1E1C-F350-C364-2FE1D4AD5247}"/>
              </a:ext>
            </a:extLst>
          </p:cNvPr>
          <p:cNvSpPr txBox="1"/>
          <p:nvPr/>
        </p:nvSpPr>
        <p:spPr>
          <a:xfrm>
            <a:off x="838200" y="3605709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26155D7-4C37-3615-88BA-B7088C60AAD2}"/>
              </a:ext>
            </a:extLst>
          </p:cNvPr>
          <p:cNvCxnSpPr>
            <a:cxnSpLocks/>
          </p:cNvCxnSpPr>
          <p:nvPr/>
        </p:nvCxnSpPr>
        <p:spPr>
          <a:xfrm flipV="1">
            <a:off x="4958862" y="3406222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8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6A346-5907-3C92-0227-95A6C9731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B24-7701-3645-E997-94445944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12B19-F698-A038-7526-A1BF20AC0A86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29A910-20AF-46D1-78AE-81B88E740670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0D2033D-6902-C0B5-F889-46541CB1F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724904-653D-FCC6-6375-1BC2D57D2790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4343D5A-01E6-83C1-9B14-2033F4531B24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AAD823F-15FB-F362-E3AE-5561686AA6CF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1156AE1-CECB-757D-1581-F64628EB79CE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B6040-D47C-6C27-0180-84F47D2F51F8}"/>
              </a:ext>
            </a:extLst>
          </p:cNvPr>
          <p:cNvSpPr/>
          <p:nvPr/>
        </p:nvSpPr>
        <p:spPr>
          <a:xfrm>
            <a:off x="4432023" y="4394312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Zet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.git/refs/heads/develop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266C5-6FEB-B540-BD5E-7AC3C7302857}"/>
              </a:ext>
            </a:extLst>
          </p:cNvPr>
          <p:cNvSpPr txBox="1"/>
          <p:nvPr/>
        </p:nvSpPr>
        <p:spPr>
          <a:xfrm>
            <a:off x="838200" y="3605709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7E7BE4E-89E8-C43D-6A73-018A976B166F}"/>
              </a:ext>
            </a:extLst>
          </p:cNvPr>
          <p:cNvCxnSpPr>
            <a:cxnSpLocks/>
          </p:cNvCxnSpPr>
          <p:nvPr/>
        </p:nvCxnSpPr>
        <p:spPr>
          <a:xfrm flipV="1">
            <a:off x="4958862" y="3406222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EC4279-DA3C-0454-5C7C-4CA4BFB8413C}"/>
              </a:ext>
            </a:extLst>
          </p:cNvPr>
          <p:cNvSpPr/>
          <p:nvPr/>
        </p:nvSpPr>
        <p:spPr>
          <a:xfrm>
            <a:off x="2610257" y="4741208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43BDD-10C5-1B54-148B-2A4A8504E29B}"/>
              </a:ext>
            </a:extLst>
          </p:cNvPr>
          <p:cNvCxnSpPr>
            <a:cxnSpLocks/>
          </p:cNvCxnSpPr>
          <p:nvPr/>
        </p:nvCxnSpPr>
        <p:spPr>
          <a:xfrm flipH="1" flipV="1">
            <a:off x="3507072" y="4160357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0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6C85-EEDE-6920-54C4-8FFEAD5E6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7860-0BBA-316D-FE83-5680F537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CBF2A-8B6D-AF2A-5EB0-6C195BD7A09C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D09C11C-756D-5044-DD35-6A75406977A9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AFCDA4-1EA2-55AD-8916-068A60CC91BB}"/>
              </a:ext>
            </a:extLst>
          </p:cNvPr>
          <p:cNvSpPr txBox="1"/>
          <p:nvPr/>
        </p:nvSpPr>
        <p:spPr>
          <a:xfrm>
            <a:off x="6822663" y="4627493"/>
            <a:ext cx="268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.git/refs/heads/develop</a:t>
            </a:r>
            <a:endParaRPr lang="en-NL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0AF2A-A0E5-DE92-F0DF-92D288ADD9DB}"/>
              </a:ext>
            </a:extLst>
          </p:cNvPr>
          <p:cNvSpPr/>
          <p:nvPr/>
        </p:nvSpPr>
        <p:spPr>
          <a:xfrm>
            <a:off x="7266299" y="5645351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E6BFFE-04BA-A507-36D7-F7D46117F13E}"/>
              </a:ext>
            </a:extLst>
          </p:cNvPr>
          <p:cNvCxnSpPr>
            <a:cxnSpLocks/>
          </p:cNvCxnSpPr>
          <p:nvPr/>
        </p:nvCxnSpPr>
        <p:spPr>
          <a:xfrm flipH="1" flipV="1">
            <a:off x="8156332" y="5071534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B659901-D6B0-549F-998E-40CD88388896}"/>
              </a:ext>
            </a:extLst>
          </p:cNvPr>
          <p:cNvSpPr/>
          <p:nvPr/>
        </p:nvSpPr>
        <p:spPr>
          <a:xfrm>
            <a:off x="7980180" y="3644660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388A6D-FF09-EBA5-7EFC-F10A2D3AD5DA}"/>
              </a:ext>
            </a:extLst>
          </p:cNvPr>
          <p:cNvCxnSpPr>
            <a:cxnSpLocks/>
            <a:endCxn id="13" idx="2"/>
          </p:cNvCxnSpPr>
          <p:nvPr/>
        </p:nvCxnSpPr>
        <p:spPr>
          <a:xfrm rot="16200000" flipH="1">
            <a:off x="6683156" y="2508740"/>
            <a:ext cx="457904" cy="21361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3CB48F-9142-3327-E376-8D10EB32FCD6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B69C2A-E036-C397-29EF-92E75E39E72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5999E1-8FD3-4B0B-9F2B-602865AD4DAA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E04B17A-AEBD-4D95-6781-C2434B03390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9DF911-59C1-A057-321D-1C586B914C05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5C0721-8685-FDAB-F0AD-59D931A3DBB9}"/>
              </a:ext>
            </a:extLst>
          </p:cNvPr>
          <p:cNvCxnSpPr>
            <a:cxnSpLocks/>
          </p:cNvCxnSpPr>
          <p:nvPr/>
        </p:nvCxnSpPr>
        <p:spPr>
          <a:xfrm flipH="1" flipV="1">
            <a:off x="8156332" y="4054118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24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DA8C-22FB-9C08-BC4B-5CD00C0D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4DC03-AB17-148C-579C-6ECDC6C7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D0720-EA8D-BAC9-DCAC-B54B23F90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3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beheren…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Maakt samenwerken </a:t>
            </a:r>
            <a:r>
              <a:rPr lang="nl-NL" sz="1800" u="sng" dirty="0">
                <a:cs typeface="Courier New" panose="02070309020205020404" pitchFamily="49" charset="0"/>
              </a:rPr>
              <a:t>veel</a:t>
            </a:r>
            <a:r>
              <a:rPr lang="nl-NL" sz="1800" dirty="0">
                <a:cs typeface="Courier New" panose="02070309020205020404" pitchFamily="49" charset="0"/>
              </a:rPr>
              <a:t> eenvoudiger.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Vangnet, programmeren veel minder riskant!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Eens in git == altijd in git!</a:t>
            </a: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>
            <a:cxnSpLocks/>
          </p:cNvCxnSpPr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385551" y="2730450"/>
            <a:ext cx="5098682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/>
              <a:t>git </a:t>
            </a:r>
            <a:r>
              <a:rPr lang="nl-NL" b="1" noProof="0" dirty="0" err="1"/>
              <a:t>init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een repository aan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/.git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Monitor wijzigingen in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dirty="0"/>
              <a:t>.</a:t>
            </a:r>
            <a:endParaRPr lang="nl-NL" noProof="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34892" y="2133602"/>
            <a:ext cx="0" cy="59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Geeft wijzigingen weer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Nieuwe / gewijzigde / 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3904-F1BD-A17C-08D8-161A4882919F}"/>
              </a:ext>
            </a:extLst>
          </p:cNvPr>
          <p:cNvSpPr txBox="1"/>
          <p:nvPr/>
        </p:nvSpPr>
        <p:spPr>
          <a:xfrm>
            <a:off x="4230954" y="241597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dirty="0"/>
              <a:t> selecteer je wijzigingen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dirty="0"/>
              <a:t> leg je wijzigingen vast.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A15B2-BC42-C89B-81CD-8605C76479A1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77237"/>
            <a:ext cx="844088" cy="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C0FE5E-EB8F-7A49-3189-D70B2410407F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5477B58-D342-3503-4D7C-6F21E1CB0240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77D4196B-853F-8E50-0616-41D6EB545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2A49F7-AD0C-314D-6F40-AD89ADCF59B9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F910E6-F2D1-1CEB-F155-C07EB9D941F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638324-6D04-5E28-9D19-69FADC580C60}"/>
              </a:ext>
            </a:extLst>
          </p:cNvPr>
          <p:cNvGrpSpPr/>
          <p:nvPr/>
        </p:nvGrpSpPr>
        <p:grpSpPr>
          <a:xfrm>
            <a:off x="4956266" y="3859769"/>
            <a:ext cx="1957251" cy="1343126"/>
            <a:chOff x="4956266" y="3971110"/>
            <a:chExt cx="1957251" cy="1343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2F9D5F7-B039-0D1C-1839-2DF33A475A62}"/>
                </a:ext>
              </a:extLst>
            </p:cNvPr>
            <p:cNvGrpSpPr/>
            <p:nvPr/>
          </p:nvGrpSpPr>
          <p:grpSpPr>
            <a:xfrm>
              <a:off x="5076009" y="4050254"/>
              <a:ext cx="1595521" cy="576000"/>
              <a:chOff x="957943" y="3771584"/>
              <a:chExt cx="1595521" cy="576000"/>
            </a:xfrm>
          </p:grpSpPr>
          <p:pic>
            <p:nvPicPr>
              <p:cNvPr id="29" name="Graphic 28" descr="Document">
                <a:extLst>
                  <a:ext uri="{FF2B5EF4-FFF2-40B4-BE49-F238E27FC236}">
                    <a16:creationId xmlns:a16="http://schemas.microsoft.com/office/drawing/2014/main" id="{153EDBFE-BC1C-DF6B-4C5A-A47DBCFB7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122047-102E-1F73-7A9A-1E80D0635C6F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2CAD3F-4B50-55C8-A2EC-BF00C8079CD1}"/>
                </a:ext>
              </a:extLst>
            </p:cNvPr>
            <p:cNvSpPr/>
            <p:nvPr/>
          </p:nvSpPr>
          <p:spPr>
            <a:xfrm>
              <a:off x="4956266" y="3971110"/>
              <a:ext cx="1957251" cy="13431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16FDCB-B23A-2966-20D0-2A02585E5F97}"/>
                </a:ext>
              </a:extLst>
            </p:cNvPr>
            <p:cNvGrpSpPr/>
            <p:nvPr/>
          </p:nvGrpSpPr>
          <p:grpSpPr>
            <a:xfrm>
              <a:off x="5076009" y="4669667"/>
              <a:ext cx="1507357" cy="576000"/>
              <a:chOff x="957943" y="3771584"/>
              <a:chExt cx="1507357" cy="576000"/>
            </a:xfrm>
          </p:grpSpPr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1FD582EF-AE41-4015-BBD0-BAA71B80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6CAB08-429D-3CC4-9DD5-007260344DE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D2F17-553C-B215-C0D4-B9578C28122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A4C6B-F7E0-5F79-BE64-602438684A41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8" idx="0"/>
            <a:endCxn id="57" idx="4"/>
          </p:cNvCxnSpPr>
          <p:nvPr/>
        </p:nvCxnSpPr>
        <p:spPr>
          <a:xfrm flipH="1" flipV="1">
            <a:off x="5934420" y="2294704"/>
            <a:ext cx="472" cy="1565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19" y="3859769"/>
            <a:ext cx="4093563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nl-NL" dirty="0"/>
              <a:t>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74334" y="2325802"/>
            <a:ext cx="788259" cy="2279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CFDB5-F769-F7F7-61A2-55778F92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73C0-6BE6-E01E-5EFD-CE7F6D78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A39F44-5998-153F-3BD9-18FACF8BD62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F40601-F5A6-FE81-71F4-8C8721D694BB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8EBE7E-E216-F48A-E411-05772635A097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3A7FC50D-75E6-04A4-4496-E9D9D7BA5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BB709-D8BB-A009-5C92-C489F373666C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DC5B1C-DD0D-ED4A-2C61-B33BD618FEE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04DFA6E-830F-6B63-D66C-F1AF0B26BF01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294A044-CF86-0C24-C47C-2C022D237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F5E3F7-DB8B-D94D-2C36-BE8E125A63AC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6BBEB-18A3-358A-FE63-6AD969ABD159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E360D7-FBA5-B705-367E-BC826712877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B0F2E1C5-637A-6D80-BFB1-C5D68A229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DB1EAE-2FE1-7D62-F978-8902444C33C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364F98-B59F-8015-4F29-8519D96637FE}"/>
              </a:ext>
            </a:extLst>
          </p:cNvPr>
          <p:cNvGrpSpPr/>
          <p:nvPr/>
        </p:nvGrpSpPr>
        <p:grpSpPr>
          <a:xfrm>
            <a:off x="4956266" y="3859769"/>
            <a:ext cx="1957251" cy="1343126"/>
            <a:chOff x="4956266" y="3971110"/>
            <a:chExt cx="1957251" cy="1343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EF36D3-8204-4CC0-B2C1-955479C0219E}"/>
                </a:ext>
              </a:extLst>
            </p:cNvPr>
            <p:cNvGrpSpPr/>
            <p:nvPr/>
          </p:nvGrpSpPr>
          <p:grpSpPr>
            <a:xfrm>
              <a:off x="5076009" y="4050254"/>
              <a:ext cx="1595521" cy="576000"/>
              <a:chOff x="957943" y="3771584"/>
              <a:chExt cx="1595521" cy="576000"/>
            </a:xfrm>
          </p:grpSpPr>
          <p:pic>
            <p:nvPicPr>
              <p:cNvPr id="29" name="Graphic 28" descr="Document">
                <a:extLst>
                  <a:ext uri="{FF2B5EF4-FFF2-40B4-BE49-F238E27FC236}">
                    <a16:creationId xmlns:a16="http://schemas.microsoft.com/office/drawing/2014/main" id="{DA44798C-D5B3-683D-3EFF-DDAE414D4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99845C-28EB-066A-CA62-5E3639BC563D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82EE5B-02FA-C310-51C4-EB562F47957A}"/>
                </a:ext>
              </a:extLst>
            </p:cNvPr>
            <p:cNvSpPr/>
            <p:nvPr/>
          </p:nvSpPr>
          <p:spPr>
            <a:xfrm>
              <a:off x="4956266" y="3971110"/>
              <a:ext cx="1957251" cy="13431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729AD0B-1B47-4FB8-B245-5B9F6E81159F}"/>
                </a:ext>
              </a:extLst>
            </p:cNvPr>
            <p:cNvGrpSpPr/>
            <p:nvPr/>
          </p:nvGrpSpPr>
          <p:grpSpPr>
            <a:xfrm>
              <a:off x="5076009" y="4669667"/>
              <a:ext cx="1507357" cy="576000"/>
              <a:chOff x="957943" y="3771584"/>
              <a:chExt cx="1507357" cy="576000"/>
            </a:xfrm>
          </p:grpSpPr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9C914EA5-78AC-0C6F-A84B-B165013ED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5D2155-5865-0331-68FD-6F5AC116031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C4F563-E24D-21B8-60D4-9B7D523FD5B7}"/>
              </a:ext>
            </a:extLst>
          </p:cNvPr>
          <p:cNvGrpSpPr/>
          <p:nvPr/>
        </p:nvGrpSpPr>
        <p:grpSpPr>
          <a:xfrm>
            <a:off x="9074333" y="5520910"/>
            <a:ext cx="1674455" cy="576000"/>
            <a:chOff x="957943" y="3152171"/>
            <a:chExt cx="1674455" cy="576000"/>
          </a:xfrm>
        </p:grpSpPr>
        <p:pic>
          <p:nvPicPr>
            <p:cNvPr id="45" name="Graphic 44" descr="Folder">
              <a:extLst>
                <a:ext uri="{FF2B5EF4-FFF2-40B4-BE49-F238E27FC236}">
                  <a16:creationId xmlns:a16="http://schemas.microsoft.com/office/drawing/2014/main" id="{DD0F3900-E517-7E57-B140-5698ED41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BAD02D-C654-B0C3-6206-D73C94E44F51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2476EC-CB4E-4644-6E87-95E51EFF58D8}"/>
              </a:ext>
            </a:extLst>
          </p:cNvPr>
          <p:cNvGrpSpPr/>
          <p:nvPr/>
        </p:nvGrpSpPr>
        <p:grpSpPr>
          <a:xfrm>
            <a:off x="8954590" y="3859769"/>
            <a:ext cx="1957251" cy="1347948"/>
            <a:chOff x="8954590" y="3859769"/>
            <a:chExt cx="1957251" cy="134794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C7D4C45-43C5-9F99-C91A-83CA4FC21D9D}"/>
                </a:ext>
              </a:extLst>
            </p:cNvPr>
            <p:cNvGrpSpPr/>
            <p:nvPr/>
          </p:nvGrpSpPr>
          <p:grpSpPr>
            <a:xfrm>
              <a:off x="9074333" y="3928338"/>
              <a:ext cx="1595521" cy="576000"/>
              <a:chOff x="957943" y="3771584"/>
              <a:chExt cx="1595521" cy="576000"/>
            </a:xfrm>
          </p:grpSpPr>
          <p:pic>
            <p:nvPicPr>
              <p:cNvPr id="48" name="Graphic 47" descr="Document">
                <a:extLst>
                  <a:ext uri="{FF2B5EF4-FFF2-40B4-BE49-F238E27FC236}">
                    <a16:creationId xmlns:a16="http://schemas.microsoft.com/office/drawing/2014/main" id="{3C3BF152-8444-52D1-8250-0D9562EE5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E9C828-BB26-2272-44C3-B5AC37EBD4E6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3582C3-B566-FE95-B135-40410A800DF8}"/>
                </a:ext>
              </a:extLst>
            </p:cNvPr>
            <p:cNvSpPr/>
            <p:nvPr/>
          </p:nvSpPr>
          <p:spPr>
            <a:xfrm>
              <a:off x="8954590" y="3859769"/>
              <a:ext cx="1957251" cy="13479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835B0AD-5E7A-C347-438D-DBC5294B4F2D}"/>
                </a:ext>
              </a:extLst>
            </p:cNvPr>
            <p:cNvGrpSpPr/>
            <p:nvPr/>
          </p:nvGrpSpPr>
          <p:grpSpPr>
            <a:xfrm>
              <a:off x="9074333" y="4547751"/>
              <a:ext cx="1507357" cy="576000"/>
              <a:chOff x="957943" y="3771584"/>
              <a:chExt cx="1507357" cy="576000"/>
            </a:xfrm>
          </p:grpSpPr>
          <p:pic>
            <p:nvPicPr>
              <p:cNvPr id="52" name="Graphic 51" descr="Document">
                <a:extLst>
                  <a:ext uri="{FF2B5EF4-FFF2-40B4-BE49-F238E27FC236}">
                    <a16:creationId xmlns:a16="http://schemas.microsoft.com/office/drawing/2014/main" id="{23EADCE9-8D6D-73FF-70D9-ECF03CF83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8F14D3-F0A6-778F-5194-25EFF8FB56E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utils.py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430D0BAB-116A-F685-B093-B0F45DED66A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571EFD-BE9E-0369-3B35-796C31FC4110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E706E8-678F-C3F4-6D46-7AE2A327B13D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85F9C6-A81E-CB7E-2112-A642E4B4DE9B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F640B3-F727-4D45-172F-E37A542EA2AC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F15AFA-A1F0-51AA-D422-EC31274DC923}"/>
              </a:ext>
            </a:extLst>
          </p:cNvPr>
          <p:cNvCxnSpPr>
            <a:cxnSpLocks/>
            <a:stCxn id="28" idx="0"/>
            <a:endCxn id="57" idx="4"/>
          </p:cNvCxnSpPr>
          <p:nvPr/>
        </p:nvCxnSpPr>
        <p:spPr>
          <a:xfrm flipH="1" flipV="1">
            <a:off x="5934420" y="2294704"/>
            <a:ext cx="472" cy="1565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212178-7876-856B-3F85-8F4CB3A33785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B5F140-D17D-5478-C6AB-0057677E0AF1}"/>
              </a:ext>
            </a:extLst>
          </p:cNvPr>
          <p:cNvCxnSpPr>
            <a:stCxn id="50" idx="0"/>
            <a:endCxn id="58" idx="4"/>
          </p:cNvCxnSpPr>
          <p:nvPr/>
        </p:nvCxnSpPr>
        <p:spPr>
          <a:xfrm flipH="1" flipV="1">
            <a:off x="9933214" y="2299817"/>
            <a:ext cx="2" cy="1559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A23EA1-0C48-F5C2-2207-3B281B3CA522}"/>
              </a:ext>
            </a:extLst>
          </p:cNvPr>
          <p:cNvSpPr txBox="1"/>
          <p:nvPr/>
        </p:nvSpPr>
        <p:spPr>
          <a:xfrm>
            <a:off x="10113602" y="2809900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modify main.py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1855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1348</Words>
  <Application>Microsoft Office PowerPoint</Application>
  <PresentationFormat>Widescreen</PresentationFormat>
  <Paragraphs>392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Hoe werkt het?</vt:lpstr>
      <vt:lpstr>Hoe werkt het?</vt:lpstr>
      <vt:lpstr>Hoe werkt het?</vt:lpstr>
      <vt:lpstr>Hoe werkt het?</vt:lpstr>
      <vt:lpstr>Hoe werkt het?</vt:lpstr>
      <vt:lpstr>Onder de motorkap</vt:lpstr>
      <vt:lpstr>In het repository</vt:lpstr>
      <vt:lpstr>Anatomie van een commit</vt:lpstr>
      <vt:lpstr>Anatomie van een commit</vt:lpstr>
      <vt:lpstr>Anatomie van een commit</vt:lpstr>
      <vt:lpstr>Anatomie van een commit</vt:lpstr>
      <vt:lpstr>Werk comitten</vt:lpstr>
      <vt:lpstr>Een goede commit…</vt:lpstr>
      <vt:lpstr>Een commit maken</vt:lpstr>
      <vt:lpstr>Een commit maken</vt:lpstr>
      <vt:lpstr>Wijzigingen terugdraaien</vt:lpstr>
      <vt:lpstr>Branches</vt:lpstr>
      <vt:lpstr>Branches</vt:lpstr>
      <vt:lpstr>Branches</vt:lpstr>
      <vt:lpstr>Branches</vt:lpstr>
      <vt:lpstr>Branches</vt:lpstr>
      <vt:lpstr>Branches</vt:lpstr>
      <vt:lpstr>Branches</vt:lpstr>
      <vt:lpstr>Remote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781</cp:revision>
  <dcterms:created xsi:type="dcterms:W3CDTF">2022-11-09T07:34:24Z</dcterms:created>
  <dcterms:modified xsi:type="dcterms:W3CDTF">2024-10-25T09:17:06Z</dcterms:modified>
</cp:coreProperties>
</file>