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63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27F9-E122-4EB8-9F2B-49BFB136A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3DF7A-0263-4901-9E55-EA328789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13A2-DB49-4283-B020-029F12CF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CD8F-22B2-4E50-A0F8-60796FC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914B-8CFA-4D90-9B4E-3EFD099D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726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5477-657B-452A-9E52-A9AE54C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D421-B675-47D1-853C-94BD933B3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BDCE-B08F-48E4-8B3F-87788147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2932-43C6-47A2-8F4B-C35442B1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BC354-D5EE-4924-9067-0027A474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429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99F1B8-1C7E-4BCD-B855-9C8A4EB61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4E5D3-1730-455D-BC64-7C63C0011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1BFEB-B4B9-4DE4-ABC8-2BFDFDAD1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85DF-04C3-40ED-81CC-1174D44E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91C3-679D-4F3F-8AB8-6F74C4C23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784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6752-F188-4305-8B01-654E5888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CEEC-B9CA-4DEB-A8B7-DF49220D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83BD1-0784-44A5-835A-18E1F652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1613D-31C1-41D2-876F-786ACC7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8429B-900C-42FE-AFF0-02A94ABF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692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ED1E4-20FF-42A0-82C5-6CA3174D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F74D7-3B49-4CF5-9D23-EC6ACE651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9EA9-CC31-4EC4-B591-B8F5674F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1985E-7D86-4636-BD05-FA3B03AA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132A2-351F-4F1B-849C-36AFAE1E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358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78C6-4E73-4DF0-A384-6750A881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83A0F-4EEB-4613-807E-89F14CB16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1A9B7-8389-4647-853D-F700A2D42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E7BC9-451F-4DAB-952A-1B347F5B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C99FD-6CC3-47BD-B939-CF22E786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5816-6EF6-4A4C-9740-9F459518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938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196D-CB58-462B-835F-12485D02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59AC-F025-4AA4-8D4F-5581A944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47E63-1141-49C6-BE51-63C4AAEF6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F2C41-18E2-408F-A30F-C90F1A6C5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B89C5-8673-47BE-A51F-0873BEDC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837C6-FE46-4859-8AC1-C6815646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C1703-A340-4D65-8B4F-DDC11423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01FF9-6B36-47EB-B89B-2F42F140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681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0C38-D827-413C-9E67-3A36C3B0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EC0AB-42C5-459E-9D91-E5297DFB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A24FE-F9CF-4321-AEB3-05F156A3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93AE-7BA9-46BC-9FBE-9DA02D75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017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5D442-5473-4E53-8F5B-9FB1F4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D2078-8E4A-42A8-B77D-7FA0799D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A534C-EA27-4A40-9061-18006638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23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060F-C94E-45FA-B8C6-ECFD48E34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BD31-CBFB-4266-A435-E2090A0A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F8BA1-59B8-4700-8113-2A4A82D5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A2307-743A-4FE9-B9E3-9738F010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9EF1-6A18-4328-955C-FDAB6CB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1A363-356D-46A3-9DDD-1E206E07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377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796EE-D648-4864-BD50-606AAAB4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8EB92-9345-42BD-90FC-6AB85857C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5DE78-D927-4690-9AE5-A2EF8A89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D0AE-ED4F-443B-B42B-E3AFA3F9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2681-DD44-4531-8B99-05EB0D5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47EA0-7C57-4763-801A-E26C4720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924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E8F41-56E4-4012-806B-37669BCA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64F28-7940-481F-91F1-681E5ACC0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D4718-B2C7-437F-BD7B-0B8CEA24E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2EAAC-A5DF-46E2-8BCD-752A9EF6F604}" type="datetimeFigureOut">
              <a:rPr lang="en-NL" smtClean="0"/>
              <a:t>24/05/2022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0495-713A-4883-B387-607E52AEC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9DB6-F63C-466F-BE13-AE6DB5B24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1ADE9-B6F1-4C34-A239-0246F0DFBE6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757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9ED7-8C23-4811-8281-A3B16B36B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en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47B5ED-8BC7-4D96-9A72-67367946BC4B}"/>
              </a:ext>
            </a:extLst>
          </p:cNvPr>
          <p:cNvSpPr txBox="1"/>
          <p:nvPr/>
        </p:nvSpPr>
        <p:spPr>
          <a:xfrm>
            <a:off x="5449833" y="4241801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24/5/2022</a:t>
            </a:r>
          </a:p>
        </p:txBody>
      </p:sp>
    </p:spTree>
    <p:extLst>
      <p:ext uri="{BB962C8B-B14F-4D97-AF65-F5344CB8AC3E}">
        <p14:creationId xmlns:p14="http://schemas.microsoft.com/office/powerpoint/2010/main" val="4064431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dirty="0"/>
              <a:t>Parameters:</a:t>
            </a:r>
          </a:p>
          <a:p>
            <a:pPr>
              <a:buFontTx/>
              <a:buChar char="-"/>
            </a:pPr>
            <a:r>
              <a:rPr lang="nl-NL" sz="2000" dirty="0"/>
              <a:t>Draai zelfde test met wisselende gegevens.</a:t>
            </a:r>
          </a:p>
          <a:p>
            <a:pPr>
              <a:buFontTx/>
              <a:buChar char="-"/>
            </a:pPr>
            <a:r>
              <a:rPr lang="nl-NL" sz="2000" dirty="0"/>
              <a:t>Meestal: invoer =&gt; verwachte uitkomst.</a:t>
            </a:r>
          </a:p>
          <a:p>
            <a:pPr>
              <a:buFontTx/>
              <a:buChar char="-"/>
            </a:pPr>
            <a:r>
              <a:rPr lang="nl-NL" sz="2000" dirty="0"/>
              <a:t>Geef parameter sets een descriptieve naam (</a:t>
            </a:r>
            <a:r>
              <a:rPr lang="nl-NL" sz="2000" dirty="0" err="1"/>
              <a:t>ids</a:t>
            </a:r>
            <a:r>
              <a:rPr lang="nl-NL" sz="2000" dirty="0"/>
              <a:t>).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Fixtures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Herbruikbare functie om waardes te genereren.</a:t>
            </a:r>
          </a:p>
          <a:p>
            <a:pPr>
              <a:buFontTx/>
              <a:buChar char="-"/>
            </a:pPr>
            <a:r>
              <a:rPr lang="nl-NL" sz="2000" dirty="0"/>
              <a:t>Aangemaakt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Meegegeven aan een test als argument.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aangemaakt!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9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728304-D7D4-9B8D-CDDD-474B3FE731E8}"/>
              </a:ext>
            </a:extLst>
          </p:cNvPr>
          <p:cNvSpPr/>
          <p:nvPr/>
        </p:nvSpPr>
        <p:spPr>
          <a:xfrm>
            <a:off x="7924800" y="4224866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"""Test updating configuration."""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0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Bonus – </a:t>
            </a:r>
            <a:r>
              <a:rPr lang="nl-NL" dirty="0" err="1"/>
              <a:t>Pandas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300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valide input.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afvangt.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simpel in de vorm van input =&gt; output.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CSV / </a:t>
            </a:r>
            <a:r>
              <a:rPr lang="nl-NL" sz="1600" dirty="0" err="1"/>
              <a:t>pickle</a:t>
            </a:r>
            <a:r>
              <a:rPr lang="nl-NL" sz="1600" dirty="0"/>
              <a:t> / </a:t>
            </a:r>
            <a:r>
              <a:rPr lang="nl-NL" sz="1600" dirty="0" err="1"/>
              <a:t>parquet</a:t>
            </a:r>
            <a:r>
              <a:rPr lang="nl-NL" sz="1600" dirty="0"/>
              <a:t> / etc.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243E-FFD3-4C61-AB09-1135347A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Menukaart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252E-2DCB-4C91-94C0-0A53FE04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2000" dirty="0"/>
              <a:t>Wat zijn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Doel van unit tests?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Basale unit tests</a:t>
            </a:r>
          </a:p>
          <a:p>
            <a:pPr lvl="1">
              <a:lnSpc>
                <a:spcPct val="150000"/>
              </a:lnSpc>
            </a:pPr>
            <a:r>
              <a:rPr lang="nl-NL" sz="1600" dirty="0"/>
              <a:t>Demo - Basale tests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Hergebruik: </a:t>
            </a:r>
            <a:r>
              <a:rPr lang="nl-NL" sz="2000" dirty="0" err="1"/>
              <a:t>Parametriseren</a:t>
            </a:r>
            <a:r>
              <a:rPr lang="nl-NL" sz="2000" dirty="0"/>
              <a:t> &amp; </a:t>
            </a:r>
            <a:r>
              <a:rPr lang="nl-NL" sz="2000" dirty="0" err="1"/>
              <a:t>Fixtures</a:t>
            </a:r>
            <a:endParaRPr lang="nl-NL" sz="2000" dirty="0"/>
          </a:p>
          <a:p>
            <a:pPr lvl="1">
              <a:lnSpc>
                <a:spcPct val="150000"/>
              </a:lnSpc>
            </a:pPr>
            <a:r>
              <a:rPr lang="nl-NL" sz="1600" dirty="0"/>
              <a:t>Demo – Hergebruik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Bonus: </a:t>
            </a:r>
            <a:r>
              <a:rPr lang="nl-NL" sz="2000" dirty="0" err="1"/>
              <a:t>Pandas</a:t>
            </a:r>
            <a:r>
              <a:rPr lang="nl-NL" sz="2000" dirty="0"/>
              <a:t>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lnSpc>
                <a:spcPct val="150000"/>
              </a:lnSpc>
            </a:pPr>
            <a:r>
              <a:rPr lang="nl-NL" sz="2000" dirty="0"/>
              <a:t>Tips &amp; tricks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5351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bewaken de functionaliteit van je code tijdens de ontwikkeling ervan.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2893298"/>
            <a:ext cx="4089400" cy="1846660"/>
            <a:chOff x="838200" y="2893298"/>
            <a:chExt cx="4089400" cy="18466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65B2DB-914D-7F4B-AFA4-83CAA2E8CD02}"/>
              </a:ext>
            </a:extLst>
          </p:cNvPr>
          <p:cNvGrpSpPr/>
          <p:nvPr/>
        </p:nvGrpSpPr>
        <p:grpSpPr>
          <a:xfrm>
            <a:off x="838200" y="5338696"/>
            <a:ext cx="4089400" cy="744697"/>
            <a:chOff x="838200" y="4898429"/>
            <a:chExt cx="4089400" cy="74469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2B909D-879D-9857-4B15-59DA1E306C65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C3A641-F26E-6BE8-2808-58081FB41F1E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2893298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total(numbers):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sum(numbers)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6E4D7C-26E8-3AB2-4121-3AB569E5C2AE}"/>
              </a:ext>
            </a:extLst>
          </p:cNvPr>
          <p:cNvGrpSpPr/>
          <p:nvPr/>
        </p:nvGrpSpPr>
        <p:grpSpPr>
          <a:xfrm>
            <a:off x="6096000" y="5335679"/>
            <a:ext cx="4089400" cy="744697"/>
            <a:chOff x="838200" y="4898429"/>
            <a:chExt cx="4089400" cy="7446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BB627D-30E6-EA98-9473-AA5F7683221A}"/>
                </a:ext>
              </a:extLst>
            </p:cNvPr>
            <p:cNvSpPr txBox="1"/>
            <p:nvPr/>
          </p:nvSpPr>
          <p:spPr>
            <a:xfrm>
              <a:off x="838200" y="5273794"/>
              <a:ext cx="40894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total([1, 2, 3]) =&gt; 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8FB134-D55B-A887-B029-F42E69C65B29}"/>
                </a:ext>
              </a:extLst>
            </p:cNvPr>
            <p:cNvSpPr txBox="1"/>
            <p:nvPr/>
          </p:nvSpPr>
          <p:spPr>
            <a:xfrm>
              <a:off x="838200" y="4898429"/>
              <a:ext cx="990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test</a:t>
              </a:r>
              <a:endParaRPr lang="en-NL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6D4DBC7-C96A-2EEB-A2EB-E3F99A6F4251}"/>
              </a:ext>
            </a:extLst>
          </p:cNvPr>
          <p:cNvSpPr txBox="1"/>
          <p:nvPr/>
        </p:nvSpPr>
        <p:spPr>
          <a:xfrm>
            <a:off x="42216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464C77-CCE4-0BE4-50F3-E2444961EFFD}"/>
              </a:ext>
            </a:extLst>
          </p:cNvPr>
          <p:cNvSpPr txBox="1"/>
          <p:nvPr/>
        </p:nvSpPr>
        <p:spPr>
          <a:xfrm>
            <a:off x="9479402" y="5572544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</a:t>
            </a:r>
            <a:endParaRPr lang="en-NL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Referentie is hoe de code aanvankelijk werkte.</a:t>
            </a:r>
          </a:p>
          <a:p>
            <a:pPr lvl="1"/>
            <a:r>
              <a:rPr lang="nl-NL" sz="1600" dirty="0"/>
              <a:t>Wat correct of incorrect is,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Niet getest, is niet vastgelegd.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“bedoeling” van code.</a:t>
            </a:r>
          </a:p>
          <a:p>
            <a:pPr lvl="1"/>
            <a:r>
              <a:rPr lang="nl-NL" sz="1600" dirty="0"/>
              <a:t>Tests moedigen grondige inspectie code aan; wat is nodig, wat niet?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/>
              <a:t>Demo – Basale tests</a:t>
            </a:r>
          </a:p>
        </p:txBody>
      </p:sp>
    </p:spTree>
    <p:extLst>
      <p:ext uri="{BB962C8B-B14F-4D97-AF65-F5344CB8AC3E}">
        <p14:creationId xmlns:p14="http://schemas.microsoft.com/office/powerpoint/2010/main" val="200510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Standaard </a:t>
            </a:r>
            <a:r>
              <a:rPr lang="nl-NL" sz="2000" dirty="0" err="1"/>
              <a:t>framework</a:t>
            </a:r>
            <a:r>
              <a:rPr lang="nl-NL" sz="2000" dirty="0"/>
              <a:t> voor unit tests is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maken het doel van de test glashelder.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Één</a:t>
            </a:r>
            <a:r>
              <a:rPr lang="nl-NL" sz="2000" dirty="0"/>
              <a:t> functionaliteit per test; oftewel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924800" y="1690688"/>
            <a:ext cx="39624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mean([-1, -2, -3]) == -2.0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924800" y="1321356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Parametriseren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een unit test, maar met verschillende parameters</a:t>
            </a:r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Code die kan worden meegegeven aan een test.</a:t>
            </a:r>
          </a:p>
          <a:p>
            <a:pPr>
              <a:buFontTx/>
              <a:buChar char="-"/>
            </a:pPr>
            <a:r>
              <a:rPr lang="nl-NL" sz="2000" dirty="0"/>
              <a:t>Gedefinieerd als functie die een waarde teruggeeft.</a:t>
            </a:r>
          </a:p>
          <a:p>
            <a:pPr>
              <a:buFontTx/>
              <a:buChar char="-"/>
            </a:pPr>
            <a:r>
              <a:rPr lang="nl-NL" sz="2000" dirty="0"/>
              <a:t>Wordt voor elke test opnieuw uitgevoerd!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333423-ACB5-5ADB-CF84-4200CA8C53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nl-NL" dirty="0"/>
              <a:t>Demo – Hergebruik</a:t>
            </a:r>
          </a:p>
        </p:txBody>
      </p:sp>
    </p:spTree>
    <p:extLst>
      <p:ext uri="{BB962C8B-B14F-4D97-AF65-F5344CB8AC3E}">
        <p14:creationId xmlns:p14="http://schemas.microsoft.com/office/powerpoint/2010/main" val="367860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685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UNIT TESTING</vt:lpstr>
      <vt:lpstr>Menukaart</vt:lpstr>
      <vt:lpstr>Wat zijn unit tests?</vt:lpstr>
      <vt:lpstr>Doel van unit tests?</vt:lpstr>
      <vt:lpstr>Demo – Basale tests</vt:lpstr>
      <vt:lpstr>Samenvatting</vt:lpstr>
      <vt:lpstr>Hergebruik: Parametriseren</vt:lpstr>
      <vt:lpstr>Hergebruik: Fixtures</vt:lpstr>
      <vt:lpstr>Demo – Hergebruik</vt:lpstr>
      <vt:lpstr>Samenvatting</vt:lpstr>
      <vt:lpstr>Bonus – Pandas</vt:lpstr>
      <vt:lpstr>Tips &amp; Tricks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WAY OF WORK(BENCH)ING</dc:title>
  <dc:creator>Lukas Koning</dc:creator>
  <cp:lastModifiedBy>Koning, Lukas</cp:lastModifiedBy>
  <cp:revision>108</cp:revision>
  <dcterms:created xsi:type="dcterms:W3CDTF">2022-04-13T19:38:38Z</dcterms:created>
  <dcterms:modified xsi:type="dcterms:W3CDTF">2022-05-24T08:17:34Z</dcterms:modified>
</cp:coreProperties>
</file>