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260" r:id="rId8"/>
    <p:sldId id="327" r:id="rId9"/>
    <p:sldId id="328" r:id="rId10"/>
    <p:sldId id="332" r:id="rId11"/>
    <p:sldId id="333" r:id="rId12"/>
    <p:sldId id="334" r:id="rId13"/>
    <p:sldId id="335" r:id="rId14"/>
    <p:sldId id="336" r:id="rId15"/>
    <p:sldId id="330" r:id="rId16"/>
    <p:sldId id="342" r:id="rId17"/>
    <p:sldId id="337" r:id="rId18"/>
    <p:sldId id="295" r:id="rId19"/>
    <p:sldId id="323" r:id="rId20"/>
    <p:sldId id="326" r:id="rId21"/>
    <p:sldId id="305" r:id="rId22"/>
    <p:sldId id="303" r:id="rId23"/>
    <p:sldId id="312" r:id="rId24"/>
    <p:sldId id="314" r:id="rId25"/>
    <p:sldId id="313" r:id="rId26"/>
    <p:sldId id="338" r:id="rId27"/>
    <p:sldId id="306" r:id="rId28"/>
    <p:sldId id="339" r:id="rId29"/>
    <p:sldId id="315" r:id="rId30"/>
    <p:sldId id="316" r:id="rId31"/>
    <p:sldId id="343" r:id="rId32"/>
    <p:sldId id="319" r:id="rId33"/>
    <p:sldId id="317" r:id="rId34"/>
    <p:sldId id="318" r:id="rId35"/>
    <p:sldId id="320" r:id="rId36"/>
    <p:sldId id="321" r:id="rId37"/>
    <p:sldId id="340" r:id="rId38"/>
    <p:sldId id="341" r:id="rId39"/>
    <p:sldId id="262" r:id="rId40"/>
    <p:sldId id="264" r:id="rId41"/>
    <p:sldId id="272" r:id="rId42"/>
    <p:sldId id="266" r:id="rId43"/>
    <p:sldId id="346" r:id="rId44"/>
    <p:sldId id="344" r:id="rId45"/>
    <p:sldId id="267" r:id="rId46"/>
    <p:sldId id="268" r:id="rId47"/>
    <p:sldId id="269" r:id="rId48"/>
    <p:sldId id="345" r:id="rId49"/>
    <p:sldId id="263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Verschillende classes of functies.</a:t>
            </a:r>
          </a:p>
          <a:p>
            <a:pPr>
              <a:buFontTx/>
              <a:buChar char="-"/>
            </a:pPr>
            <a:r>
              <a:rPr lang="nl-NL" sz="2000" dirty="0"/>
              <a:t>Aparte modules of Notebooks.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363534" y="1456267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prepare_sales.py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8363534" y="2089372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features.py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8363534" y="4311286"/>
            <a:ext cx="2990265" cy="54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explore_sales.ipynb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9EF7B-7839-B402-EF04-C688233A3712}"/>
              </a:ext>
            </a:extLst>
          </p:cNvPr>
          <p:cNvSpPr/>
          <p:nvPr/>
        </p:nvSpPr>
        <p:spPr>
          <a:xfrm>
            <a:off x="8363535" y="4971868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model_linear.ipynb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41EE4-D954-D500-BBE8-6880ECC6E994}"/>
              </a:ext>
            </a:extLst>
          </p:cNvPr>
          <p:cNvSpPr/>
          <p:nvPr/>
        </p:nvSpPr>
        <p:spPr>
          <a:xfrm>
            <a:off x="8363534" y="5632450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model_ensemble.ipynb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D4449-02ED-BF53-E80A-0362937C398F}"/>
              </a:ext>
            </a:extLst>
          </p:cNvPr>
          <p:cNvSpPr/>
          <p:nvPr/>
        </p:nvSpPr>
        <p:spPr>
          <a:xfrm>
            <a:off x="8363534" y="2734161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model.py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_load(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missing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PrepSales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PrepCustomers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Implementeer de functionaliteit van 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PrepSales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PrepCustomers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 err="1"/>
              <a:t>Eenvoud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 voor wanneer dat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4688037"/>
            <a:ext cx="4279900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 err="1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functie of loop.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Maar… Herhaling voorkomen betekent vaak meer abstractie en complexiteit. Doe het alleen als code vaak herhaalt wordt.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rec["age"]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(rec["age"])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rec["items"]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(rec["items"])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rec["price"]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(rec["price"])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"age", "items, "price":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/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ongeldige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Kun je de documentatie verbeteren?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Let op: </a:t>
            </a:r>
            <a:r>
              <a:rPr lang="nl-NL" sz="2000" b="1" noProof="0" dirty="0"/>
              <a:t>Gebruik allee</a:t>
            </a:r>
            <a:r>
              <a:rPr lang="nl-NL" sz="2000" b="1" dirty="0"/>
              <a:t>n de Python standaard bibliotheek (geen </a:t>
            </a:r>
            <a:r>
              <a:rPr lang="nl-NL" sz="2000" b="1" dirty="0" err="1"/>
              <a:t>pandas</a:t>
            </a:r>
            <a:r>
              <a:rPr lang="nl-NL" sz="2000" b="1" dirty="0"/>
              <a:t>)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Comments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r>
              <a:rPr lang="nl-NL" sz="2000" noProof="0" dirty="0"/>
              <a:t> en 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van sales data.")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bestand: '../sales.csv'.")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("233 transacties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aanzetten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Moet VOOR het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Alleen de root logger heeft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%(levelname)s	# Logging level.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%(asctime)s	# Time of the log message.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%(module)	# Module name.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%(funcname)	# Function name.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%(lineno)	# Line number.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fmt = "%(asctime)s|%(levelname)s|%(message)s"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logging.basicConfig(format=fmt)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 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Zorg dat de rapportage naar een tekst bestand wordt geschreven.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Toon tenminste: log tijdstip, log level,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Goede </a:t>
            </a:r>
            <a:r>
              <a:rPr lang="en-US" noProof="0" dirty="0" err="1"/>
              <a:t>principes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Daarboven staat WAAR het fout ging (regel + functie).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["x"].</a:t>
            </a:r>
            <a:r>
              <a:rPr lang="nl-NL" sz="1600" b="1" noProof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filna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("data.csv")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DataFrame.filna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9596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bestaat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padnas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manier om de fout op te lossen.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Geen fouten opgetreden</a:t>
            </a:r>
          </a:p>
          <a:p>
            <a:pPr marL="0" indent="0">
              <a:buNone/>
            </a:pPr>
            <a:r>
              <a:rPr lang="nl-NL" sz="2000" noProof="0" dirty="0"/>
              <a:t>&gt; 0	= 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{record['naam']}"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afgeven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verdere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 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een foutmeldingen toe voor: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nl-NL" sz="2000" noProof="0" dirty="0"/>
              <a:t> bij het inlezen van sales data.</a:t>
            </a:r>
          </a:p>
          <a:p>
            <a:pPr lvl="1"/>
            <a:r>
              <a:rPr lang="nl-NL" sz="2000" dirty="0"/>
              <a:t>Geef een gebruiksvriendelijke foutmelding af.</a:t>
            </a:r>
          </a:p>
          <a:p>
            <a:pPr lvl="1"/>
            <a:r>
              <a:rPr lang="nl-NL" sz="2000" noProof="0" dirty="0"/>
              <a:t>Beëindig het programma 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N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62969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62969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wat is de "beste"?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 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Leesbaar en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Hoe de code aanvankelijk werkte is referentiekader.</a:t>
            </a:r>
          </a:p>
          <a:p>
            <a:pPr lvl="1"/>
            <a:r>
              <a:rPr lang="nl-NL" sz="1600" dirty="0"/>
              <a:t>Correct of incorrect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594600" y="1321356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kan geven, wil je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err: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mean(["A"])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("non-numeric input.")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mean(["A"])</a:t>
            </a:r>
          </a:p>
        </p:txBody>
      </p: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Aangemaakt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173892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([1, 2, 3], 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8304-D7D4-9B8D-CDDD-474B3FE731E8}"/>
              </a:ext>
            </a:extLst>
          </p:cNvPr>
          <p:cNvSpPr/>
          <p:nvPr/>
        </p:nvSpPr>
        <p:spPr>
          <a:xfrm>
            <a:off x="7924800" y="4224866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updating configuration."""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…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/>
              <a:t>compute_totals</a:t>
            </a:r>
            <a:r>
              <a:rPr lang="nl-NL" sz="2000" dirty="0"/>
              <a:t> functie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	Geopinieerd: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	Flexibeler: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3254</Words>
  <Application>Microsoft Office PowerPoint</Application>
  <PresentationFormat>Widescreen</PresentationFormat>
  <Paragraphs>688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Leesbaar: Project documenteren</vt:lpstr>
      <vt:lpstr>Leesbaar: Code documenteren</vt:lpstr>
      <vt:lpstr>Leesbaar: Notebooks documenteren</vt:lpstr>
      <vt:lpstr>Structuur</vt:lpstr>
      <vt:lpstr>Structuur: Stappenplan</vt:lpstr>
      <vt:lpstr>Structuur: Stappenplan</vt:lpstr>
      <vt:lpstr>Structuur: Stappenplan</vt:lpstr>
      <vt:lpstr>Structuur: Stappenplan</vt:lpstr>
      <vt:lpstr>Eenvoud</vt:lpstr>
      <vt:lpstr>Eenvoud: DRY vs WET</vt:lpstr>
      <vt:lpstr>Expliciet is beter dan impliciet</vt:lpstr>
      <vt:lpstr>Oefeningen I</vt:lpstr>
      <vt:lpstr>Logging</vt:lpstr>
      <vt:lpstr>Print versus logging</vt:lpstr>
      <vt:lpstr>Berichten en niveaus</vt:lpstr>
      <vt:lpstr>Logging aanzetten</vt:lpstr>
      <vt:lpstr>Een eigen logger maken</vt:lpstr>
      <vt:lpstr>Logging configureren</vt:lpstr>
      <vt:lpstr>Logging configureren</vt:lpstr>
      <vt:lpstr>Logging configureren</vt:lpstr>
      <vt:lpstr>Opmaak logberichten</vt:lpstr>
      <vt:lpstr>Oefeningen II</vt:lpstr>
      <vt:lpstr>Foutmeldingen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afgeven</vt:lpstr>
      <vt:lpstr>Oefeningen III</vt:lpstr>
      <vt:lpstr>Unit tests</vt:lpstr>
      <vt:lpstr>Wat zijn unit tests?</vt:lpstr>
      <vt:lpstr>Doel van unit tests?</vt:lpstr>
      <vt:lpstr>Test frameworks in Python</vt:lpstr>
      <vt:lpstr>Tests draaien</vt:lpstr>
      <vt:lpstr>Foutmeldingen testen</vt:lpstr>
      <vt:lpstr>Oefeningen IV</vt:lpstr>
      <vt:lpstr>Hergebruik: Parameters</vt:lpstr>
      <vt:lpstr>Hergebruik: Fixtures</vt:lpstr>
      <vt:lpstr>Samenvatting</vt:lpstr>
      <vt:lpstr>Oefeningen V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429</cp:revision>
  <dcterms:created xsi:type="dcterms:W3CDTF">2022-11-09T07:34:24Z</dcterms:created>
  <dcterms:modified xsi:type="dcterms:W3CDTF">2023-03-06T14:20:50Z</dcterms:modified>
</cp:coreProperties>
</file>