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basics.html#basics-d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–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55573"/>
              </p:ext>
            </p:extLst>
          </p:nvPr>
        </p:nvGraphicFramePr>
        <p:xfrm>
          <a:off x="990600" y="1278043"/>
          <a:ext cx="10363200" cy="47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2130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Selectie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 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Kolom(men)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"2022-01-01"</a:t>
                      </a:r>
                      <a:r>
                        <a:rPr lang="nl-N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"2022-01-03"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&lt;list&gt;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&lt;slice&gt;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"col_a"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657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noProof="0" dirty="0"/>
                        <a:t>Zoals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</a:t>
                      </a:r>
                      <a:r>
                        <a:rPr lang="nl-NL" sz="1600" b="0" noProof="0" dirty="0"/>
                        <a:t> maar met indices.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0:2]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3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05362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 aanmaken in-</a:t>
                      </a:r>
                      <a:r>
                        <a:rPr lang="nl-NL" b="0" noProof="0" dirty="0" err="1"/>
                        <a:t>place</a:t>
                      </a:r>
                      <a:r>
                        <a:rPr lang="nl-NL" b="0" noProof="0" dirty="0"/>
                        <a:t> of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assign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vat=0.21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Kolommen bewerken identiek aan Series.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1.21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.map(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p: p * 1.21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lambda row: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aggregaties per dag: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de klant met de </a:t>
            </a:r>
            <a:r>
              <a:rPr lang="nl-NL" sz="2000" u="sng" dirty="0"/>
              <a:t>meeste</a:t>
            </a:r>
            <a:r>
              <a:rPr lang="nl-NL" sz="2000" dirty="0"/>
              <a:t>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het product met de </a:t>
            </a:r>
            <a:r>
              <a:rPr lang="nl-NL" sz="2000" u="sng" dirty="0"/>
              <a:t>minste</a:t>
            </a:r>
            <a:r>
              <a:rPr lang="nl-NL" sz="2000" dirty="0"/>
              <a:t> omzet.</a:t>
            </a:r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Samenvoegen: Verschillende methodes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12545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lijst van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langs de rijen of kolommen.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twee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hun </a:t>
            </a:r>
            <a:r>
              <a:rPr lang="nl-NL" sz="1800" u="sng" dirty="0">
                <a:cs typeface="Courier New" panose="02070309020205020404" pitchFamily="49" charset="0"/>
              </a:rPr>
              <a:t>indices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twee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</a:t>
            </a:r>
            <a:r>
              <a:rPr lang="nl-NL" sz="1800" u="sng" dirty="0">
                <a:cs typeface="Courier New" panose="02070309020205020404" pitchFamily="49" charset="0"/>
              </a:rPr>
              <a:t>gedeelde kolom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6915150" y="1608667"/>
            <a:ext cx="428624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"columns"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.merge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"inner"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BE195-127A-BF62-C86E-E7F845782D91}"/>
              </a:ext>
            </a:extLst>
          </p:cNvPr>
          <p:cNvCxnSpPr>
            <a:cxnSpLocks/>
          </p:cNvCxnSpPr>
          <p:nvPr/>
        </p:nvCxnSpPr>
        <p:spPr>
          <a:xfrm>
            <a:off x="6555232" y="1608667"/>
            <a:ext cx="0" cy="462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Welke klant (naam) had het meeste omzet?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product (naam) had de minste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dirty="0" err="1"/>
              <a:t>Gebaseer</a:t>
            </a:r>
            <a:r>
              <a:rPr lang="nl-NL" sz="1600" b="1" dirty="0"/>
              <a:t> op: </a:t>
            </a:r>
            <a:r>
              <a:rPr lang="nl-NL" sz="1600" b="1" dirty="0" err="1"/>
              <a:t>matplotlib</a:t>
            </a:r>
            <a:endParaRPr lang="nl-NL" sz="1600" b="1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Standaard backend voor Python.</a:t>
            </a:r>
          </a:p>
          <a:p>
            <a:pPr>
              <a:buFontTx/>
              <a:buChar char="-"/>
            </a:pPr>
            <a:r>
              <a:rPr lang="nl-NL" sz="16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Minder gebruiksvriendelijk.</a:t>
            </a:r>
          </a:p>
          <a:p>
            <a:pPr>
              <a:buFontTx/>
              <a:buChar char="-"/>
            </a:pPr>
            <a:r>
              <a:rPr lang="nl-NL" sz="16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Gebaseerd op: Javascript</a:t>
            </a:r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Mooie, interactieve plots.</a:t>
            </a:r>
          </a:p>
          <a:p>
            <a:pPr>
              <a:buFontTx/>
              <a:buChar char="-"/>
            </a:pPr>
            <a:r>
              <a:rPr lang="nl-NL" sz="16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Vereist apart Javascript backend.</a:t>
            </a:r>
          </a:p>
          <a:p>
            <a:pPr>
              <a:buFontTx/>
              <a:buChar char="-"/>
            </a:pPr>
            <a:r>
              <a:rPr lang="nl-NL" sz="16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Text</a:t>
            </a:r>
            <a:r>
              <a:rPr lang="nl-NL" sz="2000" b="1" dirty="0"/>
              <a:t>, </a:t>
            </a:r>
            <a:r>
              <a:rPr lang="nl-NL" sz="2000" b="1" dirty="0" err="1"/>
              <a:t>XAxis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Vormen die op een Canvas worden getekend: Teksten, assenstelsels,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 module importeren: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simpele manier: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weinig controle over de figuur…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Grafiek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/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Labels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&gt;",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Schaal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("log")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Waardes op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labels=["1M", "2M", "3M]",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te labelen.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=12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="blue"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ha="center"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="bottom"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=(0, 5)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voor deze opdracht weer een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subplots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Numerieke kolommen:    	Histogram van 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Categorische kolommen: 	Staafdiagram van frequenties voor de 10 meest voorkomende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Overige kolommen:		Negeer deze kolommen (vb.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transaction_date</a:t>
            </a:r>
            <a:r>
              <a:rPr lang="nl-NL" sz="1600" dirty="0"/>
              <a:t> kolom).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Bonus: Maak de functie generiek zodat deze op een willekeurig </a:t>
            </a:r>
            <a:r>
              <a:rPr lang="nl-NL" sz="2000" dirty="0" err="1"/>
              <a:t>DataFrame</a:t>
            </a:r>
            <a:r>
              <a:rPr lang="nl-NL" sz="2000" dirty="0"/>
              <a:t> kan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Bonus</a:t>
            </a:r>
            <a:r>
              <a:rPr lang="nl-NL" sz="3600" noProof="0"/>
              <a:t>: Data </a:t>
            </a:r>
            <a:r>
              <a:rPr lang="nl-NL" sz="3600" noProof="0" dirty="0"/>
              <a:t>in kleur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data verwerken makkelijk en vooral efficiënt.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worden geconverteerd van Python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/>
              <a:t>instructies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een deel van de data op in Python en een deel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 Soms wordt data dus geconverteerd </a:t>
            </a:r>
            <a:r>
              <a:rPr lang="nl-NL" sz="2000" dirty="0"/>
              <a:t>naar </a:t>
            </a:r>
            <a:r>
              <a:rPr lang="nl-NL" sz="2000" noProof="0" dirty="0"/>
              <a:t>andere data types.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57268"/>
              </p:ext>
            </p:extLst>
          </p:nvPr>
        </p:nvGraphicFramePr>
        <p:xfrm>
          <a:off x="939800" y="2978150"/>
          <a:ext cx="989329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770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3697630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3644899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1656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(automatische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"2022-01-01"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</a:t>
            </a:r>
            <a:r>
              <a:rPr lang="nl-NL" sz="2000" dirty="0" err="1"/>
              <a:t>Pandas</a:t>
            </a:r>
            <a:r>
              <a:rPr lang="nl-NL" sz="2000" dirty="0"/>
              <a:t> data type lost het bovenstaande "probleem" op?</a:t>
            </a:r>
          </a:p>
          <a:p>
            <a:pPr lvl="1"/>
            <a:r>
              <a:rPr lang="nl-NL" sz="1600" dirty="0"/>
              <a:t>Zie: </a:t>
            </a:r>
            <a:r>
              <a:rPr lang="nl-NL" sz="1600" dirty="0">
                <a:hlinkClick r:id="rId2"/>
              </a:rPr>
              <a:t>https://pandas.pydata.org/docs/user_guide/basics.html#basics-dtypes</a:t>
            </a:r>
            <a:endParaRPr lang="nl-NL" sz="16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18642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 zelfde functionaliteit als 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6687</TotalTime>
  <Words>2338</Words>
  <Application>Microsoft Office PowerPoint</Application>
  <PresentationFormat>Widescreen</PresentationFormat>
  <Paragraphs>615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– Cursus</vt:lpstr>
      <vt:lpstr>Agenda</vt:lpstr>
      <vt:lpstr>Pandas (numpy)</vt:lpstr>
      <vt:lpstr>Hoe werkt het?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Samenvoegen: Verschillende methodes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Bonus: Data in kleur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</cp:lastModifiedBy>
  <cp:revision>544</cp:revision>
  <dcterms:created xsi:type="dcterms:W3CDTF">2022-11-09T07:34:24Z</dcterms:created>
  <dcterms:modified xsi:type="dcterms:W3CDTF">2023-09-29T11:18:54Z</dcterms:modified>
</cp:coreProperties>
</file>