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7" r:id="rId4"/>
    <p:sldId id="355" r:id="rId5"/>
    <p:sldId id="358" r:id="rId6"/>
    <p:sldId id="361" r:id="rId7"/>
    <p:sldId id="362" r:id="rId8"/>
    <p:sldId id="383" r:id="rId9"/>
    <p:sldId id="360" r:id="rId10"/>
    <p:sldId id="384" r:id="rId11"/>
    <p:sldId id="268" r:id="rId12"/>
    <p:sldId id="364" r:id="rId13"/>
    <p:sldId id="367" r:id="rId14"/>
    <p:sldId id="368" r:id="rId15"/>
    <p:sldId id="369" r:id="rId16"/>
    <p:sldId id="370" r:id="rId17"/>
    <p:sldId id="380" r:id="rId18"/>
    <p:sldId id="379" r:id="rId19"/>
    <p:sldId id="377" r:id="rId20"/>
    <p:sldId id="378" r:id="rId21"/>
    <p:sldId id="381" r:id="rId22"/>
    <p:sldId id="385" r:id="rId23"/>
    <p:sldId id="357" r:id="rId24"/>
    <p:sldId id="359" r:id="rId25"/>
    <p:sldId id="372" r:id="rId26"/>
    <p:sldId id="373" r:id="rId27"/>
    <p:sldId id="374" r:id="rId28"/>
    <p:sldId id="375" r:id="rId29"/>
    <p:sldId id="376" r:id="rId30"/>
    <p:sldId id="371" r:id="rId31"/>
    <p:sldId id="258" r:id="rId32"/>
    <p:sldId id="292" r:id="rId33"/>
    <p:sldId id="266" r:id="rId34"/>
    <p:sldId id="263" r:id="rId35"/>
    <p:sldId id="332" r:id="rId3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89956" autoAdjust="0"/>
  </p:normalViewPr>
  <p:slideViewPr>
    <p:cSldViewPr snapToGrid="0">
      <p:cViewPr varScale="1">
        <p:scale>
          <a:sx n="109" d="100"/>
          <a:sy n="109" d="100"/>
        </p:scale>
        <p:origin x="941" y="91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28/10/2024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0FBB-1F6D-D1BC-3038-094CC566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1ABFE-2E77-7EDF-D8E4-F4C9C1D7F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D77A4-981E-75D2-81B2-F936977CB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41C70-F295-3C68-1951-842B55443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584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9E3B-9D0F-12A1-B09D-43893946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B892C-CFB5-DCBE-9D63-88B22A456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77A7F-8468-98A6-5EBF-5A4A1F8E6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112A-527C-AB0D-7C22-62C9031F9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886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C7EA-5144-60D4-8797-7913A1176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ED7A-ED9A-D020-57DB-C92678787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B3FAE-6792-1030-9EAD-F268FF01C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8535-C2AB-6600-3705-43E8D555B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388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6686E-96C7-9213-C3F5-DB15686E6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25D0B-20C1-08BA-70FB-20E3C3523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8AA036-DBE5-310D-57CE-5EA5BDD38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C5B85-101B-2858-27A1-D721FF94E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879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2114-A585-DB72-51BC-BFF0CB9CA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CF9B9-5072-F1E8-F709-423FDF1FB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01B9F-4791-39AF-4FC7-7E7A9F172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3C22D-0264-2EA9-4A96-1B162A42D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852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C32C6-9167-1C3B-FE98-2434B8F61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27A3A-22BD-7387-6E4D-C589BC8FD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D4650E-6EDC-036C-F6CC-6A27B912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7A75C-087B-9859-CC99-E8460D11C4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08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32569-D68C-908F-786F-0EBEADC44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FCDAB-049D-109A-50F9-F36D34A3F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1609F-389A-8A1B-D37B-9DFB09E0D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BF08-CB3C-F507-D933-6FFE16F77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197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62C4-7B14-01F4-8EC1-95489C89F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CE59E-5F43-AF12-CF31-97D411A7E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4AE3A-A796-6656-6EE3-5972656A4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85D81-3FEF-2D36-8982-0E49113D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083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FB1A-342F-2F27-72E8-00445C999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ACBC0E-D327-D22F-821B-C714CA263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E9AE8-800A-6E87-0D32-7DAE9F71D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885B-EB60-A902-A0FE-A588598F5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670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A70AD-F5B3-2C0F-514B-AF8742B3A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60D994-B164-506E-13B1-8532B2E25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7A349-F689-4F01-070E-7085B4093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main</a:t>
            </a:r>
            <a:r>
              <a:rPr lang="nl-NL" dirty="0"/>
              <a:t> en 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A5841-E0BA-6ABD-A7D5-F8A8CD446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029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983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072A1-6CF7-528B-C718-FDBAE0221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7C7E38-D4D4-CF4C-F03F-C5CDA8FB1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ABCBA9-EA7F-1F49-425C-35D1896C9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84198-310E-8E80-81BA-36F12E4E9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351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52355-DC2F-2C2F-F161-4AF8D0071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4D6EFB-017C-1D61-F0AC-503ED180E3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BDC5CB-043A-783C-37AA-6FCA4163E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628EB-866A-6EE0-CCC2-6F3FFDE1E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7019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EE7F1-46F9-EC89-9133-7FE31830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3588D6-0E45-A98F-2FE3-D1DFC8D507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9C0861-1EE0-F8BA-B871-F1600A90C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develop</a:t>
            </a:r>
            <a:r>
              <a:rPr lang="nl-NL" dirty="0"/>
              <a:t>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943E4-273D-AF09-A3E3-30CCCD6FE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75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900CD-3523-D773-049A-3440434F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CADC7-EDD6-2422-48C2-D38AE0F9B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EB757-10B0-4DEA-D33F-02BDE409B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206B-AE1A-33B2-7768-4913F7C32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52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983F-F8C4-3642-43CA-FC39E2F0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9DE37-0783-483C-DBDB-F31D3BEA3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1A76E2-91F0-408B-2C07-B8E62DD1F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C2FC-C20C-7109-6F9D-D9DC1C5EE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44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7EE63-AD03-B6E0-2892-15272BFB2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F47A50-4755-7D87-519D-8E3D9FE5D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CADC0-3BBF-1F8A-B5EC-64C0061D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0645-16E1-D8AE-3A81-532F59D0B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15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837EC-A545-26B5-6BF6-786C8726B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0E23-7E7B-DB1D-01F9-CDBC3994C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59826-98A9-6B9D-1425-D774F7500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9369-1D57-E836-02AF-505D51BA6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75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7C7D1-96B4-69FA-B6A8-C588B30B2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094544-D396-07AF-0449-35068CBEF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4866F-7EDD-A9D0-C7CF-859072193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C5CD-C320-1F03-3781-3AEC16355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56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E5BA3-5B01-FC49-A6E2-C21F6705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7ADC2-C34D-62F6-65C5-6C7D85E25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F7035-9115-EECC-6A6C-440A64DCD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0FD2-729D-4321-2AB7-652B656A9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17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F557-778B-C0B6-DDB9-E97FFA8A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F5377-9624-7827-34F2-B1D618A3B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62E70-4D09-2BDD-52FE-0B4912C51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ED23-053D-1EE4-E108-0E7BB20E2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71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28/10/2024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F5A82-8077-6CB7-FBE6-615E8F2B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760A-912D-0C75-58C5-3A6B55C2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CF6E31-A7AC-0D33-370F-F716F332D0B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C710F7-B9CE-3C2B-1D8C-6819917C9D5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ACCED3-725D-2A41-68FA-F9B88F683798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44BFC419-BC76-1197-FD36-493EDD3E6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A06726-FFB3-7A3F-27D8-B0AD7F27408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0B6E35-D8F6-BE05-9772-BE31E4810BAD}"/>
              </a:ext>
            </a:extLst>
          </p:cNvPr>
          <p:cNvGrpSpPr/>
          <p:nvPr/>
        </p:nvGrpSpPr>
        <p:grpSpPr>
          <a:xfrm>
            <a:off x="1077686" y="4832258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9DB663FF-520D-BB5B-5508-FAEE4BB48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ECB33B-8F3E-CAEB-CAA5-2BE2B8517873}"/>
                </a:ext>
              </a:extLst>
            </p:cNvPr>
            <p:cNvSpPr txBox="1"/>
            <p:nvPr/>
          </p:nvSpPr>
          <p:spPr>
            <a:xfrm>
              <a:off x="1603717" y="3881952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main.py</a:t>
              </a:r>
              <a:endParaRPr lang="en-NL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A31F3C-DA2C-56FD-6E3F-3B5AB9C79CEC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27B63DBF-DADC-DFF9-4ECF-318A37E2B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3F5C2D-B7FB-8672-5BD1-74FAEC8B8E2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75B69B-F3BB-A5DE-00DC-FB0E70122DF2}"/>
              </a:ext>
            </a:extLst>
          </p:cNvPr>
          <p:cNvGrpSpPr/>
          <p:nvPr/>
        </p:nvGrpSpPr>
        <p:grpSpPr>
          <a:xfrm>
            <a:off x="5076009" y="4828944"/>
            <a:ext cx="1595521" cy="576000"/>
            <a:chOff x="957943" y="4661615"/>
            <a:chExt cx="1595521" cy="576000"/>
          </a:xfrm>
        </p:grpSpPr>
        <p:pic>
          <p:nvPicPr>
            <p:cNvPr id="29" name="Graphic 28" descr="Document">
              <a:extLst>
                <a:ext uri="{FF2B5EF4-FFF2-40B4-BE49-F238E27FC236}">
                  <a16:creationId xmlns:a16="http://schemas.microsoft.com/office/drawing/2014/main" id="{3E193B20-B402-E870-EA4F-32DD05CDA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F2134E-8700-DA18-2965-7D5E504A2694}"/>
                </a:ext>
              </a:extLst>
            </p:cNvPr>
            <p:cNvSpPr txBox="1"/>
            <p:nvPr/>
          </p:nvSpPr>
          <p:spPr>
            <a:xfrm>
              <a:off x="1603717" y="4764949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main.py</a:t>
              </a:r>
              <a:endParaRPr lang="en-NL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C829102-5276-4B39-1D7A-4E531F23B91B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42E5D71-70EE-7034-2364-F06A330E48D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C24B3A-5119-EC12-2708-14FC65CE5670}"/>
              </a:ext>
            </a:extLst>
          </p:cNvPr>
          <p:cNvGrpSpPr/>
          <p:nvPr/>
        </p:nvGrpSpPr>
        <p:grpSpPr>
          <a:xfrm>
            <a:off x="5058174" y="4141844"/>
            <a:ext cx="1507357" cy="576000"/>
            <a:chOff x="957943" y="4661615"/>
            <a:chExt cx="1507357" cy="576000"/>
          </a:xfrm>
        </p:grpSpPr>
        <p:pic>
          <p:nvPicPr>
            <p:cNvPr id="7" name="Graphic 6" descr="Document">
              <a:extLst>
                <a:ext uri="{FF2B5EF4-FFF2-40B4-BE49-F238E27FC236}">
                  <a16:creationId xmlns:a16="http://schemas.microsoft.com/office/drawing/2014/main" id="{489BDE1E-3597-4059-4F52-86069009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94330D-1A86-AA10-9E3D-370F37F76F57}"/>
                </a:ext>
              </a:extLst>
            </p:cNvPr>
            <p:cNvSpPr txBox="1"/>
            <p:nvPr/>
          </p:nvSpPr>
          <p:spPr>
            <a:xfrm>
              <a:off x="1603717" y="4764949"/>
              <a:ext cx="861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utils.py</a:t>
              </a:r>
              <a:endParaRPr lang="en-NL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A13C6-5964-D54E-1AE6-D79D53B2B220}"/>
              </a:ext>
            </a:extLst>
          </p:cNvPr>
          <p:cNvGrpSpPr/>
          <p:nvPr/>
        </p:nvGrpSpPr>
        <p:grpSpPr>
          <a:xfrm>
            <a:off x="9074332" y="5520910"/>
            <a:ext cx="1674455" cy="576000"/>
            <a:chOff x="957943" y="3152171"/>
            <a:chExt cx="1674455" cy="576000"/>
          </a:xfrm>
        </p:grpSpPr>
        <p:pic>
          <p:nvPicPr>
            <p:cNvPr id="19" name="Graphic 18" descr="Folder">
              <a:extLst>
                <a:ext uri="{FF2B5EF4-FFF2-40B4-BE49-F238E27FC236}">
                  <a16:creationId xmlns:a16="http://schemas.microsoft.com/office/drawing/2014/main" id="{50B6B507-E462-105E-0B2D-930194C29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ED4F69-1EDE-2543-C256-04988E0261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E579D2-074D-BDB2-80D4-B242A26854C8}"/>
              </a:ext>
            </a:extLst>
          </p:cNvPr>
          <p:cNvGrpSpPr/>
          <p:nvPr/>
        </p:nvGrpSpPr>
        <p:grpSpPr>
          <a:xfrm>
            <a:off x="9074332" y="4828944"/>
            <a:ext cx="1507357" cy="576000"/>
            <a:chOff x="957943" y="4661615"/>
            <a:chExt cx="1507357" cy="576000"/>
          </a:xfrm>
        </p:grpSpPr>
        <p:pic>
          <p:nvPicPr>
            <p:cNvPr id="33" name="Graphic 32" descr="Document">
              <a:extLst>
                <a:ext uri="{FF2B5EF4-FFF2-40B4-BE49-F238E27FC236}">
                  <a16:creationId xmlns:a16="http://schemas.microsoft.com/office/drawing/2014/main" id="{5B22AC29-ED70-774E-2CF5-953569162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52E827-0A2A-C37F-E581-B4894C6001A4}"/>
                </a:ext>
              </a:extLst>
            </p:cNvPr>
            <p:cNvSpPr txBox="1"/>
            <p:nvPr/>
          </p:nvSpPr>
          <p:spPr>
            <a:xfrm>
              <a:off x="1603717" y="4764949"/>
              <a:ext cx="861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utils.py</a:t>
              </a:r>
              <a:endParaRPr lang="en-NL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53B04D-3937-05B6-7B74-58B9ED328C14}"/>
              </a:ext>
            </a:extLst>
          </p:cNvPr>
          <p:cNvGrpSpPr/>
          <p:nvPr/>
        </p:nvGrpSpPr>
        <p:grpSpPr>
          <a:xfrm>
            <a:off x="8954588" y="3856963"/>
            <a:ext cx="1957251" cy="698685"/>
            <a:chOff x="957943" y="3971109"/>
            <a:chExt cx="1957251" cy="69868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C7BE15A-EAD6-3E7A-81DD-128D4FF993D3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41" name="Graphic 40" descr="Document">
                <a:extLst>
                  <a:ext uri="{FF2B5EF4-FFF2-40B4-BE49-F238E27FC236}">
                    <a16:creationId xmlns:a16="http://schemas.microsoft.com/office/drawing/2014/main" id="{F9BF73ED-7F75-AF65-126F-FFCD2AEE6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3D71E2-80F3-0C45-556C-32D57411FF50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65447-39C7-F870-BC1C-B14BB1326C81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CDF23F5-B3EC-C037-B8FC-69FBE50D62DC}"/>
              </a:ext>
            </a:extLst>
          </p:cNvPr>
          <p:cNvSpPr/>
          <p:nvPr/>
        </p:nvSpPr>
        <p:spPr>
          <a:xfrm>
            <a:off x="9771634" y="1977610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530A6C-B139-92E1-D6D5-2ED7B4B18EE6}"/>
              </a:ext>
            </a:extLst>
          </p:cNvPr>
          <p:cNvCxnSpPr>
            <a:cxnSpLocks/>
            <a:stCxn id="40" idx="0"/>
            <a:endCxn id="43" idx="4"/>
          </p:cNvCxnSpPr>
          <p:nvPr/>
        </p:nvCxnSpPr>
        <p:spPr>
          <a:xfrm flipV="1">
            <a:off x="9933214" y="2299817"/>
            <a:ext cx="0" cy="1557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48047CD-6DF2-10AC-CB22-A4253BECE80C}"/>
              </a:ext>
            </a:extLst>
          </p:cNvPr>
          <p:cNvSpPr txBox="1"/>
          <p:nvPr/>
        </p:nvSpPr>
        <p:spPr>
          <a:xfrm>
            <a:off x="10113602" y="2809900"/>
            <a:ext cx="1321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modify main.py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80392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Onder de motorkap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897E8-CEB8-2E0C-3911-0201A01B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83F3-2A6F-6167-B54E-C76F81F8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 het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0E6A-3DE2-B0A6-49F0-583B7EC64B21}"/>
              </a:ext>
            </a:extLst>
          </p:cNvPr>
          <p:cNvSpPr txBox="1">
            <a:spLocks/>
          </p:cNvSpPr>
          <p:nvPr/>
        </p:nvSpPr>
        <p:spPr>
          <a:xfrm>
            <a:off x="838200" y="1456266"/>
            <a:ext cx="2678723" cy="506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.git/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refs/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tags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└─ index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CF6AE3-7B88-0096-A645-6C027DF0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73" y="1456266"/>
            <a:ext cx="8054927" cy="49234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Scripts </a:t>
            </a:r>
            <a:r>
              <a:rPr lang="nl-NL" sz="1400" dirty="0">
                <a:cs typeface="Courier New" panose="02070309020205020404" pitchFamily="49" charset="0"/>
              </a:rPr>
              <a:t>om checks uit te voeren op een </a:t>
            </a:r>
            <a:r>
              <a:rPr lang="nl-NL" sz="1400" dirty="0" err="1">
                <a:cs typeface="Courier New" panose="02070309020205020404" pitchFamily="49" charset="0"/>
              </a:rPr>
              <a:t>commit</a:t>
            </a:r>
            <a:r>
              <a:rPr lang="nl-NL" sz="1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cs typeface="Courier New" panose="02070309020205020404" pitchFamily="49" charset="0"/>
              </a:rPr>
              <a:t>Objecten die opgeslagen wijzigingen vastleggen</a:t>
            </a:r>
            <a:r>
              <a:rPr lang="nl-NL" sz="1400" noProof="0" dirty="0">
                <a:cs typeface="Courier New" panose="02070309020205020404" pitchFamily="49" charset="0"/>
              </a:rPr>
              <a:t>.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Verwijzingen naar: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noProof="0" dirty="0">
                <a:cs typeface="Courier New" panose="02070309020205020404" pitchFamily="49" charset="0"/>
              </a:rPr>
              <a:t>branches</a:t>
            </a: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dirty="0">
                <a:cs typeface="Courier New" panose="02070309020205020404" pitchFamily="49" charset="0"/>
              </a:rPr>
              <a:t>remote servers</a:t>
            </a:r>
            <a:endParaRPr lang="nl-NL" sz="14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40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noProof="0" dirty="0">
                <a:cs typeface="Courier New" panose="02070309020205020404" pitchFamily="49" charset="0"/>
              </a:rPr>
              <a:t>tags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Lokale configuratie, zoals auteursnaam en e-mail.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Beschrijvende informatie over het repository.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Verwijzing naar huidige </a:t>
            </a:r>
            <a:r>
              <a:rPr lang="nl-NL" sz="1400" noProof="0" dirty="0" err="1">
                <a:cs typeface="Courier New" panose="02070309020205020404" pitchFamily="49" charset="0"/>
              </a:rPr>
              <a:t>branch</a:t>
            </a:r>
            <a:r>
              <a:rPr lang="nl-NL" sz="1400" noProof="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cs typeface="Courier New" panose="02070309020205020404" pitchFamily="49" charset="0"/>
              </a:rPr>
              <a:t>Index of </a:t>
            </a:r>
            <a:r>
              <a:rPr lang="nl-NL" sz="1400" dirty="0" err="1">
                <a:cs typeface="Courier New" panose="02070309020205020404" pitchFamily="49" charset="0"/>
              </a:rPr>
              <a:t>staging</a:t>
            </a:r>
            <a:r>
              <a:rPr lang="nl-NL" sz="1400" dirty="0">
                <a:cs typeface="Courier New" panose="02070309020205020404" pitchFamily="49" charset="0"/>
              </a:rPr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334600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6757-25CF-D007-22B8-CDA1CAC7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71C3-4915-A101-B45B-1DCEEF9F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638A57-F43F-19EE-0FE3-7B26DDEE6CB8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C171C2-403E-A205-431A-4AB0ADDD2413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2DEF5-439B-1935-A37D-4AAA797D946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2FE8E-0912-477F-4349-4C00E99B2B7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68A9CD-9B73-E017-7FFE-6DB6B904DA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566C5-D508-3DE5-88BC-D1FF22DCE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91E-FAE0-E18F-0714-A4AE048F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14B69F-D50C-DE34-33FA-348E4919705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F7568F-30BA-0DE7-DA49-79CF13BEA97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19A88B-47E5-ED89-B0FF-9EAE2B9A79AE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B9D5D-0B2E-45C9-D7DE-306247B471B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28826E-D40C-D394-6A01-A2406E25CA8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35082E-05D4-6C19-EBCE-B7E4D22F47F6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DC3E37-0B2B-BE1A-F571-6940D51E8E11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3FBADC-0328-35CC-EF1D-9114D61FD261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CAB62-20A4-B179-FFE2-79C3A6F56F7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BF39C-3B80-BF82-4D12-57C5CAD687F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5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C022-CC12-9099-E084-51AD23BAE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4D14-0BDF-8203-C780-619163EB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F28DC-9D60-446C-2747-24AF41D3CDC7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A4991A-B780-B6BA-E0F2-1EB9FA3A3F3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1D3699-E1C8-4575-5320-F05ECA1BACD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908A9C-7EF6-48EB-A908-C12B1B68BA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FFB4CB-8F29-8C39-E5DC-C8C2523807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F0160B-B7B4-2B58-3A79-EFAC7D51EF1A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F1B27-13E1-1187-A1C2-F5D5050504F8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BEC979-47A6-E6EC-E268-A452322C8F08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044B79-B9CF-75FB-0BBC-E85860BDE87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7D425C-F2D6-BCCD-CACE-47FB885FCC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6AF030-865D-5E2B-ED8C-86E09E4D131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308231" y="2058133"/>
            <a:ext cx="3575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F4B62-64E0-4D75-83FC-FCF174D7B451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parent.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Ketting</a:t>
            </a:r>
            <a:r>
              <a:rPr lang="en-US" sz="1600" dirty="0">
                <a:solidFill>
                  <a:sysClr val="windowText" lastClr="000000"/>
                </a:solidFill>
              </a:rPr>
              <a:t> van commits.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8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01E0-84A6-DF8F-E452-85CBF8AE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DA7-E302-8D29-0FD8-F347AF3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4653A3-D517-A07E-7A97-9861681893D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B47D8A-A9A7-7F1A-4208-31062BBF1B77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ACC0E9-22CE-8B32-E3FE-E3B14FCBE282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90B31B-380F-7C96-AE12-EAF4047D41B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86B32-BAE3-EE7D-BCDF-1620A41626B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E441CF-FEB0-08A6-D219-E2602016B100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8A7990-B361-0438-FB93-F7EDCB5ED4E5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A58680-5BAF-F4AA-552C-EBE86DF071C3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FECB02-FDED-421E-BD92-DB6ECD39C89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570487-AC2F-F11B-06FB-BABDF52C1D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CE0C540-F829-A614-B70B-0CC077213C4B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rot="10800000" flipV="1">
            <a:off x="4308230" y="3979143"/>
            <a:ext cx="3575538" cy="16866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FDEC1-21A4-1AEF-E98F-0397CD3C65AD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en-US" sz="16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Niet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dubbel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opgeslagen</a:t>
            </a:r>
            <a:r>
              <a:rPr lang="en-US" sz="1600" dirty="0">
                <a:solidFill>
                  <a:sysClr val="windowText" lastClr="000000"/>
                </a:solidFill>
              </a:rPr>
              <a:t>!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0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0E680-E13E-A73F-ECB1-CA5A486D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6AF95-03F9-C1E8-26DE-2F68D8E2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 </a:t>
            </a:r>
            <a:r>
              <a:rPr lang="nl-NL" dirty="0" err="1"/>
              <a:t>comitten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0D5A5-ADA1-54E8-47DD-D4B992666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371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C4855-B453-50DD-76F3-D3207F5D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8F3C-59C9-0604-5FEB-E95D26D8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goede </a:t>
            </a:r>
            <a:r>
              <a:rPr lang="nl-NL" sz="3600" dirty="0" err="1"/>
              <a:t>commit</a:t>
            </a:r>
            <a:r>
              <a:rPr lang="nl-NL" sz="3600" dirty="0"/>
              <a:t>…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4D49-871A-6199-EA83-2BCC023B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Je werk is pas opgeslagen als je een </a:t>
            </a:r>
            <a:r>
              <a:rPr lang="nl-NL" sz="1800" b="1" dirty="0" err="1">
                <a:cs typeface="Courier New" panose="02070309020205020404" pitchFamily="49" charset="0"/>
              </a:rPr>
              <a:t>commit</a:t>
            </a:r>
            <a:r>
              <a:rPr lang="nl-NL" sz="1800" b="1" dirty="0">
                <a:cs typeface="Courier New" panose="02070309020205020404" pitchFamily="49" charset="0"/>
              </a:rPr>
              <a:t> maakt!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Bevat een afgebakend stuk werk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 kleine </a:t>
            </a:r>
            <a:r>
              <a:rPr lang="nl-NL" sz="1800" dirty="0" err="1">
                <a:cs typeface="Courier New" panose="02070309020205020404" pitchFamily="49" charset="0"/>
              </a:rPr>
              <a:t>commits</a:t>
            </a:r>
            <a:r>
              <a:rPr lang="nl-NL" sz="1800" dirty="0">
                <a:cs typeface="Courier New" panose="02070309020205020404" pitchFamily="49" charset="0"/>
              </a:rPr>
              <a:t> met een duidelijke focus.</a:t>
            </a:r>
          </a:p>
          <a:p>
            <a:pPr>
              <a:buFontTx/>
              <a:buChar char="-"/>
            </a:pPr>
            <a:r>
              <a:rPr lang="nl-NL" sz="1800" dirty="0" err="1">
                <a:cs typeface="Courier New" panose="02070309020205020404" pitchFamily="49" charset="0"/>
              </a:rPr>
              <a:t>Refactor</a:t>
            </a:r>
            <a:r>
              <a:rPr lang="nl-NL" sz="1800" dirty="0">
                <a:cs typeface="Courier New" panose="02070309020205020404" pitchFamily="49" charset="0"/>
              </a:rPr>
              <a:t> van één class of enkele </a:t>
            </a:r>
            <a:r>
              <a:rPr lang="nl-NL" sz="1800" dirty="0" err="1">
                <a:cs typeface="Courier New" panose="02070309020205020404" pitchFamily="49" charset="0"/>
              </a:rPr>
              <a:t>bugfix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Kleine stappen makkelijker te overzien. 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Heeft een duidelijke omschrijving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Omschrijving moet de lading dekken (vgl. </a:t>
            </a:r>
            <a:r>
              <a:rPr lang="nl-NL" sz="1800" noProof="0" dirty="0" err="1">
                <a:cs typeface="Courier New" panose="02070309020205020404" pitchFamily="49" charset="0"/>
              </a:rPr>
              <a:t>docstring</a:t>
            </a:r>
            <a:r>
              <a:rPr lang="nl-NL" sz="1800" noProof="0" dirty="0">
                <a:cs typeface="Courier New" panose="02070309020205020404" pitchFamily="49" charset="0"/>
              </a:rPr>
              <a:t>).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Makkelijker als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één duidelijke focus heeft.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Begin met een werkwoord; "</a:t>
            </a:r>
            <a:r>
              <a:rPr lang="nl-NL" sz="1800" dirty="0" err="1">
                <a:cs typeface="Courier New" panose="02070309020205020404" pitchFamily="49" charset="0"/>
              </a:rPr>
              <a:t>Add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docstrings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to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MyClass</a:t>
            </a:r>
            <a:r>
              <a:rPr lang="nl-NL" sz="1800" dirty="0">
                <a:cs typeface="Courier New" panose="02070309020205020404" pitchFamily="49" charset="0"/>
              </a:rPr>
              <a:t>".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AD7044-CD48-5888-7401-3F00C7AE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1" y="1518054"/>
            <a:ext cx="3740039" cy="38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2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5D9F1-1FDA-48B7-A1E6-E9503E60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555-0599-B9C5-EBE4-899050E2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</a:t>
            </a:r>
            <a:r>
              <a:rPr lang="nl-NL" sz="3600" dirty="0" err="1"/>
              <a:t>commit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E95E-431E-A7D3-E6E6-6866BF669D97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B45964-E690-E667-8990-AFB7552470F8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F39801-2873-19A3-FFFD-953AE96EA07C}"/>
              </a:ext>
            </a:extLst>
          </p:cNvPr>
          <p:cNvSpPr/>
          <p:nvPr/>
        </p:nvSpPr>
        <p:spPr>
          <a:xfrm>
            <a:off x="2861604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&lt;file&gt;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E2692A-0A56-ECA2-D827-F52B05DBC38F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124179" y="2283582"/>
            <a:ext cx="0" cy="114541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A21DD4B-4D32-DB06-A424-B36DB9E54999}"/>
              </a:ext>
            </a:extLst>
          </p:cNvPr>
          <p:cNvSpPr/>
          <p:nvPr/>
        </p:nvSpPr>
        <p:spPr>
          <a:xfrm>
            <a:off x="2433711" y="5024583"/>
            <a:ext cx="3376247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&lt;file&gt;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restore --staged &lt;file&gt;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2EA392-B717-2257-64B0-433C6A381ECE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121835" y="3945988"/>
            <a:ext cx="0" cy="107859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A650BF-FD8F-024B-8311-E0C4199A62C3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F4710-EAAC-43BC-070E-2F3A47EACCF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Introductie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Wat is git?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git?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Werken met versies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Repository opzetten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Een </a:t>
            </a:r>
            <a:r>
              <a:rPr lang="nl-NL" sz="1600" dirty="0" err="1"/>
              <a:t>commit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gebeurt er in de </a:t>
            </a:r>
            <a:r>
              <a:rPr lang="nl-NL" sz="1600" dirty="0" err="1"/>
              <a:t>repository</a:t>
            </a:r>
            <a:r>
              <a:rPr lang="nl-NL" sz="1600" dirty="0"/>
              <a:t>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Fouten herstellen.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Aftakkingen aanmaken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Branch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Merge</a:t>
            </a:r>
            <a:r>
              <a:rPr lang="nl-NL" sz="1600" noProof="0" dirty="0"/>
              <a:t> strategieën.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Conflicten oplossen.</a:t>
            </a:r>
          </a:p>
          <a:p>
            <a:pPr lvl="1">
              <a:spcAft>
                <a:spcPts val="600"/>
              </a:spcAft>
            </a:pPr>
            <a:endParaRPr lang="nl-NL" sz="16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D198-BE87-BF5D-FD7E-DC06ABF76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A892-345D-17EE-0485-4D1E3720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</a:t>
            </a:r>
            <a:r>
              <a:rPr lang="nl-NL" sz="3600" dirty="0" err="1"/>
              <a:t>commit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5E6CBE-2E40-EC22-A722-574ABF1670F1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test.log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DBB8B-BA9A-E9AE-F112-76251F838E4F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5F0CD3-05E8-40AC-8CD0-3396619FEEAB}"/>
              </a:ext>
            </a:extLst>
          </p:cNvPr>
          <p:cNvSpPr/>
          <p:nvPr/>
        </p:nvSpPr>
        <p:spPr>
          <a:xfrm>
            <a:off x="8836857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./git/objects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CB2FAE-CF9F-7AC6-38FA-E188D30D933F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2BCB2A6-E631-CEDD-4E74-8996FFAEF84E}"/>
              </a:ext>
            </a:extLst>
          </p:cNvPr>
          <p:cNvSpPr/>
          <p:nvPr/>
        </p:nvSpPr>
        <p:spPr>
          <a:xfrm>
            <a:off x="6786490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"..."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E909F-F431-D4F9-3702-349E42B7EA9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9891EE-1D53-5D5E-9FA5-47D2F05F277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049065" y="2283582"/>
            <a:ext cx="0" cy="137050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DA821E-F570-3D98-375E-8482A22D500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298789" y="3654083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4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46922-AFF4-1D03-0903-97AE91BAE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9F2B3-AC21-DEB4-82B2-366DB05D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Wijzigingen terugdraaien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09B2E-B59A-E258-83B8-601DB579F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4164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8F517-2C3E-04C7-5EFE-ED7F8E5FE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0716-3659-5986-E361-87837FBE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Lokale wijzigingen ongedaan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478-985B-46B0-F29A-3D57120D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altijd terug naar een eerdere versie…</a:t>
            </a: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Maar alleen als je </a:t>
            </a:r>
            <a:r>
              <a:rPr lang="nl-NL" sz="1800" u="sng" dirty="0">
                <a:cs typeface="Courier New" panose="02070309020205020404" pitchFamily="49" charset="0"/>
              </a:rPr>
              <a:t>geen</a:t>
            </a:r>
            <a:r>
              <a:rPr lang="nl-NL" sz="1800" dirty="0">
                <a:cs typeface="Courier New" panose="02070309020205020404" pitchFamily="49" charset="0"/>
              </a:rPr>
              <a:t> lokale wijzigingen hebt!</a:t>
            </a:r>
          </a:p>
          <a:p>
            <a:pPr marL="0" indent="0">
              <a:buNone/>
            </a:pPr>
            <a:endParaRPr lang="nl-NL" sz="1800" noProof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Naar een complete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nl-NL" sz="1800" noProof="0" dirty="0">
                <a:cs typeface="Courier New" panose="02070309020205020404" pitchFamily="49" charset="0"/>
              </a:rPr>
              <a:t>			=&gt; vind </a:t>
            </a:r>
            <a:r>
              <a:rPr lang="nl-NL" sz="1800" noProof="0" dirty="0" err="1">
                <a:cs typeface="Courier New" panose="02070309020205020404" pitchFamily="49" charset="0"/>
              </a:rPr>
              <a:t>hash</a:t>
            </a:r>
            <a:r>
              <a:rPr lang="nl-NL" sz="1800" noProof="0" dirty="0">
                <a:cs typeface="Courier New" panose="02070309020205020404" pitchFamily="49" charset="0"/>
              </a:rPr>
              <a:t> van de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sz="1800" noProof="0" dirty="0">
                <a:cs typeface="Courier New" panose="02070309020205020404" pitchFamily="49" charset="0"/>
              </a:rPr>
              <a:t>		=&gt; ga terug naar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Voor een enkel bestand:</a:t>
            </a: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52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2B893-C6EF-3857-C30A-1CEFF056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B001-0D4C-C0A0-02A7-4608154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42943-A9E9-E611-747C-E1F8748B6CB9}"/>
              </a:ext>
            </a:extLst>
          </p:cNvPr>
          <p:cNvSpPr txBox="1"/>
          <p:nvPr/>
        </p:nvSpPr>
        <p:spPr>
          <a:xfrm>
            <a:off x="838200" y="2362702"/>
            <a:ext cx="598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</a:t>
            </a:r>
            <a:endParaRPr lang="en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02F466-D69F-63DD-E2F2-A15766F15378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1E61747-4C7D-39D7-DA69-5DBED9506B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AEA1329-E9B2-66B8-A683-2147A1ED5627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3A849F4-9E22-56EA-AA6C-08CB93425838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25023E8-0A07-B6F2-EC66-37FA429742C9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99502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9D1A-C91A-A646-824F-B25917BD6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ED54-A0B3-EFD5-3442-E1AB15EF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7756AD-2AC3-F69A-1E39-D7BF0433D504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A7FEF91-F181-BFC5-35E0-0396D1EEA9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FA6295F-8C15-A122-1039-A0BF82CFC39D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8128C1-F32D-4F75-4BC7-03A006FD9812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F42FDC-B7FE-0694-D955-11CBFEA6251A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3D791A2-418B-9377-859C-201C80A5675B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AA6EE-7510-0029-A40A-7B70A2505C70}"/>
              </a:ext>
            </a:extLst>
          </p:cNvPr>
          <p:cNvSpPr/>
          <p:nvPr/>
        </p:nvSpPr>
        <p:spPr>
          <a:xfrm>
            <a:off x="6196818" y="1810544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 </a:t>
            </a:r>
            <a:r>
              <a:rPr lang="en-US" dirty="0" err="1">
                <a:solidFill>
                  <a:sysClr val="windowText" lastClr="000000"/>
                </a:solidFill>
              </a:rPr>
              <a:t>laatste</a:t>
            </a:r>
            <a:r>
              <a:rPr lang="en-US" dirty="0">
                <a:solidFill>
                  <a:sysClr val="windowText" lastClr="000000"/>
                </a:solidFill>
              </a:rPr>
              <a:t> commit </a:t>
            </a:r>
            <a:r>
              <a:rPr lang="en-US" dirty="0" err="1">
                <a:solidFill>
                  <a:sysClr val="windowText" lastClr="000000"/>
                </a:solidFill>
              </a:rPr>
              <a:t>wordt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opgeslagen</a:t>
            </a:r>
            <a:r>
              <a:rPr lang="en-US" dirty="0">
                <a:solidFill>
                  <a:sysClr val="windowText" lastClr="000000"/>
                </a:solidFill>
              </a:rPr>
              <a:t> in de </a:t>
            </a:r>
            <a:r>
              <a:rPr lang="en-US" dirty="0" err="1">
                <a:solidFill>
                  <a:sysClr val="windowText" lastClr="000000"/>
                </a:solidFill>
              </a:rPr>
              <a:t>referentie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74DDA-9566-3DC5-91E4-D6A5F05F1257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136345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58335-31FD-CEA3-10C2-44CE69DB5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9650-67F5-2970-9E44-16F01314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8BAB2D-010A-637A-769C-D88121367E07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24786DE-E896-A831-873D-672A94242C49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F3CA2E1-3C01-56E5-DDB4-6E4242A7396F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7A67AB9-153A-0F4F-2F6D-0962C6ACEE17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2BBDC8C-1F89-38B9-0CC3-82BC931963C9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C2A91D8-5FA2-5A51-9D7C-35D35CF0EE08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1C5A21A-C56E-0E10-A931-7CE482019FDE}"/>
              </a:ext>
            </a:extLst>
          </p:cNvPr>
          <p:cNvSpPr/>
          <p:nvPr/>
        </p:nvSpPr>
        <p:spPr>
          <a:xfrm>
            <a:off x="2947182" y="1250134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49ED66-55F1-4DFA-93AD-35ADE56A963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830432" y="1788483"/>
            <a:ext cx="13565" cy="53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70E4D-3443-3FA4-9F07-574A742220BA}"/>
              </a:ext>
            </a:extLst>
          </p:cNvPr>
          <p:cNvSpPr/>
          <p:nvPr/>
        </p:nvSpPr>
        <p:spPr>
          <a:xfrm>
            <a:off x="4727247" y="974185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geeft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dat</a:t>
            </a:r>
            <a:r>
              <a:rPr lang="en-US" dirty="0">
                <a:solidFill>
                  <a:sysClr val="windowText" lastClr="000000"/>
                </a:solidFill>
              </a:rPr>
              <a:t> we op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werken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BFDF4-D21F-FBDF-EEA6-D42949DC2819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452982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D7D9F-47E1-8C8E-7578-C8AE56D70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53AE-2D0F-36F3-E459-68C84323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E1031-8178-77E7-FA69-BAEDEC31FAB6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B7DAD4-8A8E-512B-6C3D-69B52333F26F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55489F0-6C9B-578B-0C97-59A3730C86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B0F8BA-81C6-E7B0-97CB-62FCE4F6D8D7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0A793F7-8998-BB5A-274E-B4847236FF30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4233D90-6EE6-E231-E720-ACCFAD445D44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3632D0C-03C7-CA31-F33B-E759D9C4B6F3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9E93B-0910-0C46-CF7E-97CBE08D5954}"/>
              </a:ext>
            </a:extLst>
          </p:cNvPr>
          <p:cNvSpPr/>
          <p:nvPr/>
        </p:nvSpPr>
        <p:spPr>
          <a:xfrm>
            <a:off x="2265401" y="4245581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Maak </a:t>
            </a:r>
            <a:r>
              <a:rPr lang="en-US" dirty="0" err="1">
                <a:solidFill>
                  <a:sysClr val="windowText" lastClr="000000"/>
                </a:solidFill>
              </a:rPr>
              <a:t>nieuwe</a:t>
            </a:r>
            <a:r>
              <a:rPr lang="en-US" dirty="0">
                <a:solidFill>
                  <a:sysClr val="windowText" lastClr="000000"/>
                </a:solidFill>
              </a:rPr>
              <a:t> develop branch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: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–b develop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7C98F-1E1C-F350-C364-2FE1D4AD5247}"/>
              </a:ext>
            </a:extLst>
          </p:cNvPr>
          <p:cNvSpPr txBox="1"/>
          <p:nvPr/>
        </p:nvSpPr>
        <p:spPr>
          <a:xfrm>
            <a:off x="838200" y="3605709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26155D7-4C37-3615-88BA-B7088C60AAD2}"/>
              </a:ext>
            </a:extLst>
          </p:cNvPr>
          <p:cNvCxnSpPr>
            <a:cxnSpLocks/>
          </p:cNvCxnSpPr>
          <p:nvPr/>
        </p:nvCxnSpPr>
        <p:spPr>
          <a:xfrm flipV="1">
            <a:off x="4958862" y="3406222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8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6A346-5907-3C92-0227-95A6C9731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CB24-7701-3645-E997-94445944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12B19-F698-A038-7526-A1BF20AC0A86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29A910-20AF-46D1-78AE-81B88E740670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0D2033D-6902-C0B5-F889-46541CB1F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9724904-653D-FCC6-6375-1BC2D57D2790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4343D5A-01E6-83C1-9B14-2033F4531B24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AAD823F-15FB-F362-E3AE-5561686AA6CF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1156AE1-CECB-757D-1581-F64628EB79CE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E7B6040-D47C-6C27-0180-84F47D2F51F8}"/>
              </a:ext>
            </a:extLst>
          </p:cNvPr>
          <p:cNvSpPr/>
          <p:nvPr/>
        </p:nvSpPr>
        <p:spPr>
          <a:xfrm>
            <a:off x="4432023" y="4394312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Zet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naar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.git/refs/heads/develop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266C5-6FEB-B540-BD5E-7AC3C7302857}"/>
              </a:ext>
            </a:extLst>
          </p:cNvPr>
          <p:cNvSpPr txBox="1"/>
          <p:nvPr/>
        </p:nvSpPr>
        <p:spPr>
          <a:xfrm>
            <a:off x="838200" y="3605709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7E7BE4E-89E8-C43D-6A73-018A976B166F}"/>
              </a:ext>
            </a:extLst>
          </p:cNvPr>
          <p:cNvCxnSpPr>
            <a:cxnSpLocks/>
          </p:cNvCxnSpPr>
          <p:nvPr/>
        </p:nvCxnSpPr>
        <p:spPr>
          <a:xfrm flipV="1">
            <a:off x="4958862" y="3406222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0EC4279-DA3C-0454-5C7C-4CA4BFB8413C}"/>
              </a:ext>
            </a:extLst>
          </p:cNvPr>
          <p:cNvSpPr/>
          <p:nvPr/>
        </p:nvSpPr>
        <p:spPr>
          <a:xfrm>
            <a:off x="2610257" y="4741208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643BDD-10C5-1B54-148B-2A4A8504E29B}"/>
              </a:ext>
            </a:extLst>
          </p:cNvPr>
          <p:cNvCxnSpPr>
            <a:cxnSpLocks/>
          </p:cNvCxnSpPr>
          <p:nvPr/>
        </p:nvCxnSpPr>
        <p:spPr>
          <a:xfrm flipH="1" flipV="1">
            <a:off x="3507072" y="4160357"/>
            <a:ext cx="13565" cy="53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04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26C85-EEDE-6920-54C4-8FFEAD5E6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7860-0BBA-316D-FE83-5680F537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CBF2A-8B6D-AF2A-5EB0-6C195BD7A09C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D09C11C-756D-5044-DD35-6A75406977A9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AFCDA4-1EA2-55AD-8916-068A60CC91BB}"/>
              </a:ext>
            </a:extLst>
          </p:cNvPr>
          <p:cNvSpPr txBox="1"/>
          <p:nvPr/>
        </p:nvSpPr>
        <p:spPr>
          <a:xfrm>
            <a:off x="6822663" y="4627493"/>
            <a:ext cx="268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.git/refs/heads/develop</a:t>
            </a:r>
            <a:endParaRPr lang="en-NL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0AF2A-A0E5-DE92-F0DF-92D288ADD9DB}"/>
              </a:ext>
            </a:extLst>
          </p:cNvPr>
          <p:cNvSpPr/>
          <p:nvPr/>
        </p:nvSpPr>
        <p:spPr>
          <a:xfrm>
            <a:off x="7266299" y="5645351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E6BFFE-04BA-A507-36D7-F7D46117F13E}"/>
              </a:ext>
            </a:extLst>
          </p:cNvPr>
          <p:cNvCxnSpPr>
            <a:cxnSpLocks/>
          </p:cNvCxnSpPr>
          <p:nvPr/>
        </p:nvCxnSpPr>
        <p:spPr>
          <a:xfrm flipH="1" flipV="1">
            <a:off x="8156332" y="5071534"/>
            <a:ext cx="13565" cy="53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B659901-D6B0-549F-998E-40CD88388896}"/>
              </a:ext>
            </a:extLst>
          </p:cNvPr>
          <p:cNvSpPr/>
          <p:nvPr/>
        </p:nvSpPr>
        <p:spPr>
          <a:xfrm>
            <a:off x="7980180" y="3644660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388A6D-FF09-EBA5-7EFC-F10A2D3AD5DA}"/>
              </a:ext>
            </a:extLst>
          </p:cNvPr>
          <p:cNvCxnSpPr>
            <a:cxnSpLocks/>
            <a:endCxn id="13" idx="2"/>
          </p:cNvCxnSpPr>
          <p:nvPr/>
        </p:nvCxnSpPr>
        <p:spPr>
          <a:xfrm rot="16200000" flipH="1">
            <a:off x="6683156" y="2508740"/>
            <a:ext cx="457904" cy="21361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3CB48F-9142-3327-E376-8D10EB32FCD6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7B69C2A-E036-C397-29EF-92E75E39E72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5999E1-8FD3-4B0B-9F2B-602865AD4DAA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E04B17A-AEBD-4D95-6781-C2434B033907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79DF911-59C1-A057-321D-1C586B914C05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5C0721-8685-FDAB-F0AD-59D931A3DBB9}"/>
              </a:ext>
            </a:extLst>
          </p:cNvPr>
          <p:cNvCxnSpPr>
            <a:cxnSpLocks/>
          </p:cNvCxnSpPr>
          <p:nvPr/>
        </p:nvCxnSpPr>
        <p:spPr>
          <a:xfrm flipH="1" flipV="1">
            <a:off x="8156332" y="4054118"/>
            <a:ext cx="13565" cy="53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22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Introductie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4DA8C-22FB-9C08-BC4B-5CD00C0D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84DC03-AB17-148C-579C-6ECDC6C7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Remote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D0720-EA8D-BAC9-DCAC-B54B23F90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3579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(vgl. C, Scala, Rust).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t</a:t>
            </a:r>
            <a:r>
              <a:rPr lang="nl-NL" sz="3600" noProof="0" dirty="0" err="1"/>
              <a:t>ekst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Doe,John"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plak je strings aan elkaar.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vaak korter.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demo’s, directe feedback.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Qua functionaliteit vrij beperkt.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snel onoverzichtelijk.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gestructureerd 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+    Kan ook Notebooks bewerken.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 en plug-ins.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97749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07640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Systeem om versies te beheren…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Vooral geschikt voor </a:t>
            </a:r>
            <a:r>
              <a:rPr lang="nl-NL" sz="1800" u="sng" noProof="0" dirty="0">
                <a:cs typeface="Courier New" panose="02070309020205020404" pitchFamily="49" charset="0"/>
              </a:rPr>
              <a:t>kleine tekstbestanden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Maakt samenwerken </a:t>
            </a:r>
            <a:r>
              <a:rPr lang="nl-NL" sz="1800" u="sng" dirty="0">
                <a:cs typeface="Courier New" panose="02070309020205020404" pitchFamily="49" charset="0"/>
              </a:rPr>
              <a:t>veel</a:t>
            </a:r>
            <a:r>
              <a:rPr lang="nl-NL" sz="1800" dirty="0">
                <a:cs typeface="Courier New" panose="02070309020205020404" pitchFamily="49" charset="0"/>
              </a:rPr>
              <a:t> eenvoudiger.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Vangnet, programmeren veel minder riskant!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Eens in git == altijd in git!</a:t>
            </a:r>
            <a:endParaRPr lang="nl-NL" sz="1800" noProof="0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3E376-AEDC-68AE-167D-F19AD78B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5" y="1083734"/>
            <a:ext cx="2967446" cy="45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192F7E-C814-F169-5B10-8029DA5EEB2B}"/>
              </a:ext>
            </a:extLst>
          </p:cNvPr>
          <p:cNvCxnSpPr>
            <a:cxnSpLocks/>
          </p:cNvCxnSpPr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47336-8B58-CFC1-C2EA-660D4B86DB6F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E9799-E6A2-3F21-584D-FE4CE1996FA1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77E24A7E-8DFF-E7E6-2B32-BA06BAC7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D8FCF5-47CC-4C90-CA9F-04A41B9CB6EA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8E14DE-00F9-D487-739B-CE5126BC54BB}"/>
              </a:ext>
            </a:extLst>
          </p:cNvPr>
          <p:cNvSpPr txBox="1"/>
          <p:nvPr/>
        </p:nvSpPr>
        <p:spPr>
          <a:xfrm>
            <a:off x="3385551" y="2730450"/>
            <a:ext cx="5098682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/>
              <a:t>git </a:t>
            </a:r>
            <a:r>
              <a:rPr lang="nl-NL" b="1" noProof="0" dirty="0" err="1"/>
              <a:t>init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Nieuwe tijdslijn voor opslaan versies.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Maakt een repository aan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/.git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Monitor wijzigingen in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dirty="0"/>
              <a:t>.</a:t>
            </a:r>
            <a:endParaRPr lang="nl-NL" noProof="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29F01D-585A-F8C4-0656-19C7B62F451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934892" y="2133602"/>
            <a:ext cx="0" cy="59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5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28F72-1018-A374-59EC-E5982E6B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0BB8-F3D5-C15A-36A5-148888FD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8CC9C8-41E4-8ED5-F33D-77B88947A3D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5DF61E-D40E-984B-0EB5-97B278D7E3D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71CF18-A3C9-56E6-066B-537EC9F63680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12C46469-741B-F29D-791B-8B6B807B9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92EDA3-1FD7-A499-46B6-23D2C96D0D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FA173D-6C41-F395-2080-B4997D451445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6815D5-39FB-7E97-8F91-F3CF9919B38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6EFEF1C8-3FC6-F2E3-099E-811640792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C51A31-0692-C702-5DF6-4FD8481BB9E1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A44BC-2994-8BBC-2604-ECF43FE0FE6B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2DA8AB-DCFA-A4AF-2BAD-B12DCD286EE4}"/>
              </a:ext>
            </a:extLst>
          </p:cNvPr>
          <p:cNvSpPr txBox="1"/>
          <p:nvPr/>
        </p:nvSpPr>
        <p:spPr>
          <a:xfrm>
            <a:off x="3557126" y="3401880"/>
            <a:ext cx="4755531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status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Geeft wijzigingen weer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Nieuwe / gewijzigde / verwijderde bestanden.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Alleen bestanden, geen folders.</a:t>
            </a:r>
          </a:p>
          <a:p>
            <a:endParaRPr lang="nl-NL" noProof="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B3E93-81AB-0CDF-EB2A-9BD5244A07A2}"/>
              </a:ext>
            </a:extLst>
          </p:cNvPr>
          <p:cNvCxnSpPr>
            <a:cxnSpLocks/>
          </p:cNvCxnSpPr>
          <p:nvPr/>
        </p:nvCxnSpPr>
        <p:spPr>
          <a:xfrm>
            <a:off x="2915194" y="4209111"/>
            <a:ext cx="641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3910-9679-150B-CB6E-42E7CBAC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0CD9-44C9-BC1E-AD18-F187CE92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9F70D-2F2F-F44F-AF01-A33F17D21782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6463FE-30A3-A962-A596-633326F5522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8C5853-D5D6-119E-8155-E29C96DE965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C4DD546B-D140-43B2-EBF2-001E99F2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15ABC4-D83C-1975-8BBA-E5F98041593F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E61E66-898B-BEEE-898B-D7ACBA9DF8A4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5812D2-EC1E-8D9B-8127-E68EC30D1C7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0A08164B-B9CB-C4D8-1C0A-E4E76F71F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600EB8-C681-C12F-9CE5-A196B93A6F6E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F0C4ED-6AAF-660C-9146-6E469F878BC5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D3D8485C-2F75-D730-2311-0BF41F596CF7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CF030A-4BD4-CD22-814B-74C2B64D1F85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A331EA-14E0-2EC6-BF15-71D590338EE9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3904-F1BD-A17C-08D8-161A4882919F}"/>
              </a:ext>
            </a:extLst>
          </p:cNvPr>
          <p:cNvSpPr txBox="1"/>
          <p:nvPr/>
        </p:nvSpPr>
        <p:spPr>
          <a:xfrm>
            <a:off x="4230954" y="2415979"/>
            <a:ext cx="4434744" cy="13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Met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dirty="0"/>
              <a:t> selecteer je wijzigingen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dirty="0"/>
              <a:t> leg je wijzigingen vast.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8A15B2-BC42-C89B-81CD-8605C76479A1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3386866" y="3077237"/>
            <a:ext cx="844088" cy="5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0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EC48-E4DB-93EC-E894-32BA7DC73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5DCA-DA9F-2A8E-FD56-785AC276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774F70-1A9A-EE45-B032-F3ED393F2743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8E8DDD-38A7-3BA6-6FB6-00BAF4FE7B33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E39A03-ADF0-D80C-258D-B1606844B342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640F4D26-9281-16D5-CCE3-190A2C407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BF9F16-E376-9CBE-92D5-6F7FF3EADE96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AD33C5-A28E-4FE8-2FA7-D8FA788F6B42}"/>
              </a:ext>
            </a:extLst>
          </p:cNvPr>
          <p:cNvGrpSpPr/>
          <p:nvPr/>
        </p:nvGrpSpPr>
        <p:grpSpPr>
          <a:xfrm>
            <a:off x="1077686" y="4835363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C26DE595-5A04-D500-461A-0B5DB453B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2358E8-01B7-7B94-A083-2EBCA42394FE}"/>
                </a:ext>
              </a:extLst>
            </p:cNvPr>
            <p:cNvSpPr txBox="1"/>
            <p:nvPr/>
          </p:nvSpPr>
          <p:spPr>
            <a:xfrm>
              <a:off x="1603717" y="3874918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main.py</a:t>
              </a:r>
              <a:endParaRPr lang="en-NL" dirty="0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CFE32EAA-D8C1-E4C3-54CA-EABF4AE95491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6FE3B-DCD2-9A60-50ED-B44C29BB4BF9}"/>
              </a:ext>
            </a:extLst>
          </p:cNvPr>
          <p:cNvSpPr txBox="1"/>
          <p:nvPr/>
        </p:nvSpPr>
        <p:spPr>
          <a:xfrm>
            <a:off x="4230954" y="2634029"/>
            <a:ext cx="4434744" cy="13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log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Laat geschiedenis van de tijdslijn zien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Alle </a:t>
            </a:r>
            <a:r>
              <a:rPr lang="nl-NL" dirty="0" err="1"/>
              <a:t>commits</a:t>
            </a:r>
            <a:r>
              <a:rPr lang="nl-NL" dirty="0"/>
              <a:t>, laatste bovenaan.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3553ED1-6C22-32C9-E705-ECDE89A4004E}"/>
              </a:ext>
            </a:extLst>
          </p:cNvPr>
          <p:cNvCxnSpPr>
            <a:stCxn id="56" idx="4"/>
            <a:endCxn id="3" idx="1"/>
          </p:cNvCxnSpPr>
          <p:nvPr/>
        </p:nvCxnSpPr>
        <p:spPr>
          <a:xfrm rot="16200000" flipH="1">
            <a:off x="2583470" y="1647803"/>
            <a:ext cx="1000582" cy="22943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5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D05F-2AD1-63A4-C32B-F6515E4E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0F35-BACD-ABC6-94D5-709B1B1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B8FA54-6BFB-8957-1D77-C2687793F39D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6B6CB2-BBDC-4CD9-949F-6B4CB320B3F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79C535-4D36-17A6-FBA4-44541DA0F20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BF1BF2D6-F3FA-66FF-0D23-C1798F94B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088DEB-7C3F-FA54-0559-A01B6BABBCF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477B58-D342-3503-4D7C-6F21E1CB0240}"/>
              </a:ext>
            </a:extLst>
          </p:cNvPr>
          <p:cNvGrpSpPr/>
          <p:nvPr/>
        </p:nvGrpSpPr>
        <p:grpSpPr>
          <a:xfrm>
            <a:off x="1077686" y="4832258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77D4196B-853F-8E50-0616-41D6EB5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2A49F7-AD0C-314D-6F40-AD89ADCF59B9}"/>
                </a:ext>
              </a:extLst>
            </p:cNvPr>
            <p:cNvSpPr txBox="1"/>
            <p:nvPr/>
          </p:nvSpPr>
          <p:spPr>
            <a:xfrm>
              <a:off x="1603717" y="3881952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main.py</a:t>
              </a:r>
              <a:endParaRPr lang="en-NL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4DB2B7-0E66-A6C5-DA2F-DFF45252B802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A74C84AE-2425-5919-91BB-9DFE43350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87212B-E54C-7125-F84B-92B666BDB13D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F9D5F7-B039-0D1C-1839-2DF33A475A62}"/>
              </a:ext>
            </a:extLst>
          </p:cNvPr>
          <p:cNvGrpSpPr/>
          <p:nvPr/>
        </p:nvGrpSpPr>
        <p:grpSpPr>
          <a:xfrm>
            <a:off x="5076009" y="4828944"/>
            <a:ext cx="1595521" cy="576000"/>
            <a:chOff x="957943" y="4661615"/>
            <a:chExt cx="1595521" cy="576000"/>
          </a:xfrm>
        </p:grpSpPr>
        <p:pic>
          <p:nvPicPr>
            <p:cNvPr id="29" name="Graphic 28" descr="Document">
              <a:extLst>
                <a:ext uri="{FF2B5EF4-FFF2-40B4-BE49-F238E27FC236}">
                  <a16:creationId xmlns:a16="http://schemas.microsoft.com/office/drawing/2014/main" id="{153EDBFE-BC1C-DF6B-4C5A-A47DBCFB7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122047-102E-1F73-7A9A-1E80D0635C6F}"/>
                </a:ext>
              </a:extLst>
            </p:cNvPr>
            <p:cNvSpPr txBox="1"/>
            <p:nvPr/>
          </p:nvSpPr>
          <p:spPr>
            <a:xfrm>
              <a:off x="1603717" y="4764949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main.py</a:t>
              </a:r>
              <a:endParaRPr lang="en-NL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E94ACC41-106C-752A-BE0A-FE07148869B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09329CE-AE8C-C91D-609B-8543D477581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A27AF5-355B-DC76-7410-6819B614FFEB}"/>
              </a:ext>
            </a:extLst>
          </p:cNvPr>
          <p:cNvCxnSpPr>
            <a:cxnSpLocks/>
            <a:stCxn id="23" idx="0"/>
            <a:endCxn id="57" idx="4"/>
          </p:cNvCxnSpPr>
          <p:nvPr/>
        </p:nvCxnSpPr>
        <p:spPr>
          <a:xfrm flipV="1">
            <a:off x="5934420" y="2294704"/>
            <a:ext cx="0" cy="1569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5CC9BE-79FC-BA22-2D5F-D873AFF3A8A2}"/>
              </a:ext>
            </a:extLst>
          </p:cNvPr>
          <p:cNvSpPr txBox="1"/>
          <p:nvPr/>
        </p:nvSpPr>
        <p:spPr>
          <a:xfrm>
            <a:off x="6115280" y="2809900"/>
            <a:ext cx="12133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utils.py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9B5E7-8430-3489-C990-0B3E19F8AB57}"/>
              </a:ext>
            </a:extLst>
          </p:cNvPr>
          <p:cNvSpPr txBox="1"/>
          <p:nvPr/>
        </p:nvSpPr>
        <p:spPr>
          <a:xfrm>
            <a:off x="7561519" y="3859769"/>
            <a:ext cx="4093563" cy="134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Alleen wijzigingen worden vastgelegd.</a:t>
            </a:r>
          </a:p>
          <a:p>
            <a:pPr marL="285750" indent="-285750">
              <a:buFontTx/>
              <a:buChar char="-"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nl-NL" dirty="0"/>
              <a:t> wordt niet opgeslagen.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585FE6-1441-4CB8-922B-402B8E277E43}"/>
              </a:ext>
            </a:extLst>
          </p:cNvPr>
          <p:cNvCxnSpPr>
            <a:cxnSpLocks/>
            <a:stCxn id="3" idx="0"/>
            <a:endCxn id="18" idx="3"/>
          </p:cNvCxnSpPr>
          <p:nvPr/>
        </p:nvCxnSpPr>
        <p:spPr>
          <a:xfrm rot="16200000" flipV="1">
            <a:off x="8074334" y="2325802"/>
            <a:ext cx="788259" cy="2279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757228-1302-6400-D2DC-537FC6D9D77F}"/>
              </a:ext>
            </a:extLst>
          </p:cNvPr>
          <p:cNvGrpSpPr/>
          <p:nvPr/>
        </p:nvGrpSpPr>
        <p:grpSpPr>
          <a:xfrm>
            <a:off x="4955794" y="3864612"/>
            <a:ext cx="1957251" cy="698685"/>
            <a:chOff x="957943" y="3971109"/>
            <a:chExt cx="1957251" cy="6986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A18685-633C-2703-0F84-5F78A16DDC07}"/>
                </a:ext>
              </a:extLst>
            </p:cNvPr>
            <p:cNvGrpSpPr/>
            <p:nvPr/>
          </p:nvGrpSpPr>
          <p:grpSpPr>
            <a:xfrm>
              <a:off x="1077686" y="4041541"/>
              <a:ext cx="1507357" cy="576000"/>
              <a:chOff x="957943" y="3771584"/>
              <a:chExt cx="1507357" cy="576000"/>
            </a:xfrm>
          </p:grpSpPr>
          <p:pic>
            <p:nvPicPr>
              <p:cNvPr id="24" name="Graphic 23" descr="Document">
                <a:extLst>
                  <a:ext uri="{FF2B5EF4-FFF2-40B4-BE49-F238E27FC236}">
                    <a16:creationId xmlns:a16="http://schemas.microsoft.com/office/drawing/2014/main" id="{7824324B-9D56-AB7E-5369-C9CA52D27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43C466-94CC-CDA6-96B2-B68CEBFEB772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utils.py</a:t>
                </a:r>
                <a:endParaRPr lang="en-NL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296DB6-688D-65EF-5F4E-03674CB37EB0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42331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1405</Words>
  <Application>Microsoft Office PowerPoint</Application>
  <PresentationFormat>Widescreen</PresentationFormat>
  <Paragraphs>406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Introductie</vt:lpstr>
      <vt:lpstr>Wat is git?</vt:lpstr>
      <vt:lpstr>Hoe werkt het?</vt:lpstr>
      <vt:lpstr>Hoe werkt het?</vt:lpstr>
      <vt:lpstr>Hoe werkt het?</vt:lpstr>
      <vt:lpstr>Hoe werkt het?</vt:lpstr>
      <vt:lpstr>Hoe werkt het?</vt:lpstr>
      <vt:lpstr>Hoe werkt het?</vt:lpstr>
      <vt:lpstr>Onder de motorkap</vt:lpstr>
      <vt:lpstr>In het repository</vt:lpstr>
      <vt:lpstr>Anatomie van een commit</vt:lpstr>
      <vt:lpstr>Anatomie van een commit</vt:lpstr>
      <vt:lpstr>Anatomie van een commit</vt:lpstr>
      <vt:lpstr>Anatomie van een commit</vt:lpstr>
      <vt:lpstr>Werk comitten</vt:lpstr>
      <vt:lpstr>Een goede commit…</vt:lpstr>
      <vt:lpstr>Een commit maken</vt:lpstr>
      <vt:lpstr>Een commit maken</vt:lpstr>
      <vt:lpstr>Wijzigingen terugdraaien</vt:lpstr>
      <vt:lpstr>Lokale wijzigingen ongedaan maken</vt:lpstr>
      <vt:lpstr>Branches</vt:lpstr>
      <vt:lpstr>Branches</vt:lpstr>
      <vt:lpstr>Branches</vt:lpstr>
      <vt:lpstr>Branches</vt:lpstr>
      <vt:lpstr>Branches</vt:lpstr>
      <vt:lpstr>Branches</vt:lpstr>
      <vt:lpstr>Branches</vt:lpstr>
      <vt:lpstr>Remote</vt:lpstr>
      <vt:lpstr>Sterke en zwakke punten</vt:lpstr>
      <vt:lpstr>Werken met tekst</vt:lpstr>
      <vt:lpstr>Keuze voor IDE</vt:lpstr>
      <vt:lpstr>Anaconda omgevingen</vt:lpstr>
      <vt:lpstr>Oefeningen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789</cp:revision>
  <dcterms:created xsi:type="dcterms:W3CDTF">2022-11-09T07:34:24Z</dcterms:created>
  <dcterms:modified xsi:type="dcterms:W3CDTF">2024-10-28T08:56:17Z</dcterms:modified>
</cp:coreProperties>
</file>