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72" y="86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8169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Een kolom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Kolom(men)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Rijen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/>
                        <a:t>Rijen en kolommen als </a:t>
                      </a:r>
                      <a:r>
                        <a:rPr lang="nl-NL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b="0" noProof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noProof="0" dirty="0"/>
                        <a:t>Vergelijkbaar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loc[…],</a:t>
                      </a:r>
                      <a:r>
                        <a:rPr lang="nl-NL" b="0" noProof="0" dirty="0"/>
                        <a:t> maar gebruikt positionele indexering.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08816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  <a:r>
                        <a:rPr lang="nl-NL" b="0" noProof="0" dirty="0"/>
                        <a:t> of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["vat"] = 0.21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(vat=0.21)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is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 * 1.21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["price"].map(lambda p: p * 1.21)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compute_vat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axis=1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weer transactiebestand: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dagelijkse aggregaties: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En over het totaal: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Klant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Product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Methodes voor samenvoegen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lijst van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als rijen of kolommen.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2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via hun indices.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Voegt 2 </a:t>
            </a:r>
            <a:r>
              <a:rPr lang="nl-NL" sz="1600" dirty="0" err="1">
                <a:cs typeface="Courier New" panose="02070309020205020404" pitchFamily="49" charset="0"/>
              </a:rPr>
              <a:t>DataFrames</a:t>
            </a:r>
            <a:r>
              <a:rPr lang="nl-NL" sz="1600" dirty="0">
                <a:cs typeface="Courier New" panose="02070309020205020404" pitchFamily="49" charset="0"/>
              </a:rPr>
              <a:t> samen via een gedeelde kolom.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axis="columns"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how="left",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how="inner",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en product hadden de meeste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geen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voor deze opdracht de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 waardes.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makkelijker en efficiënter om met data te werken.</a:t>
            </a:r>
          </a:p>
          <a:p>
            <a:pPr>
              <a:buFontTx/>
              <a:buChar char="-"/>
            </a:pPr>
            <a:r>
              <a:rPr lang="nl-NL" sz="2000" dirty="0"/>
              <a:t>Series:	1-dimensionaal: vergelijkbaar met list.</a:t>
            </a:r>
          </a:p>
          <a:p>
            <a:pPr>
              <a:buFontTx/>
              <a:buChar char="-"/>
            </a:pPr>
            <a:r>
              <a:rPr lang="nl-NL" sz="2000" dirty="0" err="1"/>
              <a:t>DataFrames</a:t>
            </a:r>
            <a:r>
              <a:rPr lang="nl-NL" sz="2000" dirty="0"/>
              <a:t>:	2-dimensionaal: vergelijkbaar (SQL) tabel.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wordt overgezet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72993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series["2022-01-01":"2022-01-03"]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Bonus: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"anders"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 "D", "E"])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"anders", "anders"]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heeft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2319</Words>
  <Application>Microsoft Office PowerPoint</Application>
  <PresentationFormat>Widescreen</PresentationFormat>
  <Paragraphs>616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Methodes voor samenvoegen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496</cp:revision>
  <dcterms:created xsi:type="dcterms:W3CDTF">2022-11-09T07:34:24Z</dcterms:created>
  <dcterms:modified xsi:type="dcterms:W3CDTF">2023-04-04T08:18:21Z</dcterms:modified>
</cp:coreProperties>
</file>