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E33-F329-4AE4-A543-E67FE068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B6F22-DB9A-445F-B01D-C2186DF22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7A5C-B09E-4B31-8814-D3EBFAA5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9F5A-C8CD-46BD-A1D5-622A6E6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60C6-7302-47F6-924F-8FF1ACFC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013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EE5B-A849-44A9-9C9E-A1216753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A521-67D3-4DF1-94F8-282DC48E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71CC-51E5-4F55-8116-9FD2598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8AB1-135F-4CB5-80DD-F17F1DEA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55DE-C665-45D5-BAF1-C733D6EC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434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BFACE-B2F8-4779-B96C-E1BA52452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98D71-C82D-4A3B-8B24-A9C8F24AA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3C55-2630-422C-A4E7-7D73B22F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041-A82A-43AB-BFEC-763FB050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2C20-86FA-4F31-87F1-5C3CC266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2574-BF8F-40B6-858A-51967A05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3FD2-F9A7-4304-85D6-E5A29402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572A-600B-4080-A678-4F103D33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5AA9-BE09-4882-BF1D-C0AC5573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7547-A51C-4C72-8DA8-D88C9AB0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3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F657-CFD8-42F4-8A58-20AC44D5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B6AD-98D4-4FBB-87F4-086074CA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851F-3721-4BB7-9ACB-30CCD85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D1EF-44C7-43EB-90F0-9DB9C9E0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6E38-7D99-494C-8C9F-40BDB821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05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D5FB-64F1-4CB6-A73C-C8A117EA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3805-FFA0-4D39-9B2D-D41CEC2D4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E04B-0EF6-4205-B11A-7D2B2646B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1C15-0913-482E-915E-2AE68D60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A887-EC79-472C-9249-5C98D618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F471D-8EC4-4657-B7F5-18F24722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49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7424-DD55-4B3D-AAF0-870E807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0EAE8-DF74-4F47-9F52-9443DCBA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B6B69-649E-448D-8BB0-04B61076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F76BA-9B93-41FE-82D3-2CFC00C78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FBDD5-D5E5-4728-904C-F9E37396C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43EF5-8B2A-47F7-A5B4-1772F15B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CAF5F-3C9D-41B9-B290-034BFFDF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EDE35-BF4E-4DE7-9979-11BEE47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8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DC77-59F7-425E-B357-532B3CEB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A0348-BB3E-432F-9C48-E670A887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AF3A-E99A-438D-9C6C-359F5C18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11DC-9414-44AF-A146-11D07153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12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2078D-D33E-4D79-A4F7-E2C62A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788A3-29FD-4FCD-B05B-4127D7F9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BBDE9-6D48-42F2-92F4-62D92BB7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32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B9AE-F6BD-470D-B0C4-41A2E8F5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BFA8-0EEB-45C8-9255-8C58B25C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F43EA-29C6-4E47-A864-8DE5DEC6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5406B-960B-4294-9179-4F34B397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B0D8-A80C-41E0-AF42-F7D3A85A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9C71B-B9B7-44DE-9093-D0BF9DE0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647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3B7-E062-41C5-9B0B-1017A419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1E31F-A803-4FC8-87AC-CC508FA30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17F-1BF5-4D35-BB3F-0BE04AC8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C3F3-F0CB-4C6E-AEF0-4B27C2A3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FE18-CE6A-495E-BD3D-DE82495D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399A-6104-4DD3-A8AB-CFE57038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0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4141D-7DE0-4672-9083-55907246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DDB1-2963-4A8C-8E6A-65DE2B88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D363-56DB-488A-9710-143A2F8E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1772-2718-4A87-A3E8-52B3EC469552}" type="datetimeFigureOut">
              <a:rPr lang="en-NL" smtClean="0"/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AD21-9093-49EB-8A72-2B69ADD96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9243-D12F-44AD-B3A1-9061D292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7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2B47-1D61-48BF-82CA-791ED8B7A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Kennissessie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17C8-60BE-4C27-AFE0-F4A662AFE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12-01-2021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336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B27D-8C28-4C8C-8344-34D2C4AD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Pandas - </a:t>
            </a:r>
            <a:r>
              <a:rPr lang="en-US" dirty="0" err="1"/>
              <a:t>Numpy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6AEFC-5840-4820-8A1B-C710CC98B0D8}"/>
              </a:ext>
            </a:extLst>
          </p:cNvPr>
          <p:cNvSpPr/>
          <p:nvPr/>
        </p:nvSpPr>
        <p:spPr>
          <a:xfrm>
            <a:off x="838200" y="3044154"/>
            <a:ext cx="2735510" cy="14911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A1F14-DD84-4C57-B11D-D16D9E7835C7}"/>
              </a:ext>
            </a:extLst>
          </p:cNvPr>
          <p:cNvSpPr/>
          <p:nvPr/>
        </p:nvSpPr>
        <p:spPr>
          <a:xfrm>
            <a:off x="4728245" y="3044155"/>
            <a:ext cx="2735510" cy="1491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Series</a:t>
            </a:r>
          </a:p>
          <a:p>
            <a:pPr algn="ctr"/>
            <a:r>
              <a:rPr lang="en-US" dirty="0" err="1"/>
              <a:t>DataFrame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75FEF-7C32-4D5E-8CD2-00E0E0F03696}"/>
              </a:ext>
            </a:extLst>
          </p:cNvPr>
          <p:cNvSpPr/>
          <p:nvPr/>
        </p:nvSpPr>
        <p:spPr>
          <a:xfrm>
            <a:off x="8618290" y="3044153"/>
            <a:ext cx="2735510" cy="1491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array / </a:t>
            </a:r>
            <a:r>
              <a:rPr lang="en-US" dirty="0" err="1"/>
              <a:t>ndarray</a:t>
            </a:r>
            <a:endParaRPr lang="en-N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AF6E38-15B6-4FF2-8D9E-2180E4B39E94}"/>
              </a:ext>
            </a:extLst>
          </p:cNvPr>
          <p:cNvSpPr/>
          <p:nvPr/>
        </p:nvSpPr>
        <p:spPr>
          <a:xfrm flipH="1">
            <a:off x="3823807" y="3501878"/>
            <a:ext cx="647524" cy="57517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8DC416-435B-4439-B8C9-48FE57E1C1CD}"/>
              </a:ext>
            </a:extLst>
          </p:cNvPr>
          <p:cNvSpPr/>
          <p:nvPr/>
        </p:nvSpPr>
        <p:spPr>
          <a:xfrm flipH="1">
            <a:off x="7717260" y="3501878"/>
            <a:ext cx="647524" cy="5751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6917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E3B6F9-ED9C-473A-B2C9-E7637D2173C5}"/>
              </a:ext>
            </a:extLst>
          </p:cNvPr>
          <p:cNvSpPr/>
          <p:nvPr/>
        </p:nvSpPr>
        <p:spPr>
          <a:xfrm>
            <a:off x="569752" y="1684208"/>
            <a:ext cx="4161639" cy="1744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74320" rIns="27432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 2, 3, 4]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numbers: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+=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 +=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mean = total / 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5DE6BF-5702-4CFF-A934-3AA7ED8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361237"/>
            <a:ext cx="5130218" cy="1325563"/>
          </a:xfrm>
        </p:spPr>
        <p:txBody>
          <a:bodyPr/>
          <a:lstStyle/>
          <a:p>
            <a:r>
              <a:rPr lang="en-US" dirty="0"/>
              <a:t>Python</a:t>
            </a:r>
            <a:endParaRPr lang="en-NL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764272-286E-453C-ABBD-F747741C74BA}"/>
              </a:ext>
            </a:extLst>
          </p:cNvPr>
          <p:cNvSpPr txBox="1">
            <a:spLocks/>
          </p:cNvSpPr>
          <p:nvPr/>
        </p:nvSpPr>
        <p:spPr>
          <a:xfrm>
            <a:off x="6258187" y="358645"/>
            <a:ext cx="5130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Numpy</a:t>
            </a:r>
            <a:endParaRPr lang="en-N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6DF0-180F-492D-A852-5B2089135ED2}"/>
              </a:ext>
            </a:extLst>
          </p:cNvPr>
          <p:cNvGrpSpPr/>
          <p:nvPr/>
        </p:nvGrpSpPr>
        <p:grpSpPr>
          <a:xfrm>
            <a:off x="1064979" y="3511290"/>
            <a:ext cx="3169638" cy="488661"/>
            <a:chOff x="1108921" y="3183622"/>
            <a:chExt cx="3169638" cy="488661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DD682228-0E10-4F77-98BE-8A8E4EEECFF6}"/>
                </a:ext>
              </a:extLst>
            </p:cNvPr>
            <p:cNvSpPr/>
            <p:nvPr/>
          </p:nvSpPr>
          <p:spPr>
            <a:xfrm>
              <a:off x="1108921" y="3185722"/>
              <a:ext cx="310393" cy="48656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4FC83107-A999-4122-9ABF-B48A4BE1ACE5}"/>
                </a:ext>
              </a:extLst>
            </p:cNvPr>
            <p:cNvSpPr/>
            <p:nvPr/>
          </p:nvSpPr>
          <p:spPr>
            <a:xfrm>
              <a:off x="1680770" y="3185721"/>
              <a:ext cx="310393" cy="48656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9BAD78E0-AEA4-4132-B996-92AC41B395D5}"/>
                </a:ext>
              </a:extLst>
            </p:cNvPr>
            <p:cNvSpPr/>
            <p:nvPr/>
          </p:nvSpPr>
          <p:spPr>
            <a:xfrm>
              <a:off x="2252619" y="3185720"/>
              <a:ext cx="310393" cy="48656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25D21ECE-DF99-42FC-8FA2-DC759E2B1B74}"/>
                </a:ext>
              </a:extLst>
            </p:cNvPr>
            <p:cNvSpPr/>
            <p:nvPr/>
          </p:nvSpPr>
          <p:spPr>
            <a:xfrm>
              <a:off x="2824468" y="3185719"/>
              <a:ext cx="310393" cy="48656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EFFA9578-0EAD-41E2-92B8-FD20E82FECEC}"/>
                </a:ext>
              </a:extLst>
            </p:cNvPr>
            <p:cNvSpPr/>
            <p:nvPr/>
          </p:nvSpPr>
          <p:spPr>
            <a:xfrm>
              <a:off x="3396317" y="3183622"/>
              <a:ext cx="310393" cy="48656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68E6D06E-4ED7-439C-8398-7636D8D138D9}"/>
                </a:ext>
              </a:extLst>
            </p:cNvPr>
            <p:cNvSpPr/>
            <p:nvPr/>
          </p:nvSpPr>
          <p:spPr>
            <a:xfrm>
              <a:off x="3968166" y="3183622"/>
              <a:ext cx="310393" cy="48656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99020F2-28E3-4784-BA87-E930685E9231}"/>
              </a:ext>
            </a:extLst>
          </p:cNvPr>
          <p:cNvSpPr/>
          <p:nvPr/>
        </p:nvSpPr>
        <p:spPr>
          <a:xfrm>
            <a:off x="568980" y="4083102"/>
            <a:ext cx="4161639" cy="5971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6A9C78-FEE2-465E-9C28-43DCE7C954AE}"/>
              </a:ext>
            </a:extLst>
          </p:cNvPr>
          <p:cNvSpPr/>
          <p:nvPr/>
        </p:nvSpPr>
        <p:spPr>
          <a:xfrm>
            <a:off x="568981" y="5368597"/>
            <a:ext cx="4161639" cy="789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code</a:t>
            </a:r>
            <a:endParaRPr lang="en-NL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2A4CC51-24AD-4C9B-95C6-4AD68DF7C8D9}"/>
              </a:ext>
            </a:extLst>
          </p:cNvPr>
          <p:cNvSpPr/>
          <p:nvPr/>
        </p:nvSpPr>
        <p:spPr>
          <a:xfrm>
            <a:off x="2494602" y="4798885"/>
            <a:ext cx="310393" cy="48656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3E836D-ABFA-4225-B316-781E408BF5B5}"/>
              </a:ext>
            </a:extLst>
          </p:cNvPr>
          <p:cNvSpPr/>
          <p:nvPr/>
        </p:nvSpPr>
        <p:spPr>
          <a:xfrm>
            <a:off x="6258959" y="1684208"/>
            <a:ext cx="4161639" cy="1744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74320" rIns="274320"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89525D-8627-4EBC-90C9-BF87F458C8C7}"/>
              </a:ext>
            </a:extLst>
          </p:cNvPr>
          <p:cNvGrpSpPr/>
          <p:nvPr/>
        </p:nvGrpSpPr>
        <p:grpSpPr>
          <a:xfrm>
            <a:off x="6681480" y="3511289"/>
            <a:ext cx="882242" cy="486562"/>
            <a:chOff x="2252619" y="3185719"/>
            <a:chExt cx="882242" cy="486562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D92CBCE1-AEE3-4D54-A924-0FF4F6D3F573}"/>
                </a:ext>
              </a:extLst>
            </p:cNvPr>
            <p:cNvSpPr/>
            <p:nvPr/>
          </p:nvSpPr>
          <p:spPr>
            <a:xfrm>
              <a:off x="2252619" y="3185720"/>
              <a:ext cx="310393" cy="48656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B8BACE6-3FFF-4BE7-925F-4E5F7E1165B4}"/>
                </a:ext>
              </a:extLst>
            </p:cNvPr>
            <p:cNvSpPr/>
            <p:nvPr/>
          </p:nvSpPr>
          <p:spPr>
            <a:xfrm>
              <a:off x="2824468" y="3185719"/>
              <a:ext cx="310393" cy="48656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EB178EA-F5DD-4904-BE3C-29DA46D35136}"/>
              </a:ext>
            </a:extLst>
          </p:cNvPr>
          <p:cNvSpPr/>
          <p:nvPr/>
        </p:nvSpPr>
        <p:spPr>
          <a:xfrm>
            <a:off x="6258188" y="4083102"/>
            <a:ext cx="4161638" cy="5971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N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786B2E-0E27-4D6E-95D2-27E497DADFF4}"/>
              </a:ext>
            </a:extLst>
          </p:cNvPr>
          <p:cNvSpPr/>
          <p:nvPr/>
        </p:nvSpPr>
        <p:spPr>
          <a:xfrm>
            <a:off x="6258189" y="5368597"/>
            <a:ext cx="1950088" cy="789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code</a:t>
            </a:r>
            <a:endParaRPr lang="en-NL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99C7CB9-040A-4051-8274-CD33C4FCF029}"/>
              </a:ext>
            </a:extLst>
          </p:cNvPr>
          <p:cNvSpPr/>
          <p:nvPr/>
        </p:nvSpPr>
        <p:spPr>
          <a:xfrm>
            <a:off x="6967405" y="4798884"/>
            <a:ext cx="310393" cy="48656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7D7AF-F5E1-469A-9C69-B674A6D97AB2}"/>
              </a:ext>
            </a:extLst>
          </p:cNvPr>
          <p:cNvSpPr/>
          <p:nvPr/>
        </p:nvSpPr>
        <p:spPr>
          <a:xfrm>
            <a:off x="8992998" y="5368596"/>
            <a:ext cx="1427600" cy="789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NL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BF545502-8132-49BA-BEC5-5AE80C8BCFD5}"/>
              </a:ext>
            </a:extLst>
          </p:cNvPr>
          <p:cNvSpPr/>
          <p:nvPr/>
        </p:nvSpPr>
        <p:spPr>
          <a:xfrm>
            <a:off x="8374135" y="5637645"/>
            <a:ext cx="453005" cy="251507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3AC00-8A1C-4191-838D-5603BCE15E51}"/>
              </a:ext>
            </a:extLst>
          </p:cNvPr>
          <p:cNvSpPr txBox="1"/>
          <p:nvPr/>
        </p:nvSpPr>
        <p:spPr>
          <a:xfrm>
            <a:off x="5180921" y="5578732"/>
            <a:ext cx="6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25964F-72A3-4D4E-875A-1FE1A2CABB56}"/>
              </a:ext>
            </a:extLst>
          </p:cNvPr>
          <p:cNvSpPr txBox="1"/>
          <p:nvPr/>
        </p:nvSpPr>
        <p:spPr>
          <a:xfrm>
            <a:off x="5125328" y="4197015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28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E307-D965-41A6-9187-6E0620BB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361237"/>
            <a:ext cx="5130218" cy="1325563"/>
          </a:xfrm>
        </p:spPr>
        <p:txBody>
          <a:bodyPr/>
          <a:lstStyle/>
          <a:p>
            <a:r>
              <a:rPr lang="en-US" dirty="0"/>
              <a:t>Python</a:t>
            </a:r>
            <a:endParaRPr lang="en-N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D069C4-3E97-4450-9839-7FD43D6C7994}"/>
              </a:ext>
            </a:extLst>
          </p:cNvPr>
          <p:cNvGrpSpPr/>
          <p:nvPr/>
        </p:nvGrpSpPr>
        <p:grpSpPr>
          <a:xfrm>
            <a:off x="678809" y="1669951"/>
            <a:ext cx="1535184" cy="4882393"/>
            <a:chOff x="956346" y="1812021"/>
            <a:chExt cx="1535184" cy="488239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077802-5727-4EC6-9C67-E378E3E485B2}"/>
                </a:ext>
              </a:extLst>
            </p:cNvPr>
            <p:cNvSpPr/>
            <p:nvPr/>
          </p:nvSpPr>
          <p:spPr>
            <a:xfrm>
              <a:off x="956346" y="1812021"/>
              <a:ext cx="1535184" cy="48823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en-US" dirty="0"/>
                <a:t>List</a:t>
              </a:r>
              <a:endParaRPr lang="en-NL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8CD373-BC2E-47E5-B385-4548529C7B49}"/>
                </a:ext>
              </a:extLst>
            </p:cNvPr>
            <p:cNvSpPr/>
            <p:nvPr/>
          </p:nvSpPr>
          <p:spPr>
            <a:xfrm>
              <a:off x="1107347" y="2189527"/>
              <a:ext cx="1224793" cy="6207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[4 bytes]</a:t>
              </a:r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FF9E65-9B51-4FAC-BE66-23ED3A5ADF36}"/>
                </a:ext>
              </a:extLst>
            </p:cNvPr>
            <p:cNvSpPr/>
            <p:nvPr/>
          </p:nvSpPr>
          <p:spPr>
            <a:xfrm>
              <a:off x="1107346" y="2956420"/>
              <a:ext cx="1224793" cy="14317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[20 bytes]</a:t>
              </a:r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F59296-F0CE-4AFB-812F-9447ED3965D9}"/>
                </a:ext>
              </a:extLst>
            </p:cNvPr>
            <p:cNvSpPr/>
            <p:nvPr/>
          </p:nvSpPr>
          <p:spPr>
            <a:xfrm>
              <a:off x="1107346" y="4534249"/>
              <a:ext cx="1224793" cy="9498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[6 bytes]</a:t>
              </a:r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1B4F0B-BC23-4C71-8ADE-102F2A31643D}"/>
                </a:ext>
              </a:extLst>
            </p:cNvPr>
            <p:cNvSpPr/>
            <p:nvPr/>
          </p:nvSpPr>
          <p:spPr>
            <a:xfrm>
              <a:off x="1107346" y="5630256"/>
              <a:ext cx="1224793" cy="9088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[10 bytes]</a:t>
              </a:r>
              <a:endParaRPr lang="en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9C2374-8361-4BD7-9CA5-0240D1455D2A}"/>
              </a:ext>
            </a:extLst>
          </p:cNvPr>
          <p:cNvGrpSpPr/>
          <p:nvPr/>
        </p:nvGrpSpPr>
        <p:grpSpPr>
          <a:xfrm>
            <a:off x="6367244" y="1690688"/>
            <a:ext cx="1535184" cy="3574952"/>
            <a:chOff x="5805182" y="1812022"/>
            <a:chExt cx="1535184" cy="35749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A94197-8717-4916-A651-40E59FFF203D}"/>
                </a:ext>
              </a:extLst>
            </p:cNvPr>
            <p:cNvSpPr/>
            <p:nvPr/>
          </p:nvSpPr>
          <p:spPr>
            <a:xfrm>
              <a:off x="5805182" y="1812022"/>
              <a:ext cx="1535184" cy="35749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en-US" dirty="0"/>
                <a:t>Array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FAB8E0-F332-4A2B-B684-C352C10710E9}"/>
                </a:ext>
              </a:extLst>
            </p:cNvPr>
            <p:cNvSpPr/>
            <p:nvPr/>
          </p:nvSpPr>
          <p:spPr>
            <a:xfrm>
              <a:off x="5956187" y="2204051"/>
              <a:ext cx="1224793" cy="6207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</a:t>
              </a:r>
            </a:p>
            <a:p>
              <a:pPr algn="ctr"/>
              <a:r>
                <a:rPr lang="en-US" dirty="0"/>
                <a:t>[4 bytes]</a:t>
              </a:r>
              <a:endParaRPr lang="en-NL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E5AC15-9A14-443C-AA35-0F4B997E61ED}"/>
                </a:ext>
              </a:extLst>
            </p:cNvPr>
            <p:cNvSpPr/>
            <p:nvPr/>
          </p:nvSpPr>
          <p:spPr>
            <a:xfrm>
              <a:off x="5956186" y="3014987"/>
              <a:ext cx="1224793" cy="6207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</a:t>
              </a:r>
            </a:p>
            <a:p>
              <a:pPr algn="ctr"/>
              <a:r>
                <a:rPr lang="en-US" dirty="0"/>
                <a:t>[4 bytes]</a:t>
              </a:r>
              <a:endParaRPr lang="en-N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A088E7-E0A5-4C5D-A414-0FB4DDCF5613}"/>
                </a:ext>
              </a:extLst>
            </p:cNvPr>
            <p:cNvSpPr/>
            <p:nvPr/>
          </p:nvSpPr>
          <p:spPr>
            <a:xfrm>
              <a:off x="5956186" y="3825923"/>
              <a:ext cx="1224793" cy="6207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</a:t>
              </a:r>
            </a:p>
            <a:p>
              <a:pPr algn="ctr"/>
              <a:r>
                <a:rPr lang="en-US" dirty="0"/>
                <a:t>[4 bytes]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0199AC-B857-4554-B0C4-B831059E5C16}"/>
                </a:ext>
              </a:extLst>
            </p:cNvPr>
            <p:cNvSpPr/>
            <p:nvPr/>
          </p:nvSpPr>
          <p:spPr>
            <a:xfrm>
              <a:off x="5956185" y="4636859"/>
              <a:ext cx="1224793" cy="6207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</a:t>
              </a:r>
            </a:p>
            <a:p>
              <a:pPr algn="ctr"/>
              <a:r>
                <a:rPr lang="en-US" dirty="0"/>
                <a:t>[4 bytes]</a:t>
              </a:r>
              <a:endParaRPr lang="en-N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0CA5F1-A9C4-43E1-AD0E-6230ECF9AD2D}"/>
              </a:ext>
            </a:extLst>
          </p:cNvPr>
          <p:cNvSpPr txBox="1"/>
          <p:nvPr/>
        </p:nvSpPr>
        <p:spPr>
          <a:xfrm>
            <a:off x="2537320" y="1665521"/>
            <a:ext cx="3162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NL" dirty="0" err="1"/>
              <a:t>bjects</a:t>
            </a:r>
            <a:r>
              <a:rPr lang="en-NL" dirty="0"/>
              <a:t> have a </a:t>
            </a:r>
            <a:r>
              <a:rPr lang="en-NL" u="sng" dirty="0"/>
              <a:t>variable</a:t>
            </a:r>
            <a:r>
              <a:rPr lang="en-NL" dirty="0"/>
              <a:t>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easy to jump to the next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Less efficient memory usage.</a:t>
            </a:r>
          </a:p>
          <a:p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Object</a:t>
            </a:r>
            <a:r>
              <a:rPr lang="en-US" dirty="0"/>
              <a:t>s</a:t>
            </a:r>
            <a:r>
              <a:rPr lang="en-NL" dirty="0"/>
              <a:t> </a:t>
            </a:r>
            <a:r>
              <a:rPr lang="en-US" dirty="0"/>
              <a:t>not stored as a continuous block</a:t>
            </a:r>
            <a:r>
              <a:rPr lang="en-NL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D5BF3-86E3-46AA-99E2-1F61F790EC11}"/>
              </a:ext>
            </a:extLst>
          </p:cNvPr>
          <p:cNvSpPr txBox="1"/>
          <p:nvPr/>
        </p:nvSpPr>
        <p:spPr>
          <a:xfrm>
            <a:off x="8225755" y="1686800"/>
            <a:ext cx="3162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Objects have a </a:t>
            </a:r>
            <a:r>
              <a:rPr lang="en-NL" u="sng" dirty="0"/>
              <a:t>fixed</a:t>
            </a:r>
            <a:r>
              <a:rPr lang="en-NL" dirty="0"/>
              <a:t>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jump to the next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Efficient memory usage.</a:t>
            </a:r>
          </a:p>
          <a:p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stored as a continuous block</a:t>
            </a:r>
            <a:r>
              <a:rPr lang="en-NL" dirty="0"/>
              <a:t>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92226A7-A43C-497B-9434-EFE18FA0CC38}"/>
              </a:ext>
            </a:extLst>
          </p:cNvPr>
          <p:cNvSpPr txBox="1">
            <a:spLocks/>
          </p:cNvSpPr>
          <p:nvPr/>
        </p:nvSpPr>
        <p:spPr>
          <a:xfrm>
            <a:off x="6258187" y="358645"/>
            <a:ext cx="5130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Numpy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2780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E307-D965-41A6-9187-6E0620BB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50E73-32AC-4DBC-9B32-2E332789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0" y="1690688"/>
            <a:ext cx="11017539" cy="42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184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Pandas Kennissessie</vt:lpstr>
      <vt:lpstr>Python – Pandas - Numpy</vt:lpstr>
      <vt:lpstr>Python</vt:lpstr>
      <vt:lpstr>Python</vt:lpstr>
      <vt:lpstr>Numpy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17</cp:revision>
  <dcterms:created xsi:type="dcterms:W3CDTF">2021-01-06T08:18:27Z</dcterms:created>
  <dcterms:modified xsi:type="dcterms:W3CDTF">2021-01-11T20:25:27Z</dcterms:modified>
</cp:coreProperties>
</file>