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97" r:id="rId8"/>
    <p:sldId id="296" r:id="rId9"/>
    <p:sldId id="259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33" r:id="rId46"/>
    <p:sldId id="323" r:id="rId47"/>
    <p:sldId id="331" r:id="rId48"/>
    <p:sldId id="324" r:id="rId49"/>
    <p:sldId id="325" r:id="rId50"/>
    <p:sldId id="332" r:id="rId51"/>
    <p:sldId id="326" r:id="rId52"/>
    <p:sldId id="334" r:id="rId53"/>
    <p:sldId id="335" r:id="rId54"/>
    <p:sldId id="336" r:id="rId55"/>
    <p:sldId id="327" r:id="rId5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71" d="100"/>
          <a:sy n="71" d="100"/>
        </p:scale>
        <p:origin x="845" y="6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"John",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"Doe", "score": 7.6245}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 startAt="4"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    # a 1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1600" dirty="0"/>
              <a:t>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sz="1600" dirty="0"/>
              <a:t>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tel je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nette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geen gebruik van (externe) modules!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Voorbeeld 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NL" sz="20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lokal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full_naam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de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de naam van de class met haken om te initialiseren.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op, maar mogelijk met dezelfde attributen…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class / 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an object / instance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Both have the same attributes...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of </a:t>
            </a:r>
            <a:r>
              <a:rPr lang="nl-NL" sz="2000" noProof="0" dirty="0" err="1"/>
              <a:t>dunder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object; hoe je het object </a:t>
            </a:r>
            <a:r>
              <a:rPr lang="nl-NL" sz="2000" dirty="0" err="1"/>
              <a:t>initialiseert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f"{self.name} 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f"Person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('{self.name}', '{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Persoon("John", "Doe")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"John Doe"</a:t>
            </a: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"Person('John', 'Doe')"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Private attributen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privaat attribuut wordt alleen intern gebruikt in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Conventie: Attributen die beginnen met een </a:t>
            </a:r>
            <a:r>
              <a:rPr lang="nl-NL" sz="2000" noProof="0" dirty="0" err="1"/>
              <a:t>undersc</a:t>
            </a:r>
            <a:r>
              <a:rPr lang="nl-NL" sz="2000" dirty="0"/>
              <a:t>ore zijn privaat.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dubbele </a:t>
            </a:r>
            <a:r>
              <a:rPr lang="nl-NL" sz="2000" dirty="0" err="1"/>
              <a:t>underscore</a:t>
            </a:r>
            <a:r>
              <a:rPr lang="nl-NL" sz="2000" dirty="0"/>
              <a:t> maakt het lastig om het attribuut direct te gebruiken.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als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te halen.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Optioneel: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Voertuig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zitplaatsen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trekhaak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Vrachtwagen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aantal_assen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max_lading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Overerving: overnemen eigenschappen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M.a.w. een andere class vormt de basis van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Overerving werkt via overschrijven: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De nieuwe class krijgt alle eigenschappen van de oude.</a:t>
            </a:r>
          </a:p>
          <a:p>
            <a:pPr marL="457200" indent="-457200">
              <a:buAutoNum type="arabicPeriod"/>
            </a:pPr>
            <a:r>
              <a:rPr lang="nl-NL" sz="2000" dirty="0"/>
              <a:t>Nieuwe eigenschappen vullen de oude aan of overschrijven deze.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Via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noProof="0" dirty="0"/>
              <a:t> heb je toegang tot de basis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een methode overschrijven en toch oude functionaliteit hergebruiken.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Employee(Person):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__(first, 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self.id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de volgende code: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class die 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</a:t>
            </a:r>
          </a:p>
          <a:p>
            <a:pPr marL="457200" indent="-457200">
              <a:buAutoNum type="arabicPeriod"/>
            </a:pPr>
            <a:r>
              <a:rPr lang="nl-NL" sz="2000" dirty="0"/>
              <a:t>Een class die data inleest voor</a:t>
            </a:r>
            <a:r>
              <a:rPr lang="nl-NL" sz="2000" noProof="0" dirty="0"/>
              <a:t>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Een basis class voor gedeelde functionaliteit.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sensor data kun je vinden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0_data/sensors/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Hint:</a:t>
            </a:r>
          </a:p>
          <a:p>
            <a:pPr marL="0" indent="0"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Sensor B </a:t>
            </a:r>
            <a:r>
              <a:rPr lang="nl-NL" sz="1600" dirty="0">
                <a:cs typeface="Courier New" panose="02070309020205020404" pitchFamily="49" charset="0"/>
              </a:rPr>
              <a:t>gebruikt </a:t>
            </a:r>
            <a:r>
              <a:rPr lang="nl-NL" sz="1600" dirty="0" err="1">
                <a:cs typeface="Courier New" panose="02070309020205020404" pitchFamily="49" charset="0"/>
              </a:rPr>
              <a:t>epoch</a:t>
            </a:r>
            <a:r>
              <a:rPr lang="nl-NL" sz="1600" dirty="0">
                <a:cs typeface="Courier New" panose="02070309020205020404" pitchFamily="49" charset="0"/>
              </a:rPr>
              <a:t> time, gebruik: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datetime.datetime.utcfromtimestamp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(&lt;timestamp&gt;)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TIME;TEMP;HUM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14:00:00;20.1;40.0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14:00:01;20.2;39.8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TS|CO2|NO2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1577887200|599|2.100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1577887201|598|2.200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cxnSpLocks/>
            <a:stCxn id="19" idx="0"/>
            <a:endCxn id="11" idx="1"/>
          </p:cNvCxnSpPr>
          <p:nvPr/>
        </p:nvCxnSpPr>
        <p:spPr>
          <a:xfrm flipV="1">
            <a:off x="7570610" y="2159001"/>
            <a:ext cx="2115257" cy="123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3523</Words>
  <Application>Microsoft Office PowerPoint</Application>
  <PresentationFormat>Widescreen</PresentationFormat>
  <Paragraphs>874</Paragraphs>
  <Slides>55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Wat is een package?</vt:lpstr>
      <vt:lpstr>Werken met packages</vt:lpstr>
      <vt:lpstr>Distributie met virtuele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Comprehensions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</vt:lpstr>
      <vt:lpstr>Weergave object</vt:lpstr>
      <vt:lpstr>Private attributen</vt:lpstr>
      <vt:lpstr>Static en class methodes</vt:lpstr>
      <vt:lpstr>Oefeningen IV</vt:lpstr>
      <vt:lpstr>Overerving</vt:lpstr>
      <vt:lpstr>Overerving van meerdere classes</vt:lpstr>
      <vt:lpstr>Overerving van meerdere classes</vt:lpstr>
      <vt:lpstr>Toegang tot de basis class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340</cp:revision>
  <dcterms:created xsi:type="dcterms:W3CDTF">2022-11-09T07:34:24Z</dcterms:created>
  <dcterms:modified xsi:type="dcterms:W3CDTF">2023-03-08T07:44:31Z</dcterms:modified>
</cp:coreProperties>
</file>