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60" r:id="rId9"/>
    <p:sldId id="363" r:id="rId10"/>
    <p:sldId id="268" r:id="rId11"/>
    <p:sldId id="364" r:id="rId12"/>
    <p:sldId id="367" r:id="rId13"/>
    <p:sldId id="368" r:id="rId14"/>
    <p:sldId id="369" r:id="rId15"/>
    <p:sldId id="370" r:id="rId16"/>
    <p:sldId id="377" r:id="rId17"/>
    <p:sldId id="378" r:id="rId18"/>
    <p:sldId id="379" r:id="rId19"/>
    <p:sldId id="357" r:id="rId20"/>
    <p:sldId id="359" r:id="rId21"/>
    <p:sldId id="372" r:id="rId22"/>
    <p:sldId id="373" r:id="rId23"/>
    <p:sldId id="374" r:id="rId24"/>
    <p:sldId id="375" r:id="rId25"/>
    <p:sldId id="376" r:id="rId26"/>
    <p:sldId id="371" r:id="rId27"/>
    <p:sldId id="258" r:id="rId28"/>
    <p:sldId id="292" r:id="rId29"/>
    <p:sldId id="266" r:id="rId30"/>
    <p:sldId id="263" r:id="rId31"/>
    <p:sldId id="332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70AD-F5B3-2C0F-514B-AF8742B3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0D994-B164-506E-13B1-8532B2E2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7A349-F689-4F01-070E-7085B409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main</a:t>
            </a:r>
            <a:r>
              <a:rPr lang="nl-NL" dirty="0"/>
              <a:t> en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5841-E0BA-6ABD-A7D5-F8A8CD446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29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72A1-6CF7-528B-C718-FDBAE022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C7E38-D4D4-CF4C-F03F-C5CDA8FB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BCBA9-EA7F-1F49-425C-35D1896C9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84198-310E-8E80-81BA-36F12E4E9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51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2355-DC2F-2C2F-F161-4AF8D007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D6EFB-017C-1D61-F0AC-503ED180E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BDC5CB-043A-783C-37AA-6FCA4163E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28EB-866A-6EE0-CCC2-6F3FFDE1E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01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E7F1-46F9-EC89-9133-7FE31830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3588D6-0E45-A98F-2FE3-D1DFC8D50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C0861-1EE0-F8BA-B871-F1600A90C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43E4-273D-AF09-A3E3-30CCCD6F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CE82-5021-E415-67B2-280A774F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826B9-6D3B-A9C8-8E5E-2E60E477F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2281E-716A-18DA-0A3A-31DA61960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C516-FBDA-4292-F3F9-2FD8C0E12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39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 en terug te draaien.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2943-A9E9-E611-747C-E1F8748B6CB9}"/>
              </a:ext>
            </a:extLst>
          </p:cNvPr>
          <p:cNvSpPr txBox="1"/>
          <p:nvPr/>
        </p:nvSpPr>
        <p:spPr>
          <a:xfrm>
            <a:off x="838200" y="2362702"/>
            <a:ext cx="598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5023E8-0A07-B6F2-EC66-37FA429742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D791A2-418B-9377-859C-201C80A5675B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6196818" y="1810544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 </a:t>
            </a:r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</a:rPr>
              <a:t>wordt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8335-31FD-CEA3-10C2-44CE69DB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650-67F5-2970-9E44-16F0131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8BAB2D-010A-637A-769C-D88121367E07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24786DE-E896-A831-873D-672A94242C4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3CA2E1-3C01-56E5-DDB4-6E4242A7396F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A67AB9-153A-0F4F-2F6D-0962C6ACEE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BBDC8C-1F89-38B9-0CC3-82BC931963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2A91D8-5FA2-5A51-9D7C-35D35CF0EE08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C5A21A-C56E-0E10-A931-7CE482019FDE}"/>
              </a:ext>
            </a:extLst>
          </p:cNvPr>
          <p:cNvSpPr/>
          <p:nvPr/>
        </p:nvSpPr>
        <p:spPr>
          <a:xfrm>
            <a:off x="2947182" y="1250134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9ED66-55F1-4DFA-93AD-35ADE56A963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30432" y="1788483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70E4D-3443-3FA4-9F07-574A742220BA}"/>
              </a:ext>
            </a:extLst>
          </p:cNvPr>
          <p:cNvSpPr/>
          <p:nvPr/>
        </p:nvSpPr>
        <p:spPr>
          <a:xfrm>
            <a:off x="4727247" y="974185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BFDF4-D21F-FBDF-EEA6-D42949DC2819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5298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7D9F-47E1-8C8E-7578-C8AE56D7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53AE-2D0F-36F3-E459-68C84323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E1031-8178-77E7-FA69-BAEDEC31FAB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7DAD4-8A8E-512B-6C3D-69B52333F26F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5489F0-6C9B-578B-0C97-59A3730C86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B0F8BA-81C6-E7B0-97CB-62FCE4F6D8D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0A793F7-8998-BB5A-274E-B4847236FF30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233D90-6EE6-E231-E720-ACCFAD445D4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632D0C-03C7-CA31-F33B-E759D9C4B6F3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E93B-0910-0C46-CF7E-97CBE08D5954}"/>
              </a:ext>
            </a:extLst>
          </p:cNvPr>
          <p:cNvSpPr/>
          <p:nvPr/>
        </p:nvSpPr>
        <p:spPr>
          <a:xfrm>
            <a:off x="2265401" y="4245581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nieuwe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C98F-1E1C-F350-C364-2FE1D4AD524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6155D7-4C37-3615-88BA-B7088C60AAD2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8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A346-5907-3C92-0227-95A6C973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B24-7701-3645-E997-94445944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12B19-F698-A038-7526-A1BF20AC0A8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29A910-20AF-46D1-78AE-81B88E740670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0D2033D-6902-C0B5-F889-46541CB1F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24904-653D-FCC6-6375-1BC2D57D2790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343D5A-01E6-83C1-9B14-2033F4531B24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AAD823F-15FB-F362-E3AE-5561686AA6CF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156AE1-CECB-757D-1581-F64628EB79CE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B6040-D47C-6C27-0180-84F47D2F51F8}"/>
              </a:ext>
            </a:extLst>
          </p:cNvPr>
          <p:cNvSpPr/>
          <p:nvPr/>
        </p:nvSpPr>
        <p:spPr>
          <a:xfrm>
            <a:off x="4432023" y="439431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66C5-6FEB-B540-BD5E-7AC3C730285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7E7BE4E-89E8-C43D-6A73-018A976B166F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EC4279-DA3C-0454-5C7C-4CA4BFB8413C}"/>
              </a:ext>
            </a:extLst>
          </p:cNvPr>
          <p:cNvSpPr/>
          <p:nvPr/>
        </p:nvSpPr>
        <p:spPr>
          <a:xfrm>
            <a:off x="2610257" y="4741208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43BDD-10C5-1B54-148B-2A4A8504E29B}"/>
              </a:ext>
            </a:extLst>
          </p:cNvPr>
          <p:cNvCxnSpPr>
            <a:cxnSpLocks/>
          </p:cNvCxnSpPr>
          <p:nvPr/>
        </p:nvCxnSpPr>
        <p:spPr>
          <a:xfrm flipH="1" flipV="1">
            <a:off x="3507072" y="4160357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0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6C85-EEDE-6920-54C4-8FFEAD5E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860-0BBA-316D-FE83-5680F537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BF2A-8B6D-AF2A-5EB0-6C195BD7A09C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D09C11C-756D-5044-DD35-6A75406977A9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AFCDA4-1EA2-55AD-8916-068A60CC91BB}"/>
              </a:ext>
            </a:extLst>
          </p:cNvPr>
          <p:cNvSpPr txBox="1"/>
          <p:nvPr/>
        </p:nvSpPr>
        <p:spPr>
          <a:xfrm>
            <a:off x="6822663" y="4627493"/>
            <a:ext cx="268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.git/refs/heads/develop</a:t>
            </a:r>
            <a:endParaRPr lang="en-NL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0AF2A-A0E5-DE92-F0DF-92D288ADD9DB}"/>
              </a:ext>
            </a:extLst>
          </p:cNvPr>
          <p:cNvSpPr/>
          <p:nvPr/>
        </p:nvSpPr>
        <p:spPr>
          <a:xfrm>
            <a:off x="7266299" y="5645351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6BFFE-04BA-A507-36D7-F7D46117F13E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5071534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659901-D6B0-549F-998E-40CD88388896}"/>
              </a:ext>
            </a:extLst>
          </p:cNvPr>
          <p:cNvSpPr/>
          <p:nvPr/>
        </p:nvSpPr>
        <p:spPr>
          <a:xfrm>
            <a:off x="7980180" y="3644660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388A6D-FF09-EBA5-7EFC-F10A2D3AD5DA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H="1">
            <a:off x="6683156" y="2508740"/>
            <a:ext cx="457904" cy="21361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CB48F-9142-3327-E376-8D10EB32FCD6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B69C2A-E036-C397-29EF-92E75E39E72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999E1-8FD3-4B0B-9F2B-602865AD4DAA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E04B17A-AEBD-4D95-6781-C2434B03390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9DF911-59C1-A057-321D-1C586B914C05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C0721-8685-FDAB-F0AD-59D931A3DBB9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4054118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820235" y="2540536"/>
            <a:ext cx="4551529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/>
              <a:t>work_dir</a:t>
            </a:r>
            <a:r>
              <a:rPr lang="nl-NL" noProof="0" dirty="0"/>
              <a:t>/.git.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de werk directory.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stCxn id="22" idx="0"/>
          </p:cNvCxnSpPr>
          <p:nvPr/>
        </p:nvCxnSpPr>
        <p:spPr>
          <a:xfrm flipV="1">
            <a:off x="6096000" y="2133602"/>
            <a:ext cx="0" cy="406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git status zie je wijzigingen.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07702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git </a:t>
            </a:r>
            <a:r>
              <a:rPr lang="nl-NL" dirty="0" err="1"/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git </a:t>
            </a:r>
            <a:r>
              <a:rPr lang="nl-NL" dirty="0" err="1"/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C0FE5E-EB8F-7A49-3189-D70B2410407F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477B58-D342-3503-4D7C-6F21E1CB0240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77D4196B-853F-8E50-0616-41D6EB54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2A49F7-AD0C-314D-6F40-AD89ADCF59B9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910E6-F2D1-1CEB-F155-C07EB9D941F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638324-6D04-5E28-9D19-69FADC580C60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F9D5F7-B039-0D1C-1839-2DF33A475A62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153EDBFE-BC1C-DF6B-4C5A-A47DBCFB7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122047-102E-1F73-7A9A-1E80D0635C6F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2CAD3F-4B50-55C8-A2EC-BF00C8079CD1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16FDCB-B23A-2966-20D0-2A02585E5F97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1FD582EF-AE41-4015-BBD0-BAA71B80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6CAB08-429D-3CC4-9DD5-007260344D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2F17-553C-B215-C0D4-B9578C28122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A4C6B-F7E0-5F79-BE64-602438684A41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20" y="3859769"/>
            <a:ext cx="4024762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/>
              <a:t>main.py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57134" y="2343002"/>
            <a:ext cx="788259" cy="22452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FDB5-F769-F7F7-61A2-55778F92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73C0-6BE6-E01E-5EFD-CE7F6D7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39F44-5998-153F-3BD9-18FACF8BD62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F40601-F5A6-FE81-71F4-8C8721D694BB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8EBE7E-E216-F48A-E411-05772635A097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3A7FC50D-75E6-04A4-4496-E9D9D7BA5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BB709-D8BB-A009-5C92-C489F373666C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DC5B1C-DD0D-ED4A-2C61-B33BD618FEE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04DFA6E-830F-6B63-D66C-F1AF0B26BF01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294A044-CF86-0C24-C47C-2C022D237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F5E3F7-DB8B-D94D-2C36-BE8E125A63AC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6BBEB-18A3-358A-FE63-6AD969ABD159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E360D7-FBA5-B705-367E-BC826712877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B0F2E1C5-637A-6D80-BFB1-C5D68A22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DB1EAE-2FE1-7D62-F978-8902444C33C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364F98-B59F-8015-4F29-8519D96637FE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F36D3-8204-4CC0-B2C1-955479C0219E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DA44798C-D5B3-683D-3EFF-DDAE414D4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99845C-28EB-066A-CA62-5E3639BC563D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82EE5B-02FA-C310-51C4-EB562F47957A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29AD0B-1B47-4FB8-B245-5B9F6E81159F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9C914EA5-78AC-0C6F-A84B-B165013E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D2155-5865-0331-68FD-6F5AC116031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C4F563-E24D-21B8-60D4-9B7D523FD5B7}"/>
              </a:ext>
            </a:extLst>
          </p:cNvPr>
          <p:cNvGrpSpPr/>
          <p:nvPr/>
        </p:nvGrpSpPr>
        <p:grpSpPr>
          <a:xfrm>
            <a:off x="9074333" y="5520910"/>
            <a:ext cx="1674455" cy="576000"/>
            <a:chOff x="957943" y="3152171"/>
            <a:chExt cx="1674455" cy="576000"/>
          </a:xfrm>
        </p:grpSpPr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DD0F3900-E517-7E57-B140-5698ED41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BAD02D-C654-B0C3-6206-D73C94E44F51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2476EC-CB4E-4644-6E87-95E51EFF58D8}"/>
              </a:ext>
            </a:extLst>
          </p:cNvPr>
          <p:cNvGrpSpPr/>
          <p:nvPr/>
        </p:nvGrpSpPr>
        <p:grpSpPr>
          <a:xfrm>
            <a:off x="8954590" y="3859769"/>
            <a:ext cx="1957251" cy="1347948"/>
            <a:chOff x="8954590" y="3859769"/>
            <a:chExt cx="1957251" cy="13479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7D4C45-43C5-9F99-C91A-83CA4FC21D9D}"/>
                </a:ext>
              </a:extLst>
            </p:cNvPr>
            <p:cNvGrpSpPr/>
            <p:nvPr/>
          </p:nvGrpSpPr>
          <p:grpSpPr>
            <a:xfrm>
              <a:off x="9074333" y="3928338"/>
              <a:ext cx="1595521" cy="576000"/>
              <a:chOff x="957943" y="3771584"/>
              <a:chExt cx="1595521" cy="576000"/>
            </a:xfrm>
          </p:grpSpPr>
          <p:pic>
            <p:nvPicPr>
              <p:cNvPr id="48" name="Graphic 47" descr="Document">
                <a:extLst>
                  <a:ext uri="{FF2B5EF4-FFF2-40B4-BE49-F238E27FC236}">
                    <a16:creationId xmlns:a16="http://schemas.microsoft.com/office/drawing/2014/main" id="{3C3BF152-8444-52D1-8250-0D9562EE5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E9C828-BB26-2272-44C3-B5AC37EBD4E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3582C3-B566-FE95-B135-40410A800DF8}"/>
                </a:ext>
              </a:extLst>
            </p:cNvPr>
            <p:cNvSpPr/>
            <p:nvPr/>
          </p:nvSpPr>
          <p:spPr>
            <a:xfrm>
              <a:off x="8954590" y="3859769"/>
              <a:ext cx="1957251" cy="13479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35B0AD-5E7A-C347-438D-DBC5294B4F2D}"/>
                </a:ext>
              </a:extLst>
            </p:cNvPr>
            <p:cNvGrpSpPr/>
            <p:nvPr/>
          </p:nvGrpSpPr>
          <p:grpSpPr>
            <a:xfrm>
              <a:off x="9074333" y="4547751"/>
              <a:ext cx="1507357" cy="576000"/>
              <a:chOff x="957943" y="3771584"/>
              <a:chExt cx="1507357" cy="576000"/>
            </a:xfrm>
          </p:grpSpPr>
          <p:pic>
            <p:nvPicPr>
              <p:cNvPr id="52" name="Graphic 51" descr="Document">
                <a:extLst>
                  <a:ext uri="{FF2B5EF4-FFF2-40B4-BE49-F238E27FC236}">
                    <a16:creationId xmlns:a16="http://schemas.microsoft.com/office/drawing/2014/main" id="{23EADCE9-8D6D-73FF-70D9-ECF03CF83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8F14D3-F0A6-778F-5194-25EFF8FB56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utils.py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30D0BAB-116A-F685-B093-B0F45DED66A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571EFD-BE9E-0369-3B35-796C31FC4110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E706E8-678F-C3F4-6D46-7AE2A327B13D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85F9C6-A81E-CB7E-2112-A642E4B4DE9B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F640B3-F727-4D45-172F-E37A542EA2AC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15AFA-A1F0-51AA-D422-EC31274DC923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12178-7876-856B-3F85-8F4CB3A33785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B5F140-D17D-5478-C6AB-0057677E0AF1}"/>
              </a:ext>
            </a:extLst>
          </p:cNvPr>
          <p:cNvCxnSpPr>
            <a:stCxn id="50" idx="0"/>
            <a:endCxn id="58" idx="4"/>
          </p:cNvCxnSpPr>
          <p:nvPr/>
        </p:nvCxnSpPr>
        <p:spPr>
          <a:xfrm flipH="1" flipV="1">
            <a:off x="9933214" y="2299817"/>
            <a:ext cx="2" cy="155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23EA1-0C48-F5C2-2207-3B281B3CA522}"/>
              </a:ext>
            </a:extLst>
          </p:cNvPr>
          <p:cNvSpPr txBox="1"/>
          <p:nvPr/>
        </p:nvSpPr>
        <p:spPr>
          <a:xfrm>
            <a:off x="10113602" y="2809900"/>
            <a:ext cx="12650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utils.py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1855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1332</Words>
  <Application>Microsoft Office PowerPoint</Application>
  <PresentationFormat>Widescreen</PresentationFormat>
  <Paragraphs>388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Een commit maken</vt:lpstr>
      <vt:lpstr>Een commit maken</vt:lpstr>
      <vt:lpstr>Een goede commit…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775</cp:revision>
  <dcterms:created xsi:type="dcterms:W3CDTF">2022-11-09T07:34:24Z</dcterms:created>
  <dcterms:modified xsi:type="dcterms:W3CDTF">2024-10-15T20:12:50Z</dcterms:modified>
</cp:coreProperties>
</file>