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7" r:id="rId4"/>
    <p:sldId id="355" r:id="rId5"/>
    <p:sldId id="358" r:id="rId6"/>
    <p:sldId id="361" r:id="rId7"/>
    <p:sldId id="362" r:id="rId8"/>
    <p:sldId id="383" r:id="rId9"/>
    <p:sldId id="360" r:id="rId10"/>
    <p:sldId id="384" r:id="rId11"/>
    <p:sldId id="268" r:id="rId12"/>
    <p:sldId id="364" r:id="rId13"/>
    <p:sldId id="367" r:id="rId14"/>
    <p:sldId id="368" r:id="rId15"/>
    <p:sldId id="369" r:id="rId16"/>
    <p:sldId id="370" r:id="rId17"/>
    <p:sldId id="380" r:id="rId18"/>
    <p:sldId id="377" r:id="rId19"/>
    <p:sldId id="378" r:id="rId20"/>
    <p:sldId id="379" r:id="rId21"/>
    <p:sldId id="399" r:id="rId22"/>
    <p:sldId id="400" r:id="rId23"/>
    <p:sldId id="401" r:id="rId24"/>
    <p:sldId id="402" r:id="rId25"/>
    <p:sldId id="381" r:id="rId26"/>
    <p:sldId id="385" r:id="rId27"/>
    <p:sldId id="406" r:id="rId28"/>
    <p:sldId id="386" r:id="rId29"/>
    <p:sldId id="357" r:id="rId30"/>
    <p:sldId id="359" r:id="rId31"/>
    <p:sldId id="390" r:id="rId32"/>
    <p:sldId id="407" r:id="rId33"/>
    <p:sldId id="372" r:id="rId34"/>
    <p:sldId id="389" r:id="rId35"/>
    <p:sldId id="391" r:id="rId36"/>
    <p:sldId id="392" r:id="rId37"/>
    <p:sldId id="393" r:id="rId38"/>
    <p:sldId id="408" r:id="rId39"/>
    <p:sldId id="394" r:id="rId40"/>
    <p:sldId id="396" r:id="rId41"/>
    <p:sldId id="405" r:id="rId42"/>
    <p:sldId id="397" r:id="rId43"/>
    <p:sldId id="403" r:id="rId44"/>
    <p:sldId id="398" r:id="rId45"/>
    <p:sldId id="410" r:id="rId46"/>
    <p:sldId id="409" r:id="rId47"/>
    <p:sldId id="404" r:id="rId48"/>
    <p:sldId id="411" r:id="rId49"/>
    <p:sldId id="412" r:id="rId50"/>
    <p:sldId id="413" r:id="rId51"/>
    <p:sldId id="414" r:id="rId52"/>
    <p:sldId id="416" r:id="rId53"/>
    <p:sldId id="415" r:id="rId54"/>
    <p:sldId id="417" r:id="rId55"/>
    <p:sldId id="419" r:id="rId56"/>
    <p:sldId id="420" r:id="rId57"/>
    <p:sldId id="421" r:id="rId58"/>
    <p:sldId id="422" r:id="rId59"/>
    <p:sldId id="423" r:id="rId60"/>
    <p:sldId id="424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89956" autoAdjust="0"/>
  </p:normalViewPr>
  <p:slideViewPr>
    <p:cSldViewPr snapToGrid="0">
      <p:cViewPr varScale="1">
        <p:scale>
          <a:sx n="109" d="100"/>
          <a:sy n="109" d="100"/>
        </p:scale>
        <p:origin x="941" y="91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3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F557-778B-C0B6-DDB9-E97FFA8A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F5377-9624-7827-34F2-B1D618A3B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62E70-4D09-2BDD-52FE-0B4912C5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D23-053D-1EE4-E108-0E7BB20E2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71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0FBB-1F6D-D1BC-3038-094CC566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1ABFE-2E77-7EDF-D8E4-F4C9C1D7F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D77A4-981E-75D2-81B2-F936977C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41C70-F295-3C68-1951-842B55443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584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9E3B-9D0F-12A1-B09D-4389394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892C-CFB5-DCBE-9D63-88B22A456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77A7F-8468-98A6-5EBF-5A4A1F8E6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112A-527C-AB0D-7C22-62C9031F9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58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C7EA-5144-60D4-8797-7913A1176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ED7A-ED9A-D020-57DB-C92678787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B3FAE-6792-1030-9EAD-F268FF01C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of </a:t>
            </a:r>
            <a:r>
              <a:rPr lang="nl-NL"/>
              <a:t>an </a:t>
            </a:r>
            <a:r>
              <a:rPr lang="nl-NL" dirty="0"/>
              <a:t>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8535-C2AB-6600-3705-43E8D555B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388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2114-A585-DB72-51BC-BFF0CB9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CF9B9-5072-F1E8-F709-423FDF1FB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01B9F-4791-39AF-4FC7-7E7A9F172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C22D-0264-2EA9-4A96-1B162A42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5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32C6-9167-1C3B-FE98-2434B8F6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27A3A-22BD-7387-6E4D-C589BC8FD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4650E-6EDC-036C-F6CC-6A27B912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A75C-087B-9859-CC99-E8460D11C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08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686E-96C7-9213-C3F5-DB15686E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5D0B-20C1-08BA-70FB-20E3C3523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AA036-DBE5-310D-57CE-5EA5BDD3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5B85-101B-2858-27A1-D721FF94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987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F7FD-105C-72BF-CC7F-23888C941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0C34A-E123-7569-392B-E49ADFEB6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724E-8383-4E4A-90FD-E3BAF1D0D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E5205-1AA1-1597-BD8D-D515A02E9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814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DEB7-DB35-D040-CEF1-EB0EE8B93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8336D-F29F-30F2-B0F5-20FA07FBF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B11D6-D406-F002-510F-CDC518F3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diff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F6B93-E560-06F5-898C-2BC369C88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855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A9C1-EA00-0BC9-38F1-1A5FA2AE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65360-8235-BC6B-79C3-A6B69650E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6950F-B9FA-7C9B-2429-9DC002F35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 </a:t>
            </a:r>
            <a:r>
              <a:rPr lang="nl-NL" dirty="0" err="1"/>
              <a:t>ignore</a:t>
            </a:r>
            <a:r>
              <a:rPr lang="nl-NL" dirty="0"/>
              <a:t> met data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5242-70CB-CADA-D74B-04DC6B0D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6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983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A4CF-B6FC-513F-1892-4A000B65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5DA4B-7C1F-26AF-3A00-0B36439B7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DBEC0-2D7E-2BF4-BD57-DDC6E25B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8395-4D9A-2E7A-5E97-4CE2763A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141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2569-D68C-908F-786F-0EBEADC4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FCDAB-049D-109A-50F9-F36D34A3F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1609F-389A-8A1B-D37B-9DFB09E0D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4BF08-CB3C-F507-D933-6FFE16F77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197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8B8C-683C-33A7-A552-77A2B04FB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89C89-765B-9FFE-EDC6-489967F43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79E03-D7DC-7B51-F603-A52542057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checkout</a:t>
            </a:r>
            <a:r>
              <a:rPr lang="nl-NL" dirty="0"/>
              <a:t> </a:t>
            </a:r>
            <a:r>
              <a:rPr lang="nl-NL" dirty="0" err="1"/>
              <a:t>commit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E1A6D-B150-3711-7FE2-19EF71F1A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48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F4411-761A-10AD-8537-4DF4248C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EC1B0-562A-EED7-12C9-92A361695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D9EC8-43CC-4B32-88CF-66A8530E9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reset hard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A3F11-F746-728F-87DA-CDFA488E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71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62C4-7B14-01F4-8EC1-95489C89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CE59E-5F43-AF12-CF31-97D411A7E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4AE3A-A796-6656-6EE3-5972656A4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85D81-3FEF-2D36-8982-0E49113D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0835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A4A-6834-D4DA-176F-13BBA01BD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7D8DD-6C23-73F1-5CA4-4EE718A8F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798B5-5DDE-A401-DED1-D6239EBF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933D6-500C-7BAF-0080-8C39A44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536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FF2BF-E153-194F-5A6C-805F7D17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46492-E91E-4E9D-201C-01689AB7F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8F42-76FF-1565-2659-C6C0C4A02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D0118-2E30-52F8-B6BC-2C1945BE9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5941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B1A-342F-2F27-72E8-00445C99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CBC0E-D327-D22F-821B-C714CA263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E9AE8-800A-6E87-0D32-7DAE9F71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HEAD en refs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E885B-EB60-A902-A0FE-A588598F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70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C056-D220-0E5F-624C-81810B70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59917-FABE-98BC-CF2D-FF5ED94C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08EDA-F7CB-76AF-AAF7-421C15F23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5AB0-44F0-3841-298C-B97173EAB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823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FFD1A-D420-F178-A11F-ACF42634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6525D-480F-29D1-3675-3ECC86C19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C2212-47CA-EDF8-0906-9511ED71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24C05-571C-67F5-C118-00AE15641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00CD-3523-D773-049A-3440434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CADC7-EDD6-2422-48C2-D38AE0F9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EB757-10B0-4DEA-D33F-02BDE409B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206B-AE1A-33B2-7768-4913F7C3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520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14B4-337A-6A45-8284-A8B390C5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23279-9C0C-BA63-AD3B-ABBCE45C8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2B6F-25E5-19F4-8C7C-059628E0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3C9DB-E8E7-14E1-5270-8EAD36EDB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437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7E92-E289-6B83-2A18-9CA6DAF74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6FE-E91C-8536-3A52-6EF434E5D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50A30-01E8-53AC-6A06-4B05127B7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E599-86AA-D21A-BEFC-F12544569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282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D051-C53C-FF3A-2B2F-7A444150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7D600-D27A-1F7D-962F-EE6374BB8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5F24-8B2C-1C96-34A7-47E2F3CD5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B578A-E6F1-F3AE-6355-C51ECCE2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3264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F8E0-A8FB-3227-AA64-0BDC721C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F2324-B031-300A-0D23-AACFBDD14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13936-61A2-9248-05F4-DC2B2C570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3267F-0B6F-A738-85E7-433F31140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973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0415-C72B-7669-1D9E-DD407323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B06BF-9ED5-C934-877D-8B4DB70E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8E3-9452-90E7-52CA-BA175C6C1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8B70-B804-2B93-56B0-F26509C0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688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D4F4-DA5A-CBF5-7160-C099EA80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7FEDE-E4D8-6893-B500-DB2559F8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62210-D918-2E5E-EC80-A2293F584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C48F-514E-B2D5-B3B1-2A3C01A17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55455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F7A6-CC6A-8E41-73EF-8FEC8B35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145D-1635-BB26-5750-ACFEB1FF3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F1DA1-38DF-5AF2-EBFE-3B3A57077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1C283-519E-6914-6A11-0420E770F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0522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9E7D-F28F-7CC8-E19B-35799B53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A68F-EE0E-9CE9-F652-D5A6DB75E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0F75-D72D-3F34-F863-95A8732E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D883-1406-BDF8-4A21-BB7CCF94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7182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FC080-57AD-AE11-33EB-20EF8778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1E838-BB65-334E-DBFB-FB0AE943F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80921-8A63-1043-FDC7-2900E20D4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0C5D0-CF81-6F91-CABA-ACB78EFD6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609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316-DFDB-C3A6-ED91-6A5DBD05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BCC7D-E39D-545F-0B5B-B18FFA9F9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25AFD-9D50-E3ED-214B-F43AEE249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82E4-0815-D305-F01E-94CF17BD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29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983F-F8C4-3642-43CA-FC39E2F0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9DE37-0783-483C-DBDB-F31D3BEA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A76E2-91F0-408B-2C07-B8E62DD1F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C2FC-C20C-7109-6F9D-D9DC1C5E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449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5521-FE96-2D8E-AAC9-E456CE04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06791-312D-B6C3-7238-322AAA77E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C890-C85C-62CE-25D9-3E33BCDCA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A204-B3A3-D2DA-EC35-59464151B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0515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36A-2400-1800-BBDF-FC1C9886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C484B-1FBE-9C3D-211D-5CD0AE39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02488-0FF5-1E7D-7357-1E27689D4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45D3-1F62-267C-3B2A-76C62041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768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9371-EC9A-8BB9-4B75-E333955D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866D-85B9-87E6-FA61-AE6C0A06C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40029-8D9B-7F17-B3C5-B2566161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F2DD-9A53-6CEF-BA58-D4F5120C5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9950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3002-20F7-C95A-B110-81D491D5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45DF8-3654-4DFC-3332-E502F975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3D333-D21B-AE11-280E-62ECEA157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8F4FC-BE70-263D-5F62-6A870865C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8380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8B26-24C2-133B-842E-13312F0E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6EEEF-B5B8-FDEA-537E-2A5EF153A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1CB1F-3BF6-CB4A-A341-71149B8B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rebase</a:t>
            </a:r>
            <a:r>
              <a:rPr lang="nl-NL" dirty="0"/>
              <a:t> </a:t>
            </a:r>
            <a:r>
              <a:rPr lang="nl-NL" dirty="0" err="1"/>
              <a:t>merge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80CA-C52D-CCAB-A67D-0A272730F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401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C3C4-26A4-B8A6-7FA3-84A51E6D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8D984-5B37-8E22-79E8-43882E977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61004-01B9-B253-9D31-AD58DD99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CCE51-4DAA-DB45-27B4-8BECFCBD3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48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FE4F3-54F2-8358-496D-C3D406C9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ACB25-F7B5-0814-71C9-9724E8DD5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DC027-A5CE-614B-9DA1-34732408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B8D9E-FDF3-CA26-2939-F0F93325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850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3B62-0F0A-6883-7A69-B4C73570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6188C-3FE9-1F4C-D309-DA16E78B4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29A67-2B6E-BC06-108A-FF9E514EA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FF6B3-B322-BE54-509E-EF2190EAF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1718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29EE-54E0-529B-AEE5-417B1BC4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F5601-40DC-00AF-48E4-683C09075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B1CC6-6B66-4298-947B-B155441DB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8DCD5-EC33-941E-1A0E-660ADF0A5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72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A247-01CC-E0C7-C062-6D1F3107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EC35E-64B1-12E8-C2CC-3571D807B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0FCFC-BB1B-0B1F-1A84-CC66E3609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66C72-3603-3B87-E709-207F91DD2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79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7EE63-AD03-B6E0-2892-15272BFB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47A50-4755-7D87-519D-8E3D9FE5D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CADC0-3BBF-1F8A-B5EC-64C0061D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commit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log.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0645-16E1-D8AE-3A81-532F59D0B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1507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4B9DE-F720-EE06-9D4B-00274794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5F701-DF39-0EB6-4C2D-FC35CDB07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D91D5-F167-ACCC-62C3-20E20357F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CC1D-98EA-F18E-8C52-D5F295D8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58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580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D2FA-25A3-F7DD-9713-7067792F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2B169-32A7-3C1E-2CB9-C4818F6A3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F827B-F299-4E4A-317C-474DB31C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</a:t>
            </a:r>
            <a:r>
              <a:rPr lang="nl-NL" dirty="0" err="1"/>
              <a:t>merge</a:t>
            </a:r>
            <a:r>
              <a:rPr lang="nl-NL" dirty="0"/>
              <a:t> </a:t>
            </a:r>
            <a:r>
              <a:rPr lang="nl-NL" dirty="0" err="1"/>
              <a:t>conflicts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B33BD-A64F-5A05-492A-3B5C55410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60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1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37EC-A545-26B5-6BF6-786C8726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0E23-7E7B-DB1D-01F9-CDBC3994C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59826-98A9-6B9D-1425-D774F750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9369-1D57-E836-02AF-505D51BA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4750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C7D1-96B4-69FA-B6A8-C588B30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94544-D396-07AF-0449-35068CBEF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4866F-7EDD-A9D0-C7CF-85907219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multiple </a:t>
            </a:r>
            <a:r>
              <a:rPr lang="nl-NL" dirty="0" err="1"/>
              <a:t>commits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C5CD-C320-1F03-3781-3AEC1635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56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21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5BA3-5B01-FC49-A6E2-C21F670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7ADC2-C34D-62F6-65C5-6C7D85E25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F7035-9115-EECC-6A6C-440A64DC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0FD2-729D-4321-2AB7-652B656A9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3DEA5-E342-4DB2-B087-D0B9C490B19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1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20/11/2024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5A82-8077-6CB7-FBE6-615E8F2B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760A-912D-0C75-58C5-3A6B55C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CF6E31-A7AC-0D33-370F-F716F332D0B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C710F7-B9CE-3C2B-1D8C-6819917C9D5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ACCED3-725D-2A41-68FA-F9B88F683798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44BFC419-BC76-1197-FD36-493EDD3E6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A06726-FFB3-7A3F-27D8-B0AD7F27408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0B6E35-D8F6-BE05-9772-BE31E4810BAD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9DB663FF-520D-BB5B-5508-FAEE4BB48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ECB33B-8F3E-CAEB-CAA5-2BE2B8517873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31F3C-DA2C-56FD-6E3F-3B5AB9C79CEC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27B63DBF-DADC-DFF9-4ECF-318A37E2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E3F5C2D-B7FB-8672-5BD1-74FAEC8B8E2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75B69B-F3BB-A5DE-00DC-FB0E70122DF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3E193B20-B402-E870-EA4F-32DD05CD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F2134E-8700-DA18-2965-7D5E504A2694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main.py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C829102-5276-4B39-1D7A-4E531F23B91B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42E5D71-70EE-7034-2364-F06A330E48D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C24B3A-5119-EC12-2708-14FC65CE5670}"/>
              </a:ext>
            </a:extLst>
          </p:cNvPr>
          <p:cNvGrpSpPr/>
          <p:nvPr/>
        </p:nvGrpSpPr>
        <p:grpSpPr>
          <a:xfrm>
            <a:off x="5058174" y="4141844"/>
            <a:ext cx="1507357" cy="576000"/>
            <a:chOff x="957943" y="4661615"/>
            <a:chExt cx="1507357" cy="576000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489BDE1E-3597-4059-4F52-86069009B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94330D-1A86-AA10-9E3D-370F37F76F57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utils.py</a:t>
              </a:r>
              <a:endParaRPr lang="en-NL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EA13C6-5964-D54E-1AE6-D79D53B2B220}"/>
              </a:ext>
            </a:extLst>
          </p:cNvPr>
          <p:cNvGrpSpPr/>
          <p:nvPr/>
        </p:nvGrpSpPr>
        <p:grpSpPr>
          <a:xfrm>
            <a:off x="9074332" y="5520910"/>
            <a:ext cx="1674455" cy="576000"/>
            <a:chOff x="957943" y="3152171"/>
            <a:chExt cx="1674455" cy="576000"/>
          </a:xfrm>
        </p:grpSpPr>
        <p:pic>
          <p:nvPicPr>
            <p:cNvPr id="19" name="Graphic 18" descr="Folder">
              <a:extLst>
                <a:ext uri="{FF2B5EF4-FFF2-40B4-BE49-F238E27FC236}">
                  <a16:creationId xmlns:a16="http://schemas.microsoft.com/office/drawing/2014/main" id="{50B6B507-E462-105E-0B2D-930194C29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ED4F69-1EDE-2543-C256-04988E0261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E579D2-074D-BDB2-80D4-B242A26854C8}"/>
              </a:ext>
            </a:extLst>
          </p:cNvPr>
          <p:cNvGrpSpPr/>
          <p:nvPr/>
        </p:nvGrpSpPr>
        <p:grpSpPr>
          <a:xfrm>
            <a:off x="9074332" y="4828944"/>
            <a:ext cx="1507357" cy="576000"/>
            <a:chOff x="957943" y="4661615"/>
            <a:chExt cx="1507357" cy="576000"/>
          </a:xfrm>
        </p:grpSpPr>
        <p:pic>
          <p:nvPicPr>
            <p:cNvPr id="33" name="Graphic 32" descr="Document">
              <a:extLst>
                <a:ext uri="{FF2B5EF4-FFF2-40B4-BE49-F238E27FC236}">
                  <a16:creationId xmlns:a16="http://schemas.microsoft.com/office/drawing/2014/main" id="{5B22AC29-ED70-774E-2CF5-95356916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52E827-0A2A-C37F-E581-B4894C6001A4}"/>
                </a:ext>
              </a:extLst>
            </p:cNvPr>
            <p:cNvSpPr txBox="1"/>
            <p:nvPr/>
          </p:nvSpPr>
          <p:spPr>
            <a:xfrm>
              <a:off x="1603717" y="4764949"/>
              <a:ext cx="861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85000"/>
                    </a:schemeClr>
                  </a:solidFill>
                </a:rPr>
                <a:t>utils.py</a:t>
              </a:r>
              <a:endParaRPr lang="en-NL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53B04D-3937-05B6-7B74-58B9ED328C14}"/>
              </a:ext>
            </a:extLst>
          </p:cNvPr>
          <p:cNvGrpSpPr/>
          <p:nvPr/>
        </p:nvGrpSpPr>
        <p:grpSpPr>
          <a:xfrm>
            <a:off x="8954588" y="3856963"/>
            <a:ext cx="1957251" cy="698685"/>
            <a:chOff x="957943" y="3971109"/>
            <a:chExt cx="1957251" cy="69868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7BE15A-EAD6-3E7A-81DD-128D4FF993D3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F9BF73ED-7F75-AF65-126F-FFCD2AEE6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3D71E2-80F3-0C45-556C-32D57411FF50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65447-39C7-F870-BC1C-B14BB1326C81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CDF23F5-B3EC-C037-B8FC-69FBE50D62DC}"/>
              </a:ext>
            </a:extLst>
          </p:cNvPr>
          <p:cNvSpPr/>
          <p:nvPr/>
        </p:nvSpPr>
        <p:spPr>
          <a:xfrm>
            <a:off x="9771634" y="1977610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530A6C-B139-92E1-D6D5-2ED7B4B18EE6}"/>
              </a:ext>
            </a:extLst>
          </p:cNvPr>
          <p:cNvCxnSpPr>
            <a:cxnSpLocks/>
            <a:stCxn id="40" idx="0"/>
            <a:endCxn id="43" idx="4"/>
          </p:cNvCxnSpPr>
          <p:nvPr/>
        </p:nvCxnSpPr>
        <p:spPr>
          <a:xfrm flipV="1">
            <a:off x="9933214" y="2299817"/>
            <a:ext cx="0" cy="155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48047CD-6DF2-10AC-CB22-A4253BECE80C}"/>
              </a:ext>
            </a:extLst>
          </p:cNvPr>
          <p:cNvSpPr txBox="1"/>
          <p:nvPr/>
        </p:nvSpPr>
        <p:spPr>
          <a:xfrm>
            <a:off x="10113602" y="2809900"/>
            <a:ext cx="1321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modify main.py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0392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Onder de motorkap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97E8-CEB8-2E0C-3911-0201A01B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3F3-2A6F-6167-B54E-C76F81F8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 het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E6A-3DE2-B0A6-49F0-583B7EC64B21}"/>
              </a:ext>
            </a:extLst>
          </p:cNvPr>
          <p:cNvSpPr txBox="1">
            <a:spLocks/>
          </p:cNvSpPr>
          <p:nvPr/>
        </p:nvSpPr>
        <p:spPr>
          <a:xfrm>
            <a:off x="838200" y="1456266"/>
            <a:ext cx="2678723" cy="506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.git/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refs/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remotes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tags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└─ index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CF6AE3-7B88-0096-A645-6C027DF0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73" y="1456266"/>
            <a:ext cx="8054927" cy="49234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Scripts </a:t>
            </a:r>
            <a:r>
              <a:rPr lang="nl-NL" sz="1400" dirty="0">
                <a:cs typeface="Courier New" panose="02070309020205020404" pitchFamily="49" charset="0"/>
              </a:rPr>
              <a:t>om checks uit te voeren op een </a:t>
            </a:r>
            <a:r>
              <a:rPr lang="nl-NL" sz="1400" dirty="0" err="1">
                <a:cs typeface="Courier New" panose="02070309020205020404" pitchFamily="49" charset="0"/>
              </a:rPr>
              <a:t>commit</a:t>
            </a:r>
            <a:r>
              <a:rPr lang="nl-NL" sz="14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Objecten die opgeslagen wijzigingen vastleggen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Verwijzingen naar: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branches</a:t>
            </a: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dirty="0">
                <a:cs typeface="Courier New" panose="02070309020205020404" pitchFamily="49" charset="0"/>
              </a:rPr>
              <a:t>remote servers</a:t>
            </a:r>
            <a:endParaRPr lang="nl-NL" sz="1400" noProof="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endParaRPr lang="nl-NL" sz="1400" dirty="0">
              <a:cs typeface="Courier New" panose="02070309020205020404" pitchFamily="49" charset="0"/>
            </a:endParaRPr>
          </a:p>
          <a:p>
            <a:pPr marL="0">
              <a:spcBef>
                <a:spcPts val="0"/>
              </a:spcBef>
              <a:buFontTx/>
              <a:buChar char="-"/>
            </a:pPr>
            <a:r>
              <a:rPr lang="nl-NL" sz="1400" noProof="0" dirty="0">
                <a:cs typeface="Courier New" panose="02070309020205020404" pitchFamily="49" charset="0"/>
              </a:rPr>
              <a:t>tags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Lokale configuratie, zoals auteursnaam en e-mail.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Beschrijvende informatie over het repository.</a:t>
            </a:r>
            <a:endParaRPr lang="nl-NL" sz="140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noProof="0" dirty="0">
                <a:cs typeface="Courier New" panose="02070309020205020404" pitchFamily="49" charset="0"/>
              </a:rPr>
              <a:t>Verwijzing naar huidige </a:t>
            </a:r>
            <a:r>
              <a:rPr lang="nl-NL" sz="1400" noProof="0" dirty="0" err="1">
                <a:cs typeface="Courier New" panose="02070309020205020404" pitchFamily="49" charset="0"/>
              </a:rPr>
              <a:t>branch</a:t>
            </a:r>
            <a:r>
              <a:rPr lang="nl-NL" sz="1400" noProof="0" dirty="0"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1400" noProof="0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l-NL" sz="1400" dirty="0">
                <a:cs typeface="Courier New" panose="02070309020205020404" pitchFamily="49" charset="0"/>
              </a:rPr>
              <a:t>Index of </a:t>
            </a:r>
            <a:r>
              <a:rPr lang="nl-NL" sz="1400" dirty="0" err="1">
                <a:cs typeface="Courier New" panose="02070309020205020404" pitchFamily="49" charset="0"/>
              </a:rPr>
              <a:t>staging</a:t>
            </a:r>
            <a:r>
              <a:rPr lang="nl-NL" sz="1400" dirty="0">
                <a:cs typeface="Courier New" panose="02070309020205020404" pitchFamily="49" charset="0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334600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6757-25CF-D007-22B8-CDA1CAC7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1C3-4915-A101-B45B-1DCEEF9F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638A57-F43F-19EE-0FE3-7B26DDEE6CB8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171C2-403E-A205-431A-4AB0ADDD2413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92DEF5-439B-1935-A37D-4AAA797D946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FE8E-0912-477F-4349-4C00E99B2B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68A9CD-9B73-E017-7FFE-6DB6B904DA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566C5-D508-3DE5-88BC-D1FF22DCE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91E-FAE0-E18F-0714-A4AE048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4B69F-D50C-DE34-33FA-348E4919705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F7568F-30BA-0DE7-DA49-79CF13BEA97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9A88B-47E5-ED89-B0FF-9EAE2B9A79AE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3B9D5D-0B2E-45C9-D7DE-306247B471B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28826E-D40C-D394-6A01-A2406E25CA8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35082E-05D4-6C19-EBCE-B7E4D22F47F6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DC3E37-0B2B-BE1A-F571-6940D51E8E11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3FBADC-0328-35CC-EF1D-9114D61FD261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CAB62-20A4-B179-FFE2-79C3A6F56F7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7BF39C-3B80-BF82-4D12-57C5CAD687F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5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022-CC12-9099-E084-51AD23BAE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14-0BDF-8203-C780-619163E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F28DC-9D60-446C-2747-24AF41D3CDC7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4991A-B780-B6BA-E0F2-1EB9FA3A3F35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1D3699-E1C8-4575-5320-F05ECA1BACDA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908A9C-7EF6-48EB-A908-C12B1B68BA9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FFB4CB-8F29-8C39-E5DC-C8C2523807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0160B-B7B4-2B58-3A79-EFAC7D51EF1A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1B27-13E1-1187-A1C2-F5D5050504F8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BEC979-47A6-E6EC-E268-A452322C8F08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044B79-B9CF-75FB-0BBC-E85860BDE87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7D425C-F2D6-BCCD-CACE-47FB885FCCC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6AF030-865D-5E2B-ED8C-86E09E4D131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308231" y="2058133"/>
            <a:ext cx="3575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5F4B62-64E0-4D75-83FC-FCF174D7B451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parent.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Ketting</a:t>
            </a:r>
            <a:r>
              <a:rPr lang="en-US" sz="1600" dirty="0">
                <a:solidFill>
                  <a:sysClr val="windowText" lastClr="000000"/>
                </a:solidFill>
              </a:rPr>
              <a:t> van commits.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8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01E0-84A6-DF8F-E452-85CBF8AE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DA7-E302-8D29-0FD8-F347AF37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Anatomie van een </a:t>
            </a:r>
            <a:r>
              <a:rPr lang="nl-NL" sz="3600" dirty="0" err="1"/>
              <a:t>commit</a:t>
            </a:r>
            <a:endParaRPr lang="nl-NL" sz="3600" noProof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4653A3-D517-A07E-7A97-9861681893DF}"/>
              </a:ext>
            </a:extLst>
          </p:cNvPr>
          <p:cNvSpPr/>
          <p:nvPr/>
        </p:nvSpPr>
        <p:spPr>
          <a:xfrm>
            <a:off x="1690469" y="15300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e5f76ad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main"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B47D8A-A9A7-7F1A-4208-31062BBF1B77}"/>
              </a:ext>
            </a:extLst>
          </p:cNvPr>
          <p:cNvSpPr/>
          <p:nvPr/>
        </p:nvSpPr>
        <p:spPr>
          <a:xfrm>
            <a:off x="1690468" y="333386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aa8259c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ACC0E9-22CE-8B32-E3FE-E3B14FCBE282}"/>
              </a:ext>
            </a:extLst>
          </p:cNvPr>
          <p:cNvSpPr/>
          <p:nvPr/>
        </p:nvSpPr>
        <p:spPr>
          <a:xfrm>
            <a:off x="1690468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2f9a147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print("main")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90B31B-380F-7C96-AE12-EAF4047D41B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999349" y="2586249"/>
            <a:ext cx="1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86B32-BAE3-EE7D-BCDF-1620A41626B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9349" y="4390099"/>
            <a:ext cx="0" cy="747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E441CF-FEB0-08A6-D219-E2602016B100}"/>
              </a:ext>
            </a:extLst>
          </p:cNvPr>
          <p:cNvSpPr/>
          <p:nvPr/>
        </p:nvSpPr>
        <p:spPr>
          <a:xfrm>
            <a:off x="7883769" y="153001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commit: a4d185e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tree:  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e5f76ad 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"Create utils"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A7990-B361-0438-FB93-F7EDCB5ED4E5}"/>
              </a:ext>
            </a:extLst>
          </p:cNvPr>
          <p:cNvSpPr/>
          <p:nvPr/>
        </p:nvSpPr>
        <p:spPr>
          <a:xfrm>
            <a:off x="7883768" y="3333866"/>
            <a:ext cx="2617762" cy="12905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tree: 05bd19c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2f9a147 - main.py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a52d036 - utils.py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A58680-5BAF-F4AA-552C-EBE86DF071C3}"/>
              </a:ext>
            </a:extLst>
          </p:cNvPr>
          <p:cNvSpPr/>
          <p:nvPr/>
        </p:nvSpPr>
        <p:spPr>
          <a:xfrm>
            <a:off x="7883767" y="5137716"/>
            <a:ext cx="2617762" cy="10562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blob: a52d036</a:t>
            </a:r>
          </a:p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print("utils")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FECB02-FDED-421E-BD92-DB6ECD39C895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92649" y="282057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70487-AC2F-F11B-06FB-BABDF52C1D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192648" y="4624422"/>
            <a:ext cx="1" cy="51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CE0C540-F829-A614-B70B-0CC077213C4B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rot="10800000" flipV="1">
            <a:off x="4308230" y="3979143"/>
            <a:ext cx="3575538" cy="16866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FDEC1-21A4-1AEF-E98F-0397CD3C65AD}"/>
              </a:ext>
            </a:extLst>
          </p:cNvPr>
          <p:cNvSpPr/>
          <p:nvPr/>
        </p:nvSpPr>
        <p:spPr>
          <a:xfrm>
            <a:off x="4978204" y="2393833"/>
            <a:ext cx="2426675" cy="11324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Verwijzing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naar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en-US" sz="1600" dirty="0">
                <a:solidFill>
                  <a:sysClr val="windowText" lastClr="000000"/>
                </a:solidFill>
              </a:rPr>
              <a:t>.</a:t>
            </a:r>
          </a:p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Niet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dubbel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opgeslagen</a:t>
            </a:r>
            <a:r>
              <a:rPr lang="en-US" sz="1600" dirty="0">
                <a:solidFill>
                  <a:sysClr val="windowText" lastClr="000000"/>
                </a:solidFill>
              </a:rPr>
              <a:t>!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0E680-E13E-A73F-ECB1-CA5A486D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A6AF95-03F9-C1E8-26DE-2F68D8E2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Werk </a:t>
            </a:r>
            <a:r>
              <a:rPr lang="nl-NL" dirty="0" err="1"/>
              <a:t>comitten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0D5A5-ADA1-54E8-47DD-D4B992666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3714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9F1-1FDA-48B7-A1E6-E9503E60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55-0599-B9C5-EBE4-899050E2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E1E95E-431E-A7D3-E6E6-6866BF669D97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B45964-E690-E667-8990-AFB7552470F8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F39801-2873-19A3-FFFD-953AE96EA07C}"/>
              </a:ext>
            </a:extLst>
          </p:cNvPr>
          <p:cNvSpPr/>
          <p:nvPr/>
        </p:nvSpPr>
        <p:spPr>
          <a:xfrm>
            <a:off x="2861604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*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E2692A-0A56-ECA2-D827-F52B05DBC3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124179" y="2283582"/>
            <a:ext cx="0" cy="114541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1DD4B-4D32-DB06-A424-B36DB9E54999}"/>
              </a:ext>
            </a:extLst>
          </p:cNvPr>
          <p:cNvSpPr/>
          <p:nvPr/>
        </p:nvSpPr>
        <p:spPr>
          <a:xfrm>
            <a:off x="2433711" y="5024583"/>
            <a:ext cx="3376247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 --staged &lt;file&gt;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EA392-B717-2257-64B0-433C6A381ECE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121835" y="3945988"/>
            <a:ext cx="0" cy="107859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A650BF-FD8F-024B-8311-E0C4199A62C3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F4710-EAAC-43BC-070E-2F3A47EACCF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D198-BE87-BF5D-FD7E-DC06ABF7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A892-345D-17EE-0485-4D1E3720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</a:t>
            </a:r>
            <a:r>
              <a:rPr lang="nl-NL" sz="3600" dirty="0" err="1"/>
              <a:t>commit</a:t>
            </a:r>
            <a:r>
              <a:rPr lang="nl-NL" sz="3600" dirty="0"/>
              <a:t> maken</a:t>
            </a:r>
            <a:endParaRPr lang="nl-NL" sz="36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5E6CBE-2E40-EC22-A722-574ABF1670F1}"/>
              </a:ext>
            </a:extLst>
          </p:cNvPr>
          <p:cNvSpPr/>
          <p:nvPr/>
        </p:nvSpPr>
        <p:spPr>
          <a:xfrm>
            <a:off x="949569" y="2813539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test.log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DBB8B-BA9A-E9AE-F112-76251F838E4F}"/>
              </a:ext>
            </a:extLst>
          </p:cNvPr>
          <p:cNvSpPr/>
          <p:nvPr/>
        </p:nvSpPr>
        <p:spPr>
          <a:xfrm>
            <a:off x="4893213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lvl="1">
              <a:spcAft>
                <a:spcPts val="600"/>
              </a:spcAft>
            </a:pPr>
            <a:r>
              <a:rPr 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test.log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5F0CD3-05E8-40AC-8CD0-3396619FEEAB}"/>
              </a:ext>
            </a:extLst>
          </p:cNvPr>
          <p:cNvSpPr/>
          <p:nvPr/>
        </p:nvSpPr>
        <p:spPr>
          <a:xfrm>
            <a:off x="8836857" y="2813538"/>
            <a:ext cx="2405576" cy="1681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 algn="ctr">
              <a:spcAft>
                <a:spcPts val="60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./git/objects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  <a:p>
            <a:pPr lvl="1"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utils.py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CB2FAE-CF9F-7AC6-38FA-E188D30D933F}"/>
              </a:ext>
            </a:extLst>
          </p:cNvPr>
          <p:cNvCxnSpPr>
            <a:cxnSpLocks/>
          </p:cNvCxnSpPr>
          <p:nvPr/>
        </p:nvCxnSpPr>
        <p:spPr>
          <a:xfrm flipV="1">
            <a:off x="3355145" y="3429000"/>
            <a:ext cx="1538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2BCB2A6-E631-CEDD-4E74-8996FFAEF84E}"/>
              </a:ext>
            </a:extLst>
          </p:cNvPr>
          <p:cNvSpPr/>
          <p:nvPr/>
        </p:nvSpPr>
        <p:spPr>
          <a:xfrm>
            <a:off x="6786490" y="1564973"/>
            <a:ext cx="2525150" cy="7186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 tIns="108000" rIns="252000" bIns="108000" rtlCol="0" anchor="ctr"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"..."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E909F-F431-D4F9-3702-349E42B7EA97}"/>
              </a:ext>
            </a:extLst>
          </p:cNvPr>
          <p:cNvCxnSpPr/>
          <p:nvPr/>
        </p:nvCxnSpPr>
        <p:spPr>
          <a:xfrm flipH="1">
            <a:off x="3355145" y="3945988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9891EE-1D53-5D5E-9FA5-47D2F05F277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049065" y="2283582"/>
            <a:ext cx="0" cy="137050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DA821E-F570-3D98-375E-8482A22D500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98789" y="3654083"/>
            <a:ext cx="1538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4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Introductie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Wat is git?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git?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Werken met versies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Repository opzetten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Een </a:t>
            </a:r>
            <a:r>
              <a:rPr lang="nl-NL" sz="1600" dirty="0" err="1"/>
              <a:t>commit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gebeurt er in de </a:t>
            </a:r>
            <a:r>
              <a:rPr lang="nl-NL" sz="1600" dirty="0" err="1"/>
              <a:t>repository</a:t>
            </a:r>
            <a:r>
              <a:rPr lang="nl-NL" sz="1600" dirty="0"/>
              <a:t>?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Fouten herstellen.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Aftakkingen aanmaken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Branch</a:t>
            </a:r>
            <a:r>
              <a:rPr lang="nl-NL" sz="1600" dirty="0"/>
              <a:t> aanmaken.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Merge</a:t>
            </a:r>
            <a:r>
              <a:rPr lang="nl-NL" sz="1600" noProof="0" dirty="0"/>
              <a:t> strategieën.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Conflicten oplossen.</a:t>
            </a:r>
          </a:p>
          <a:p>
            <a:pPr lvl="1">
              <a:spcAft>
                <a:spcPts val="600"/>
              </a:spcAft>
            </a:pPr>
            <a:endParaRPr lang="nl-NL" sz="16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1F773-09F8-033D-B9E0-51794CE1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652" y="1226003"/>
            <a:ext cx="3491640" cy="4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4855-B453-50DD-76F3-D3207F5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F3C-59C9-0604-5FEB-E95D26D8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 goede </a:t>
            </a:r>
            <a:r>
              <a:rPr lang="nl-NL" sz="3600" dirty="0" err="1"/>
              <a:t>commit</a:t>
            </a:r>
            <a:r>
              <a:rPr lang="nl-NL" sz="3600" dirty="0"/>
              <a:t>…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4D49-871A-6199-EA83-2BCC023B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Je werk is pas opgeslagen als je een </a:t>
            </a:r>
            <a:r>
              <a:rPr lang="nl-NL" sz="1800" b="1" dirty="0" err="1">
                <a:cs typeface="Courier New" panose="02070309020205020404" pitchFamily="49" charset="0"/>
              </a:rPr>
              <a:t>commit</a:t>
            </a:r>
            <a:r>
              <a:rPr lang="nl-NL" sz="1800" b="1" dirty="0">
                <a:cs typeface="Courier New" panose="02070309020205020404" pitchFamily="49" charset="0"/>
              </a:rPr>
              <a:t> maakt!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Bevat een afgebakend stuk werk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 kleine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 met een duidelijke focus.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Refactor</a:t>
            </a:r>
            <a:r>
              <a:rPr lang="nl-NL" sz="1800" dirty="0">
                <a:cs typeface="Courier New" panose="02070309020205020404" pitchFamily="49" charset="0"/>
              </a:rPr>
              <a:t> van één class of enkele </a:t>
            </a:r>
            <a:r>
              <a:rPr lang="nl-NL" sz="1800" dirty="0" err="1">
                <a:cs typeface="Courier New" panose="02070309020205020404" pitchFamily="49" charset="0"/>
              </a:rPr>
              <a:t>bugfix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Kleine stappen makkelijker te overzien. 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Heeft een duidelijke omschrijving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Omschrijving moet de lading dekken (vgl. </a:t>
            </a:r>
            <a:r>
              <a:rPr lang="nl-NL" sz="1800" noProof="0" dirty="0" err="1">
                <a:cs typeface="Courier New" panose="02070309020205020404" pitchFamily="49" charset="0"/>
              </a:rPr>
              <a:t>docstring</a:t>
            </a:r>
            <a:r>
              <a:rPr lang="nl-NL" sz="1800" noProof="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Makkelijker als </a:t>
            </a:r>
            <a:r>
              <a:rPr lang="nl-NL" sz="1800" noProof="0" dirty="0" err="1"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cs typeface="Courier New" panose="02070309020205020404" pitchFamily="49" charset="0"/>
              </a:rPr>
              <a:t> één duidelijke focus heeft.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Begin met een werkwoord; "</a:t>
            </a:r>
            <a:r>
              <a:rPr lang="nl-NL" sz="1800" dirty="0" err="1">
                <a:cs typeface="Courier New" panose="02070309020205020404" pitchFamily="49" charset="0"/>
              </a:rPr>
              <a:t>Add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docstrings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to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MyClass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AD7044-CD48-5888-7401-3F00C7AE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61" y="1518054"/>
            <a:ext cx="3740039" cy="38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BF36-7466-64FE-6F94-3CA92D6C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F385-69DE-17BB-C8BC-AC4BA6D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085F-9095-B326-E647-2E178912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wijzigingen weergeven met: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rood</a:t>
            </a:r>
            <a:r>
              <a:rPr lang="nl-NL" sz="1800" dirty="0">
                <a:cs typeface="Courier New" panose="02070309020205020404" pitchFamily="49" charset="0"/>
              </a:rPr>
              <a:t>		Verwijderde regels.</a:t>
            </a:r>
          </a:p>
          <a:p>
            <a:pPr marL="0" indent="0">
              <a:buNone/>
            </a:pPr>
            <a:r>
              <a:rPr lang="nl-NL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groen</a:t>
            </a:r>
            <a:r>
              <a:rPr lang="nl-NL" sz="1800" dirty="0">
                <a:cs typeface="Courier New" panose="02070309020205020404" pitchFamily="49" charset="0"/>
              </a:rPr>
              <a:t>	Toegevoegde regels.</a:t>
            </a:r>
          </a:p>
          <a:p>
            <a:pPr marL="0" indent="0">
              <a:buNone/>
            </a:pPr>
            <a:r>
              <a:rPr lang="nl-NL" sz="1800" b="1" noProof="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grijs</a:t>
            </a:r>
            <a:r>
              <a:rPr lang="nl-NL" sz="1800" dirty="0">
                <a:cs typeface="Courier New" panose="02070309020205020404" pitchFamily="49" charset="0"/>
              </a:rPr>
              <a:t>	Ongewijzigde regels.</a:t>
            </a:r>
            <a:endParaRPr lang="nl-NL" sz="1800" b="1" noProof="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Probeert gelijke stukken code zo goed mogelijk te matchen.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 vergelijkt met de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nl-NL" sz="1800" noProof="0" dirty="0">
                <a:cs typeface="Courier New" panose="02070309020205020404" pitchFamily="49" charset="0"/>
              </a:rPr>
              <a:t>, dus doe dit voor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noProof="0" dirty="0"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72A499-45C1-457F-F7F3-A03AD992D5F1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4508E2-C8C4-EB9C-7BB5-4D96433F1377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BF21F325-A5D7-E858-F337-231C340B9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2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D1B2-FB01-8528-BEAB-28A3E616F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F629-E90B-D5C2-D5BD-BBA4164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weergeven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D30A-F0D0-17F9-03A4-01CA10B1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ten opzichte van 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Ten opzichte van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Vergelijken tussen twee </a:t>
            </a:r>
            <a:r>
              <a:rPr lang="nl-NL" sz="1800" noProof="0" dirty="0" err="1">
                <a:cs typeface="Courier New" panose="02070309020205020404" pitchFamily="49" charset="0"/>
              </a:rPr>
              <a:t>commits</a:t>
            </a:r>
            <a:r>
              <a:rPr lang="nl-NL" sz="1800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&lt;file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1D84DB-7B7A-6968-AE51-8CEB82B6EABF}"/>
              </a:ext>
            </a:extLst>
          </p:cNvPr>
          <p:cNvGrpSpPr/>
          <p:nvPr/>
        </p:nvGrpSpPr>
        <p:grpSpPr>
          <a:xfrm>
            <a:off x="8018682" y="1244169"/>
            <a:ext cx="3734875" cy="4180407"/>
            <a:chOff x="8018682" y="1244169"/>
            <a:chExt cx="3734875" cy="41804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56F6E7-D1D3-8ED1-FAF2-05FD580C5AE3}"/>
                </a:ext>
              </a:extLst>
            </p:cNvPr>
            <p:cNvSpPr/>
            <p:nvPr/>
          </p:nvSpPr>
          <p:spPr>
            <a:xfrm>
              <a:off x="8018682" y="1244169"/>
              <a:ext cx="3734875" cy="418040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" name="Picture 5" descr="A screen shot of a computer program&#10;&#10;Description automatically generated">
              <a:extLst>
                <a:ext uri="{FF2B5EF4-FFF2-40B4-BE49-F238E27FC236}">
                  <a16:creationId xmlns:a16="http://schemas.microsoft.com/office/drawing/2014/main" id="{0A1660AC-85F5-2827-4414-1D9E38752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152" y="1618046"/>
              <a:ext cx="3197507" cy="3434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30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3661-DE8B-8DEA-2078-F13BFB49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636-956B-4705-7CD0-11223AC7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258-42A6-F674-69AE-A931851BB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Sommige bestanden wil je niet in je repository, bijvoorbeeld: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Cache bestanden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Data bestanden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Virtuele omgevingen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Elke keer uitsluiten of verwijderen is vermoeiend…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Oplossing: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Tekstbestand met bestanden of paden die uitgesloten zijn.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nl-NL" sz="1800" dirty="0">
                <a:cs typeface="Courier New" panose="02070309020205020404" pitchFamily="49" charset="0"/>
              </a:rPr>
              <a:t>	Commentaar.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>
                <a:cs typeface="Courier New" panose="02070309020205020404" pitchFamily="49" charset="0"/>
              </a:rPr>
              <a:t>	Negeer hele directory.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800" dirty="0">
                <a:cs typeface="Courier New" panose="02070309020205020404" pitchFamily="49" charset="0"/>
              </a:rPr>
              <a:t>	Meerdere willekeurige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800" dirty="0">
                <a:cs typeface="Courier New" panose="02070309020205020404" pitchFamily="49" charset="0"/>
              </a:rPr>
              <a:t>	Set van tekens.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	</a:t>
            </a:r>
            <a:r>
              <a:rPr lang="nl-NL" sz="1800" dirty="0">
                <a:cs typeface="Courier New" panose="02070309020205020404" pitchFamily="49" charset="0"/>
              </a:rPr>
              <a:t>Uitzondering, niet genegeerd.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2FA0C-E1A6-7523-C0BE-0C974703F1A0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447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23232-5F60-C711-4174-C6FA2C6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236C-F0B1-3A56-592A-3D1BC6D0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Bestanden negeren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AE7F-0701-08C1-985E-EDF70FC9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22378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Voordeel: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zit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en is met iedereen gedeeld.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heeft </a:t>
            </a:r>
            <a:r>
              <a:rPr lang="nl-NL" sz="1800" b="1" dirty="0">
                <a:cs typeface="Courier New" panose="02070309020205020404" pitchFamily="49" charset="0"/>
              </a:rPr>
              <a:t>geen enkel effect</a:t>
            </a:r>
            <a:r>
              <a:rPr lang="nl-NL" sz="1800" dirty="0">
                <a:cs typeface="Courier New" panose="02070309020205020404" pitchFamily="49" charset="0"/>
              </a:rPr>
              <a:t> op bestanden die al in het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staan! Soms moet je bestanden eerst verwijderen en dan aan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toevoegen.</a:t>
            </a: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Weetjes: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Elke directory kan een eigen 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hebben.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nl-NL" sz="1800" dirty="0">
                <a:cs typeface="Courier New" panose="02070309020205020404" pitchFamily="49" charset="0"/>
              </a:rPr>
              <a:t> gaat voor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.git/info/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042A5B-C78A-418E-43E4-73599C34A93C}"/>
              </a:ext>
            </a:extLst>
          </p:cNvPr>
          <p:cNvSpPr/>
          <p:nvPr/>
        </p:nvSpPr>
        <p:spPr>
          <a:xfrm>
            <a:off x="8018682" y="1244169"/>
            <a:ext cx="3734875" cy="41804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52000" tIns="252000" rIns="252000" bIns="252000" rtlCol="0" anchor="t" anchorCtr="0"/>
          <a:lstStyle/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Cache files.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Notebook </a:t>
            </a:r>
            <a:r>
              <a:rPr lang="nl-NL" sz="1400" b="0" dirty="0" err="1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checkpoints</a:t>
            </a:r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ipynb_checkpoints</a:t>
            </a:r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b="0" dirty="0">
              <a:solidFill>
                <a:srgbClr val="6A99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Data folder.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data/**</a:t>
            </a:r>
          </a:p>
          <a:p>
            <a:r>
              <a:rPr lang="nl-NL" sz="1400" dirty="0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!data/.</a:t>
            </a:r>
            <a:r>
              <a:rPr lang="nl-NL" sz="1400" dirty="0" err="1">
                <a:solidFill>
                  <a:srgbClr val="CCCC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gitkeep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6A99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Virtual environments.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nl-NL" sz="1400" b="0" dirty="0">
              <a:solidFill>
                <a:srgbClr val="CCCCC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ENV/</a:t>
            </a:r>
          </a:p>
          <a:p>
            <a:r>
              <a:rPr lang="nl-NL" sz="1400" b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nl-NL" sz="1400" b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8202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6922-AFF4-1D03-0903-97AE91BA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9F2B3-AC21-DEB4-82B2-366DB05D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Wijzigingen terugdraaien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09B2E-B59A-E258-83B8-601DB579F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16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F517-2C3E-04C7-5EFE-ED7F8E5F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716-3659-5986-E361-87837FBE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Wijzigingen bestand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478-985B-46B0-F29A-3D57120D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altijd een bestand terughalen uit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HEAD -- &lt;file&gt;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-- &lt;file&gt;</a:t>
            </a: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Overschrijft het bestand zonder waarschuwing!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Kan wijziging opleveren die je moet </a:t>
            </a:r>
            <a:r>
              <a:rPr lang="nl-NL" sz="1800" dirty="0" err="1">
                <a:cs typeface="Courier New" panose="02070309020205020404" pitchFamily="49" charset="0"/>
              </a:rPr>
              <a:t>comitten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De streepjes zijn optioneel.</a:t>
            </a:r>
          </a:p>
        </p:txBody>
      </p:sp>
    </p:spTree>
    <p:extLst>
      <p:ext uri="{BB962C8B-B14F-4D97-AF65-F5344CB8AC3E}">
        <p14:creationId xmlns:p14="http://schemas.microsoft.com/office/powerpoint/2010/main" val="58055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91D6-F772-E745-5D2E-09212EE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C8A4-4486-65AA-1F46-AC8EE3EF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Vorige </a:t>
            </a:r>
            <a:r>
              <a:rPr lang="nl-NL" sz="3600" noProof="0" dirty="0" err="1"/>
              <a:t>commit</a:t>
            </a:r>
            <a:r>
              <a:rPr lang="nl-NL" sz="3600" noProof="0" dirty="0"/>
              <a:t> bekijken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3BD2-4C05-5E2E-D956-0F9D6594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een vorige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bekijken met: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Verplicht: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eerst je lokale wijzigingen!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zit niet meer op een tijdslijn met een naam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800" dirty="0">
                <a:cs typeface="Courier New" panose="02070309020205020404" pitchFamily="49" charset="0"/>
              </a:rPr>
              <a:t>).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Je werkt met een </a:t>
            </a:r>
            <a:r>
              <a:rPr lang="nl-NL" sz="1800" dirty="0" err="1">
                <a:cs typeface="Courier New" panose="02070309020205020404" pitchFamily="49" charset="0"/>
              </a:rPr>
              <a:t>detached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792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D30F-FEC4-D8B0-AD35-A4CB0E81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7C9E-A4CA-7205-99FF-167BCD30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Alle wijzigingen ongedaan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6DAB-B594-79DB-9F1E-AE87315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werkdirectory terugzetten naar de laatste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HEAD</a:t>
            </a: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–hard &lt;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Draait alle lokale wijzigingen terug!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Verwijdert nieuwe bestanden / haalt verwijderde bestanden terug.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Oudere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: draait tijdslijn terug en ontkoppelt nieuwere </a:t>
            </a:r>
            <a:r>
              <a:rPr lang="nl-NL" sz="1800" dirty="0" err="1">
                <a:cs typeface="Courier New" panose="02070309020205020404" pitchFamily="49" charset="0"/>
              </a:rPr>
              <a:t>commits</a:t>
            </a:r>
            <a:r>
              <a:rPr lang="nl-NL" sz="1800" dirty="0">
                <a:cs typeface="Courier New" panose="020703090202050204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5386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Introductie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B893-C6EF-3857-C30A-1CEFF056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B001-0D4C-C0A0-02A7-46081547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02F466-D69F-63DD-E2F2-A15766F15378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E61747-4C7D-39D7-DA69-5DBED9506B5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EA1329-E9B2-66B8-A683-2147A1ED5627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3A849F4-9E22-56EA-AA6C-08CB93425838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3E410D-9089-BC9E-92A0-4FBAEF38428D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main</a:t>
            </a:r>
            <a:endParaRPr lang="en-NL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0C3263-97BC-2BC5-7076-D8AA1169465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2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4CF8-FC23-BCD1-803F-BCFD83C3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3FD-272E-1FBC-5FF0-799BE3E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EF0850-57E5-0A46-F4BE-A4EFE69A974A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BFB2EE-30F8-41CB-8919-8D28F92A406C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4520BE1-9C61-5A26-641B-7E10A82D0D4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022DAA4-8B12-EA28-5045-641173613685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B704E-081D-A1AF-EFBD-99A16FF52D58}"/>
              </a:ext>
            </a:extLst>
          </p:cNvPr>
          <p:cNvSpPr/>
          <p:nvPr/>
        </p:nvSpPr>
        <p:spPr>
          <a:xfrm>
            <a:off x="8243668" y="1945411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Laatste</a:t>
            </a:r>
            <a:r>
              <a:rPr lang="en-US" dirty="0">
                <a:solidFill>
                  <a:sysClr val="windowText" lastClr="000000"/>
                </a:solidFill>
              </a:rPr>
              <a:t> commit is </a:t>
            </a:r>
            <a:r>
              <a:rPr lang="en-US" dirty="0" err="1">
                <a:solidFill>
                  <a:sysClr val="windowText" lastClr="000000"/>
                </a:solidFill>
              </a:rPr>
              <a:t>opgeslagen</a:t>
            </a:r>
            <a:r>
              <a:rPr lang="en-US" dirty="0">
                <a:solidFill>
                  <a:sysClr val="windowText" lastClr="000000"/>
                </a:solidFill>
              </a:rPr>
              <a:t> in de </a:t>
            </a:r>
            <a:r>
              <a:rPr lang="en-US" dirty="0" err="1">
                <a:solidFill>
                  <a:sysClr val="windowText" lastClr="000000"/>
                </a:solidFill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E4DE-5B41-4656-9386-94783B09037A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C03CAB-78ED-278A-8B53-709B790D822D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03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62F6-36B7-1607-1EB9-55521316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ADF4-BD89-DC67-A664-857BC38D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0DA11A-BD12-BE4C-A19F-921D7FEE803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CFC9D30-E0FE-11C0-3B02-A9A8A0BD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7C7213-00BD-E417-D779-FD3FC9DB913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C4AD14D-93F8-49D2-FE07-7A3664F1AB5A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E1212B5-3EDE-43C8-C948-B4D7F263F6C8}"/>
              </a:ext>
            </a:extLst>
          </p:cNvPr>
          <p:cNvSpPr txBox="1"/>
          <p:nvPr/>
        </p:nvSpPr>
        <p:spPr>
          <a:xfrm>
            <a:off x="261901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CF1292-8334-3012-5170-FC75D5A11F6C}"/>
              </a:ext>
            </a:extLst>
          </p:cNvPr>
          <p:cNvCxnSpPr>
            <a:stCxn id="8" idx="2"/>
          </p:cNvCxnSpPr>
          <p:nvPr/>
        </p:nvCxnSpPr>
        <p:spPr>
          <a:xfrm>
            <a:off x="383235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AAAF785-8D72-2035-335A-FBF916EC9E24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FD7B4-BDAB-9AE6-7FCE-6B7CFC042D8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3832357" y="1525099"/>
            <a:ext cx="956603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620CE6D-4636-CD14-6A5D-11DA74948FA9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7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9D1A-C91A-A646-824F-B25917BD6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ED54-A0B3-EFD5-3442-E1AB15EF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7756AD-2AC3-F69A-1E39-D7BF0433D504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7FEF91-F181-BFC5-35E0-0396D1EEA9D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A6295F-8C15-A122-1039-A0BF82CFC39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8128C1-F32D-4F75-4BC7-03A006FD981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F42FDC-B7FE-0694-D955-11CBFEA6251A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AA6EE-7510-0029-A40A-7B70A2505C70}"/>
              </a:ext>
            </a:extLst>
          </p:cNvPr>
          <p:cNvSpPr/>
          <p:nvPr/>
        </p:nvSpPr>
        <p:spPr>
          <a:xfrm>
            <a:off x="8243668" y="738936"/>
            <a:ext cx="2426677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geeft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dat</a:t>
            </a:r>
            <a:r>
              <a:rPr lang="en-US" dirty="0">
                <a:solidFill>
                  <a:sysClr val="windowText" lastClr="000000"/>
                </a:solidFill>
              </a:rPr>
              <a:t> we op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werken</a:t>
            </a:r>
            <a:r>
              <a:rPr lang="en-US" dirty="0">
                <a:solidFill>
                  <a:sysClr val="windowText" lastClr="000000"/>
                </a:solidFill>
              </a:rPr>
              <a:t>.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4DDA-9566-3DC5-91E4-D6A5F05F1257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ECFE98-1A20-37BF-3E76-0F590B00B234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6C01DB-C7F2-5D89-23B9-8F4B8CDADCE8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788960" y="1525099"/>
            <a:ext cx="1055077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CE56ED-F39D-2C3C-4ECA-0D9585DB3A30}"/>
              </a:ext>
            </a:extLst>
          </p:cNvPr>
          <p:cNvSpPr/>
          <p:nvPr/>
        </p:nvSpPr>
        <p:spPr>
          <a:xfrm>
            <a:off x="3892145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6345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135C7-7AA7-FB92-CDB3-72AB6327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E41-980C-BDBA-4C58-DDC6322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CC6883-881C-2EC1-AD76-DE9F1591114B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3B2294-3771-12DE-0ECA-F90B156D3753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4292DE-7E3D-BA69-59B4-E1742DCD7F23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A9C8E7-1AA1-7417-58CB-3E7854701E9D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0FA6501-0834-73AF-A629-B5E8A3050A61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E7E91-8785-8A55-41E0-7D374501452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BE8FF5-DD68-217E-5F50-CEC7CEE4521E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B78E2-1D22-D6BA-1380-A0D132F3E8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7DD26EA-D90E-20DD-9A6C-CDA77E6D761D}"/>
              </a:ext>
            </a:extLst>
          </p:cNvPr>
          <p:cNvSpPr/>
          <p:nvPr/>
        </p:nvSpPr>
        <p:spPr>
          <a:xfrm>
            <a:off x="7775164" y="3880730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develop branch </a:t>
            </a:r>
            <a:r>
              <a:rPr lang="en-US" dirty="0" err="1">
                <a:solidFill>
                  <a:sysClr val="windowText" lastClr="000000"/>
                </a:solidFill>
              </a:rPr>
              <a:t>aan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–b develop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04475-38EE-F958-EC04-D2ADDDAD5D80}"/>
              </a:ext>
            </a:extLst>
          </p:cNvPr>
          <p:cNvSpPr/>
          <p:nvPr/>
        </p:nvSpPr>
        <p:spPr>
          <a:xfrm>
            <a:off x="4947221" y="98675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93AAF-CCC7-0C48-CC18-E8E204F9A12B}"/>
              </a:ext>
            </a:extLst>
          </p:cNvPr>
          <p:cNvCxnSpPr>
            <a:stCxn id="17" idx="2"/>
          </p:cNvCxnSpPr>
          <p:nvPr/>
        </p:nvCxnSpPr>
        <p:spPr>
          <a:xfrm>
            <a:off x="5844036" y="1525099"/>
            <a:ext cx="1" cy="737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42FEA01-260E-CF9A-2B46-DF81E922C747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6001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034B9-99D2-EFCB-F04E-4A4080B9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9286-63BC-FF7F-C8A1-6498855D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Nieuwe </a:t>
            </a:r>
            <a:r>
              <a:rPr lang="nl-NL" sz="3600" noProof="0" dirty="0" err="1"/>
              <a:t>branch</a:t>
            </a:r>
            <a:r>
              <a:rPr lang="nl-NL" sz="3600" noProof="0" dirty="0"/>
              <a:t> maken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8AEBD-292B-26A0-709D-E6545A036196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1C4350-39C7-622F-52B2-887E24F5918F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6914C53-8569-974D-51CE-3A4869753B6B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E964D2-2A72-951D-FFC3-1A487AB336F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D25DFF-9959-D7F3-1FE7-9D56D0A2E3F6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accent6">
                    <a:lumMod val="40000"/>
                    <a:lumOff val="60000"/>
                  </a:schemeClr>
                </a:gs>
                <a:gs pos="6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C72E8A4-8009-23FA-FC42-CFCC7B4700CD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1B69F0-B994-08FD-7D7C-22544DFA4DA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1A4803C-8874-AD64-48ED-B09A32114C0D}"/>
              </a:ext>
            </a:extLst>
          </p:cNvPr>
          <p:cNvSpPr txBox="1"/>
          <p:nvPr/>
        </p:nvSpPr>
        <p:spPr>
          <a:xfrm>
            <a:off x="4506391" y="4195547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92FAE8-D842-6005-C194-CDE31D46E959}"/>
              </a:ext>
            </a:extLst>
          </p:cNvPr>
          <p:cNvCxnSpPr>
            <a:stCxn id="3" idx="0"/>
            <a:endCxn id="58" idx="4"/>
          </p:cNvCxnSpPr>
          <p:nvPr/>
        </p:nvCxnSpPr>
        <p:spPr>
          <a:xfrm flipV="1">
            <a:off x="5844036" y="3565914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16CA87-2714-8613-5B91-CA29D8EC0FA5}"/>
              </a:ext>
            </a:extLst>
          </p:cNvPr>
          <p:cNvSpPr/>
          <p:nvPr/>
        </p:nvSpPr>
        <p:spPr>
          <a:xfrm>
            <a:off x="7775164" y="4929502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Zet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naar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.git/refs/heads/develop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AFCDC1-5202-141A-FD81-DF276021D22F}"/>
              </a:ext>
            </a:extLst>
          </p:cNvPr>
          <p:cNvSpPr/>
          <p:nvPr/>
        </p:nvSpPr>
        <p:spPr>
          <a:xfrm>
            <a:off x="4947220" y="5177316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3872DF-2F99-F1B2-28CD-DC7CDAE3D8EB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5844035" y="4595657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3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48DB-3804-8B92-3B31-AADE527F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61-72C2-D48E-6420-2D865834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53A5AC-5987-508C-59CF-C9D9E614A5AD}"/>
              </a:ext>
            </a:extLst>
          </p:cNvPr>
          <p:cNvGrpSpPr/>
          <p:nvPr/>
        </p:nvGrpSpPr>
        <p:grpSpPr>
          <a:xfrm>
            <a:off x="838200" y="3238594"/>
            <a:ext cx="5984463" cy="322208"/>
            <a:chOff x="1654294" y="2795457"/>
            <a:chExt cx="5984463" cy="3222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40FE99-64CF-FFD8-EF4D-C43FAC4DE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7B82C-B6F1-968D-893F-30ED57360F9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D27FA1-9244-3EA5-3BF6-7F3E2D503AE6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21FADF-9AA4-2E12-98A9-43087ED3EDFF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7C4F9D-868A-3024-AC07-A68B99FC4BBA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7E21E5-265D-39A2-B186-16EDCCBB7C57}"/>
              </a:ext>
            </a:extLst>
          </p:cNvPr>
          <p:cNvSpPr txBox="1"/>
          <p:nvPr/>
        </p:nvSpPr>
        <p:spPr>
          <a:xfrm>
            <a:off x="6897900" y="4877154"/>
            <a:ext cx="26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.git/refs/heads/develop</a:t>
            </a:r>
            <a:endParaRPr lang="en-NL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09A44-9913-F409-B8E8-B32C99FD992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235545" y="4247521"/>
            <a:ext cx="1" cy="629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AA3C19-B89E-8161-C15F-44C36100BDCE}"/>
              </a:ext>
            </a:extLst>
          </p:cNvPr>
          <p:cNvSpPr/>
          <p:nvPr/>
        </p:nvSpPr>
        <p:spPr>
          <a:xfrm>
            <a:off x="7338729" y="5858923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E200BB-1B1B-9C0C-FE50-0AE402DF1ABE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8235544" y="5277264"/>
            <a:ext cx="1" cy="58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3D9AF4-7D94-69D3-C200-85DE3EBB9BE6}"/>
              </a:ext>
            </a:extLst>
          </p:cNvPr>
          <p:cNvSpPr/>
          <p:nvPr/>
        </p:nvSpPr>
        <p:spPr>
          <a:xfrm>
            <a:off x="8078654" y="3925314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79D86F-45AE-CCE7-FBAE-0FD07F06828B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H="1">
            <a:off x="6701093" y="2708857"/>
            <a:ext cx="520504" cy="22346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27907-65E8-2B5A-57D8-37EBAA103D90}"/>
              </a:ext>
            </a:extLst>
          </p:cNvPr>
          <p:cNvSpPr/>
          <p:nvPr/>
        </p:nvSpPr>
        <p:spPr>
          <a:xfrm>
            <a:off x="2650442" y="5051105"/>
            <a:ext cx="3578636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0" dirty="0">
                <a:solidFill>
                  <a:sysClr val="windowText" lastClr="000000"/>
                </a:solidFill>
              </a:rPr>
              <a:t>Nieuwe </a:t>
            </a:r>
            <a:r>
              <a:rPr lang="nl-NL" noProof="0" dirty="0" err="1">
                <a:solidFill>
                  <a:sysClr val="windowText" lastClr="000000"/>
                </a:solidFill>
              </a:rPr>
              <a:t>commits</a:t>
            </a:r>
            <a:r>
              <a:rPr lang="nl-NL" noProof="0" dirty="0">
                <a:solidFill>
                  <a:sysClr val="windowText" lastClr="000000"/>
                </a:solidFill>
              </a:rPr>
              <a:t> landen nu op </a:t>
            </a:r>
            <a:r>
              <a:rPr lang="nl-NL" noProof="0" dirty="0" err="1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noProof="0" dirty="0">
                <a:solidFill>
                  <a:sysClr val="windowText" lastClr="000000"/>
                </a:solidFill>
              </a:rPr>
              <a:t> </a:t>
            </a:r>
            <a:r>
              <a:rPr lang="nl-NL" noProof="0" dirty="0" err="1">
                <a:solidFill>
                  <a:sysClr val="windowText" lastClr="000000"/>
                </a:solidFill>
              </a:rPr>
              <a:t>branch</a:t>
            </a:r>
            <a:endParaRPr lang="nl-NL" noProof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DB403-F4C1-213E-2207-EBC7AEC0C633}"/>
              </a:ext>
            </a:extLst>
          </p:cNvPr>
          <p:cNvSpPr/>
          <p:nvPr/>
        </p:nvSpPr>
        <p:spPr>
          <a:xfrm>
            <a:off x="5682457" y="3243707"/>
            <a:ext cx="323160" cy="322207"/>
          </a:xfrm>
          <a:prstGeom prst="ellipse">
            <a:avLst/>
          </a:prstGeom>
          <a:gradFill>
            <a:gsLst>
              <a:gs pos="40000">
                <a:schemeClr val="accent6">
                  <a:lumMod val="40000"/>
                  <a:lumOff val="60000"/>
                </a:schemeClr>
              </a:gs>
              <a:gs pos="60000">
                <a:schemeClr val="accent5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6724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DB33-7CF1-BDB0-A83A-5920ECBB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FD47-4503-3A49-E76B-0597BE13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97A24-353E-4365-D7DD-13377A95C472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6AC9C9F-C7B9-5C8B-6FEC-6E6930F4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7323EB-920F-50C4-C3BC-92A5D9BFB86C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3A635-36A2-8E58-6B4C-605037917839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0889355-84F3-443B-8F32-B60E1E187DF2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41A13A-9421-4C48-7B35-F4853114D48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E106B8-1F20-5782-8E28-A9A683106B83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4B9C2-A5F1-D93F-DF92-84102A14BC87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Check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een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oudere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uit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checkout &lt;commit&gt;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FBBBD-A726-55A9-DEA2-2C3E5C18CA3C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20A569-4270-355E-72F6-7FE083A09B50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50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6C32A-F975-A959-9CFB-49737318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8D7A-8DA6-7975-E8C9-3E96F89E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4C35AD-2B92-0D89-1599-50CC174A0D7F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82C491-3A21-7AA4-FF4B-C731814304A9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47A7D-A40A-C553-448D-D84A8D0678C5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B006EF-6131-B41F-A594-35FB4870B317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9EDAF6-2C2D-FB5F-B683-778113F21CD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ED08C0-C311-0960-50A7-78A57A07966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DA9D8F-EDB2-9B33-0C00-AE05630B0277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BF8958-8E09-3496-BD41-859596891A1C}"/>
              </a:ext>
            </a:extLst>
          </p:cNvPr>
          <p:cNvSpPr/>
          <p:nvPr/>
        </p:nvSpPr>
        <p:spPr>
          <a:xfrm>
            <a:off x="3399639" y="4225361"/>
            <a:ext cx="3352853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wijst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nu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naar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commit in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plaats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van </a:t>
            </a:r>
            <a:r>
              <a:rPr lang="en-US" dirty="0" err="1">
                <a:solidFill>
                  <a:sysClr val="windowText" lastClr="000000"/>
                </a:solidFill>
                <a:cs typeface="Courier New" panose="02070309020205020404" pitchFamily="49" charset="0"/>
              </a:rPr>
              <a:t>referentie</a:t>
            </a:r>
            <a:r>
              <a:rPr lang="en-US" dirty="0">
                <a:solidFill>
                  <a:sysClr val="windowText" lastClr="000000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4533F-28A5-EBC6-7D1A-1E0E45085EF2}"/>
              </a:ext>
            </a:extLst>
          </p:cNvPr>
          <p:cNvSpPr/>
          <p:nvPr/>
        </p:nvSpPr>
        <p:spPr>
          <a:xfrm>
            <a:off x="920010" y="2196790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16BD7A-3D99-3468-1383-BD8B98E21F4B}"/>
              </a:ext>
            </a:extLst>
          </p:cNvPr>
          <p:cNvCxnSpPr>
            <a:stCxn id="9" idx="2"/>
            <a:endCxn id="56" idx="0"/>
          </p:cNvCxnSpPr>
          <p:nvPr/>
        </p:nvCxnSpPr>
        <p:spPr>
          <a:xfrm>
            <a:off x="1816825" y="2735139"/>
            <a:ext cx="0" cy="50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3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97CB-0612-86D2-B361-386B31C3A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888B-0747-C048-16B0-373FC7A3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3FBBCB-FD2F-424C-6ADD-B8BB0828BB13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62C8818-D5E0-DDBC-8A33-3412037E0306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891139-706A-FC50-3B01-1830750F6FBD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gradFill>
              <a:gsLst>
                <a:gs pos="40000">
                  <a:schemeClr val="bg1"/>
                </a:gs>
                <a:gs pos="6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4E973-B6FB-08E3-C277-741D5E9B8F9B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C514DF9-1585-960A-4434-7C9FA5149CAB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84476D-BBE8-3C4D-D79E-E5E23CC650B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0F7B62-E6D9-435C-E79E-1963EA050BCB}"/>
              </a:ext>
            </a:extLst>
          </p:cNvPr>
          <p:cNvCxnSpPr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45B57-6544-93A3-0E81-FF3AEA817032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Commits </a:t>
            </a:r>
            <a:r>
              <a:rPr lang="en-US" dirty="0" err="1">
                <a:solidFill>
                  <a:sysClr val="windowText" lastClr="000000"/>
                </a:solidFill>
              </a:rPr>
              <a:t>landen</a:t>
            </a:r>
            <a:r>
              <a:rPr lang="en-US" dirty="0">
                <a:solidFill>
                  <a:sysClr val="windowText" lastClr="000000"/>
                </a:solidFill>
              </a:rPr>
              <a:t> op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naamloze</a:t>
            </a:r>
            <a:r>
              <a:rPr lang="en-US" dirty="0">
                <a:solidFill>
                  <a:sysClr val="windowText" lastClr="000000"/>
                </a:solidFill>
              </a:rPr>
              <a:t> branch…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7D2B-95DA-6E5C-9FEB-C9FC7A3CF433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B41E5-E1F1-8E2C-A84B-9B82DE95A734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7803E50-D233-6C62-EA35-870010C9006F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6F49A4-4047-B16D-4925-42F4A8CDE1E1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0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07640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Systeem om versies te beheren…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Vooral geschikt voor </a:t>
            </a:r>
            <a:r>
              <a:rPr lang="nl-NL" sz="1800" u="sng" noProof="0" dirty="0">
                <a:cs typeface="Courier New" panose="02070309020205020404" pitchFamily="49" charset="0"/>
              </a:rPr>
              <a:t>kleine tekstbestanden</a:t>
            </a:r>
            <a:r>
              <a:rPr lang="nl-NL" sz="1800" noProof="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Maakt samenwerken </a:t>
            </a:r>
            <a:r>
              <a:rPr lang="nl-NL" sz="1800" u="sng" dirty="0">
                <a:cs typeface="Courier New" panose="02070309020205020404" pitchFamily="49" charset="0"/>
              </a:rPr>
              <a:t>veel</a:t>
            </a:r>
            <a:r>
              <a:rPr lang="nl-NL" sz="1800" dirty="0">
                <a:cs typeface="Courier New" panose="02070309020205020404" pitchFamily="49" charset="0"/>
              </a:rPr>
              <a:t> eenvoudiger.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Vangnet, programmeren veel minder riskant!</a:t>
            </a:r>
          </a:p>
          <a:p>
            <a:pPr>
              <a:buFontTx/>
              <a:buChar char="-"/>
            </a:pP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Eens in git == altijd in git!</a:t>
            </a:r>
            <a:endParaRPr lang="nl-NL" sz="1800" noProof="0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3E376-AEDC-68AE-167D-F19AD78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15" y="1083734"/>
            <a:ext cx="2967446" cy="459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03D-3E96-FCCA-4245-3861E64A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D00F-2F2B-69EB-39E9-85860723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Nog even: </a:t>
            </a:r>
            <a:r>
              <a:rPr lang="nl-NL" sz="3600" dirty="0" err="1"/>
              <a:t>detached</a:t>
            </a:r>
            <a:r>
              <a:rPr lang="nl-NL" sz="3600" dirty="0"/>
              <a:t> HEAD</a:t>
            </a:r>
            <a:endParaRPr lang="nl-NL" sz="3600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9D5C3D-8E82-687C-9508-CB54D20AA081}"/>
              </a:ext>
            </a:extLst>
          </p:cNvPr>
          <p:cNvGrpSpPr/>
          <p:nvPr/>
        </p:nvGrpSpPr>
        <p:grpSpPr>
          <a:xfrm>
            <a:off x="838200" y="3238594"/>
            <a:ext cx="5984463" cy="327320"/>
            <a:chOff x="1654294" y="2795457"/>
            <a:chExt cx="5984463" cy="32732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812530E-45BC-865B-B368-0ACFD932D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94" y="2956562"/>
              <a:ext cx="598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44EE482-0FDB-5FCE-9641-1438636F2C22}"/>
                </a:ext>
              </a:extLst>
            </p:cNvPr>
            <p:cNvSpPr/>
            <p:nvPr/>
          </p:nvSpPr>
          <p:spPr>
            <a:xfrm>
              <a:off x="2471339" y="2795458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8793DAE-647D-DB4A-C762-9BA13ECA8382}"/>
                </a:ext>
              </a:extLst>
            </p:cNvPr>
            <p:cNvSpPr/>
            <p:nvPr/>
          </p:nvSpPr>
          <p:spPr>
            <a:xfrm>
              <a:off x="4484945" y="2795457"/>
              <a:ext cx="323160" cy="32220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F06213-CD48-E38A-7D8A-7967711F8BC4}"/>
                </a:ext>
              </a:extLst>
            </p:cNvPr>
            <p:cNvSpPr/>
            <p:nvPr/>
          </p:nvSpPr>
          <p:spPr>
            <a:xfrm>
              <a:off x="6498551" y="2800570"/>
              <a:ext cx="323160" cy="3222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21EE6A-340C-5257-7259-90F9EBC9931C}"/>
              </a:ext>
            </a:extLst>
          </p:cNvPr>
          <p:cNvSpPr txBox="1"/>
          <p:nvPr/>
        </p:nvSpPr>
        <p:spPr>
          <a:xfrm>
            <a:off x="4630698" y="2262344"/>
            <a:ext cx="242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.git/refs/heads/main</a:t>
            </a:r>
            <a:endParaRPr lang="en-NL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BC2EB-B098-CE7A-7B26-53598EA2B1C8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844037" y="2662454"/>
            <a:ext cx="0" cy="581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F5822-8AA8-5A34-79D9-FFE536566903}"/>
              </a:ext>
            </a:extLst>
          </p:cNvPr>
          <p:cNvSpPr/>
          <p:nvPr/>
        </p:nvSpPr>
        <p:spPr>
          <a:xfrm>
            <a:off x="4630698" y="4230864"/>
            <a:ext cx="3120600" cy="10339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Maak </a:t>
            </a:r>
            <a:r>
              <a:rPr lang="en-US" dirty="0" err="1">
                <a:solidFill>
                  <a:sysClr val="windowText" lastClr="000000"/>
                </a:solidFill>
              </a:rPr>
              <a:t>een</a:t>
            </a:r>
            <a:r>
              <a:rPr lang="en-US" dirty="0">
                <a:solidFill>
                  <a:sysClr val="windowText" lastClr="000000"/>
                </a:solidFill>
              </a:rPr>
              <a:t> branch met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–c &lt;naam&gt;</a:t>
            </a:r>
            <a:endParaRPr lang="en-NL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2205C-F5F2-C40D-A0F5-B27E57EEB4D4}"/>
              </a:ext>
            </a:extLst>
          </p:cNvPr>
          <p:cNvSpPr/>
          <p:nvPr/>
        </p:nvSpPr>
        <p:spPr>
          <a:xfrm>
            <a:off x="2933616" y="5660615"/>
            <a:ext cx="1793630" cy="5383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.git/HEAD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27D3B-6018-B351-0A74-F88BDF340BAB}"/>
              </a:ext>
            </a:extLst>
          </p:cNvPr>
          <p:cNvCxnSpPr>
            <a:cxnSpLocks/>
            <a:stCxn id="9" idx="0"/>
            <a:endCxn id="3" idx="4"/>
          </p:cNvCxnSpPr>
          <p:nvPr/>
        </p:nvCxnSpPr>
        <p:spPr>
          <a:xfrm flipV="1">
            <a:off x="3830431" y="4908956"/>
            <a:ext cx="0" cy="751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01D715-17C0-7354-0DB3-688E57CCE8C6}"/>
              </a:ext>
            </a:extLst>
          </p:cNvPr>
          <p:cNvSpPr/>
          <p:nvPr/>
        </p:nvSpPr>
        <p:spPr>
          <a:xfrm>
            <a:off x="3668851" y="4586749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11347D8-8008-8947-F027-C4C0B2EB3E3A}"/>
              </a:ext>
            </a:extLst>
          </p:cNvPr>
          <p:cNvCxnSpPr>
            <a:stCxn id="56" idx="4"/>
            <a:endCxn id="3" idx="2"/>
          </p:cNvCxnSpPr>
          <p:nvPr/>
        </p:nvCxnSpPr>
        <p:spPr>
          <a:xfrm rot="16200000" flipH="1">
            <a:off x="2149313" y="3228314"/>
            <a:ext cx="1187051" cy="1852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07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48FE-8950-6BA5-F03C-BA0CC63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D4D-11A9-FF00-12D3-D87812D8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Branches: Samenvatting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F691CB-AD4B-2C69-5B6F-8C0B5B7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zijn: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met een naam.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Referenties die automatisch worden geüpdatet.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maken het mogelijk om: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Namen te geven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Eenvoudig te werken aan verschillende versies.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Beter samen te werken met anderen.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966175-ED13-2AD7-F004-C4BE8A7B58F7}"/>
              </a:ext>
            </a:extLst>
          </p:cNvPr>
          <p:cNvSpPr/>
          <p:nvPr/>
        </p:nvSpPr>
        <p:spPr>
          <a:xfrm>
            <a:off x="8438269" y="2767818"/>
            <a:ext cx="1631853" cy="6611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DEBB3-E99A-3FAC-C642-85B2EA8AA945}"/>
              </a:ext>
            </a:extLst>
          </p:cNvPr>
          <p:cNvSpPr/>
          <p:nvPr/>
        </p:nvSpPr>
        <p:spPr>
          <a:xfrm>
            <a:off x="8438270" y="1406769"/>
            <a:ext cx="1631853" cy="6611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productie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FE04F-87D9-EFCD-2AF3-6A1C97F49D46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9254196" y="2067951"/>
            <a:ext cx="1" cy="69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60BCE2-FB3B-7C5C-FFA8-1F859A54CB4C}"/>
              </a:ext>
            </a:extLst>
          </p:cNvPr>
          <p:cNvSpPr/>
          <p:nvPr/>
        </p:nvSpPr>
        <p:spPr>
          <a:xfrm>
            <a:off x="7432429" y="4270717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179A7ED-E674-02F5-655D-5A16191A8D53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8330418" y="3346938"/>
            <a:ext cx="841717" cy="1005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C7712-E63A-1598-25EE-44A458DA3D07}"/>
              </a:ext>
            </a:extLst>
          </p:cNvPr>
          <p:cNvSpPr/>
          <p:nvPr/>
        </p:nvSpPr>
        <p:spPr>
          <a:xfrm>
            <a:off x="9488657" y="4270718"/>
            <a:ext cx="1631853" cy="661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feature 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C7170B3-ADEF-BD0E-82E6-DBE38CE17CF1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rot="16200000" flipH="1">
            <a:off x="9358531" y="3324665"/>
            <a:ext cx="841718" cy="1050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Graphic 22" descr="Programmer female with solid fill">
            <a:extLst>
              <a:ext uri="{FF2B5EF4-FFF2-40B4-BE49-F238E27FC236}">
                <a16:creationId xmlns:a16="http://schemas.microsoft.com/office/drawing/2014/main" id="{73B31F2A-AC0B-AD31-E680-771B56206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1155" y="5118296"/>
            <a:ext cx="914400" cy="914400"/>
          </a:xfrm>
          <a:prstGeom prst="rect">
            <a:avLst/>
          </a:prstGeom>
        </p:spPr>
      </p:pic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2C6FF18B-AF05-80BF-1F78-22312DC67B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47383" y="5112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98E2-4369-58BF-5F17-AC958580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921DF-B3F4-5A97-74CC-BB389C75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</a:t>
            </a:r>
            <a:r>
              <a:rPr lang="nl-NL" noProof="0" dirty="0" err="1"/>
              <a:t>mergen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3926-3830-5308-64DC-D6648F14B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6076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8939-372B-4803-B318-E57882E5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4A8-BAE2-8100-38E6-CF4723C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Voorbeeld opzet branches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E4035E-769A-9D75-8D11-B9860346536C}"/>
              </a:ext>
            </a:extLst>
          </p:cNvPr>
          <p:cNvCxnSpPr>
            <a:cxnSpLocks/>
          </p:cNvCxnSpPr>
          <p:nvPr/>
        </p:nvCxnSpPr>
        <p:spPr>
          <a:xfrm>
            <a:off x="838200" y="2358690"/>
            <a:ext cx="83339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D2FFF7A-1E63-2B85-C8FE-60891DCFEF2F}"/>
              </a:ext>
            </a:extLst>
          </p:cNvPr>
          <p:cNvSpPr/>
          <p:nvPr/>
        </p:nvSpPr>
        <p:spPr>
          <a:xfrm>
            <a:off x="1655245" y="2197586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1245F-498F-E7F9-F5A6-290D7C528842}"/>
              </a:ext>
            </a:extLst>
          </p:cNvPr>
          <p:cNvSpPr/>
          <p:nvPr/>
        </p:nvSpPr>
        <p:spPr>
          <a:xfrm>
            <a:off x="3668851" y="2197585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BF3426D-72CC-5E07-7202-3F7EEF67E962}"/>
              </a:ext>
            </a:extLst>
          </p:cNvPr>
          <p:cNvCxnSpPr>
            <a:cxnSpLocks/>
            <a:stCxn id="57" idx="4"/>
          </p:cNvCxnSpPr>
          <p:nvPr/>
        </p:nvCxnSpPr>
        <p:spPr>
          <a:xfrm rot="16200000" flipH="1">
            <a:off x="6083732" y="266490"/>
            <a:ext cx="835105" cy="53417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C296E1-BB7C-FD20-22AC-CFA83CE58B02}"/>
              </a:ext>
            </a:extLst>
          </p:cNvPr>
          <p:cNvSpPr txBox="1"/>
          <p:nvPr/>
        </p:nvSpPr>
        <p:spPr>
          <a:xfrm>
            <a:off x="9635889" y="213570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main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DD601-8DF4-EC6E-42CE-730A01FFA77D}"/>
              </a:ext>
            </a:extLst>
          </p:cNvPr>
          <p:cNvSpPr txBox="1"/>
          <p:nvPr/>
        </p:nvSpPr>
        <p:spPr>
          <a:xfrm>
            <a:off x="9635889" y="3170230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EF3C3A-C65C-5139-32AD-DCCE799BACFC}"/>
              </a:ext>
            </a:extLst>
          </p:cNvPr>
          <p:cNvSpPr/>
          <p:nvPr/>
        </p:nvSpPr>
        <p:spPr>
          <a:xfrm>
            <a:off x="5682457" y="318089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12E6091-56AE-79AE-0784-3A035BDEC0B7}"/>
              </a:ext>
            </a:extLst>
          </p:cNvPr>
          <p:cNvCxnSpPr>
            <a:cxnSpLocks/>
            <a:stCxn id="19" idx="4"/>
          </p:cNvCxnSpPr>
          <p:nvPr/>
        </p:nvCxnSpPr>
        <p:spPr>
          <a:xfrm rot="16200000" flipH="1">
            <a:off x="7086555" y="2260584"/>
            <a:ext cx="843066" cy="33281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3944F14-1636-1A63-2738-A2ABB12E9586}"/>
              </a:ext>
            </a:extLst>
          </p:cNvPr>
          <p:cNvSpPr/>
          <p:nvPr/>
        </p:nvSpPr>
        <p:spPr>
          <a:xfrm>
            <a:off x="7508088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597D4-8BBB-AF8D-3926-1E15F0C45F87}"/>
              </a:ext>
            </a:extLst>
          </p:cNvPr>
          <p:cNvSpPr txBox="1"/>
          <p:nvPr/>
        </p:nvSpPr>
        <p:spPr>
          <a:xfrm>
            <a:off x="9631990" y="4137941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C46E48-5405-5A13-3DAB-2DC9DCAB4FED}"/>
              </a:ext>
            </a:extLst>
          </p:cNvPr>
          <p:cNvSpPr/>
          <p:nvPr/>
        </p:nvSpPr>
        <p:spPr>
          <a:xfrm>
            <a:off x="6605411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F1765-DD4C-FB39-36D3-1B557F4BAF35}"/>
              </a:ext>
            </a:extLst>
          </p:cNvPr>
          <p:cNvSpPr/>
          <p:nvPr/>
        </p:nvSpPr>
        <p:spPr>
          <a:xfrm>
            <a:off x="8410765" y="418506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191219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B718-D205-7146-BA27-8394C679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A04F-3DE3-0AC0-F853-B898E6BF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3D781E-5FC6-D5F6-13C1-2D3848A3921B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B83EF3-D8CD-4952-C711-73BBA17FA42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80B0E-7EE2-A482-8A9D-35E18912F267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D04DE-667C-F937-AADE-746E6DF1630E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E4D197-003E-2FF6-4B71-FF7BFF7CDD3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44AE11-74A3-1ED3-1006-9D87494FBB8A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DE6281-3699-FE2E-41BE-C444AA97F2AA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E56F51-0FE3-EB2B-DF50-4F2245025F0C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7E46A8-0488-A9F3-44FB-A1FF0B924EA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5542FF3-3D43-CB80-BD04-63DC1758BF56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13937-A267-AC4C-AC5F-738EA2B98A57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216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1460-89EA-84D2-F866-69BD70E78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6D0D-1B3A-399A-99E3-FFC633E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58429C-92CA-7C7C-08C9-943E50E7666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58F061-F5C4-4255-2C25-338F03EB96A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47EDD-6D8B-9451-BA89-8A5EA677BE68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82716E-F34F-D3B7-16F5-A5F2A51498E6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77562530-6A31-3E65-A160-8DE10101A30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CEE1D5F-1598-0636-9512-16080C610A5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1886CE-C32E-6925-5F55-39CE7E32685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038ABB-B7F6-D5D1-88BA-2D8F658ED69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4122B1-76E1-D24D-375B-2D1595B7A83D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62DCC-DFC8-420D-2835-55E6D33B2F51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4AA55A-49DA-A5E3-718F-F9078B6D50C6}"/>
              </a:ext>
            </a:extLst>
          </p:cNvPr>
          <p:cNvGrpSpPr/>
          <p:nvPr/>
        </p:nvGrpSpPr>
        <p:grpSpPr>
          <a:xfrm>
            <a:off x="2553286" y="5016875"/>
            <a:ext cx="7054949" cy="1372213"/>
            <a:chOff x="991772" y="1847866"/>
            <a:chExt cx="7054949" cy="13722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597AF59-6886-B763-0A68-ADA83BF95F1F}"/>
                </a:ext>
              </a:extLst>
            </p:cNvPr>
            <p:cNvCxnSpPr>
              <a:cxnSpLocks/>
            </p:cNvCxnSpPr>
            <p:nvPr/>
          </p:nvCxnSpPr>
          <p:spPr>
            <a:xfrm>
              <a:off x="991772" y="2018713"/>
              <a:ext cx="927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027968-1EFE-30A8-A508-B8B116BF8DED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CD9358-91C4-DC2D-FB49-8BD0767CD982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90A6885-AF20-BF3A-CEF9-3C6E7C603629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B6EECA-EB75-0B05-C946-98EB1A0B2F08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201B3-182C-851E-5614-35B6570CEE6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E9EE50-8ECA-6808-46D5-594D268402E1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D71FC7-C3A3-84F9-D9F5-EF434217B8C9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888945B-3B47-6373-E2F5-A174860194C5}"/>
              </a:ext>
            </a:extLst>
          </p:cNvPr>
          <p:cNvSpPr/>
          <p:nvPr/>
        </p:nvSpPr>
        <p:spPr>
          <a:xfrm>
            <a:off x="5267608" y="4569369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7C678-E212-09A7-61D8-197CA8E972DA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6299902" y="4942966"/>
            <a:ext cx="0" cy="110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208EA5-CC9C-F9AA-AE5D-20C542770A25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398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E198-0344-6BBC-0F64-52505814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EEA4-0A35-8609-FABB-BBBC204B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Fast</a:t>
            </a:r>
            <a:r>
              <a:rPr lang="nl-NL" sz="3600" dirty="0"/>
              <a:t> forward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B405C4-0FFB-5AFA-A6BE-45CD44379B9A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31E29F-D335-8786-FFC9-52AFB38ED8DF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6660AF-73DC-F2E6-36F0-0828936390B5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4E5C3B-AC1C-82B2-97D0-4E187D32896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07932AE-CC5E-0D7A-7119-57560C744149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6BD4F98-D0B7-929F-4822-488A7FB6AF9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8CCECD-6043-2A48-46D8-123B090A157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967D8E-EEEB-7B9C-9DD3-19B0418A98D3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EBAA1C-64D3-CF97-7B54-EB4827993F0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A9CA833-9853-FDE8-8ABD-17B29ED944B9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A4D7F-DA49-ECDA-188A-19E1F62A1D0E}"/>
              </a:ext>
            </a:extLst>
          </p:cNvPr>
          <p:cNvGrpSpPr/>
          <p:nvPr/>
        </p:nvGrpSpPr>
        <p:grpSpPr>
          <a:xfrm>
            <a:off x="3319085" y="5016875"/>
            <a:ext cx="6289150" cy="1372213"/>
            <a:chOff x="1757571" y="1847866"/>
            <a:chExt cx="6289150" cy="1372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B6E148-FDA1-DC87-B00F-6379EFB2DF9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D2DEE9-E3CE-BDC7-59AF-C31210AE885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63D5969-6416-0AEC-2936-FA6B9FAA2A3F}"/>
                </a:ext>
              </a:extLst>
            </p:cNvPr>
            <p:cNvCxnSpPr>
              <a:cxnSpLocks/>
              <a:stCxn id="6" idx="4"/>
              <a:endCxn id="10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9A416C-6A85-88BD-B370-3E27BBF2111D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EF9564-5441-2E1D-0685-45CED91DD1AD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984D89-CD2F-4033-23FF-9E2704B39C54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D7D549-F42C-13F1-364F-C8A0811401F7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gradFill>
              <a:gsLst>
                <a:gs pos="60000">
                  <a:schemeClr val="accent2">
                    <a:lumMod val="40000"/>
                    <a:lumOff val="60000"/>
                  </a:schemeClr>
                </a:gs>
                <a:gs pos="4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9BA6041-9DB7-9050-72F0-BB3951992B33}"/>
              </a:ext>
            </a:extLst>
          </p:cNvPr>
          <p:cNvSpPr/>
          <p:nvPr/>
        </p:nvSpPr>
        <p:spPr>
          <a:xfrm>
            <a:off x="6107025" y="4573095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5A1D6D-2921-1F22-301A-F984EDCAF9EB}"/>
              </a:ext>
            </a:extLst>
          </p:cNvPr>
          <p:cNvSpPr/>
          <p:nvPr/>
        </p:nvSpPr>
        <p:spPr>
          <a:xfrm>
            <a:off x="2448371" y="1204434"/>
            <a:ext cx="2064587" cy="3735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refs/</a:t>
            </a:r>
            <a:r>
              <a:rPr lang="nl-NL" dirty="0" err="1">
                <a:solidFill>
                  <a:sysClr val="windowText" lastClr="000000"/>
                </a:solidFill>
              </a:rPr>
              <a:t>heads</a:t>
            </a:r>
            <a:r>
              <a:rPr lang="nl-NL" dirty="0">
                <a:solidFill>
                  <a:sysClr val="windowText" lastClr="000000"/>
                </a:solidFill>
              </a:rPr>
              <a:t>/</a:t>
            </a:r>
            <a:r>
              <a:rPr lang="nl-NL" dirty="0" err="1">
                <a:solidFill>
                  <a:sysClr val="windowText" lastClr="000000"/>
                </a:solidFill>
              </a:rPr>
              <a:t>develop</a:t>
            </a:r>
            <a:endParaRPr lang="nl-NL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0AD86A-ECAD-1FE5-82BE-9F77EBEC85E2}"/>
              </a:ext>
            </a:extLst>
          </p:cNvPr>
          <p:cNvSpPr/>
          <p:nvPr/>
        </p:nvSpPr>
        <p:spPr>
          <a:xfrm>
            <a:off x="6977739" y="5033527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036557-7C7E-6B63-9350-44482E7398F9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6461482" y="5194631"/>
            <a:ext cx="516257" cy="1010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6DF9B8-23B8-AC73-AF15-CAF94268A48D}"/>
              </a:ext>
            </a:extLst>
          </p:cNvPr>
          <p:cNvCxnSpPr>
            <a:cxnSpLocks/>
          </p:cNvCxnSpPr>
          <p:nvPr/>
        </p:nvCxnSpPr>
        <p:spPr>
          <a:xfrm>
            <a:off x="2553286" y="5188645"/>
            <a:ext cx="7657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29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6898-CE43-7048-9906-6B0DB8C0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AD1-826F-6ACE-8526-302C70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Standard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2423E2-107F-5300-204C-212D8F3F1B15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DF0F71-4D7C-DD01-9DEA-D74D95830E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D8B-1981-1C70-E4BC-8E0B550CC492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DD2B2C-3A8B-FE93-1237-7DF4BF02D7B3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B5F525AC-5107-45FC-0C39-46774760798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59969-F930-5B1C-F664-70C866635FEB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C9A6A5-B826-7383-4456-CDFEB22D2FB8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D7FFCA6-38F1-8824-31E3-0360799C1519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ACEEF7-5868-FF0C-D578-E7621E83FD0C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FAB6-5F60-3000-45BC-566B1E765E45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DDA3C5-3538-CE2A-9CFF-C8C25B0A8E76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D851619-2539-39BD-96E1-6D03420F2764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621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1B02-BEFF-BD0F-8466-15ADED77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B54F-002E-1A59-A64D-ABEDC835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Standard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3A205-8A0D-15A2-DEAB-A68841B66173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1E1D08-674E-AB51-6A1F-ECC8AB3516D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568F84-D473-1E36-1B84-6BE1078C490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A8ABE6-6976-2B92-EB11-6F7FA7888A3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89F1C3E-DFDA-B326-5171-A0BEE7865F04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6770C10-B21E-82FB-C490-DAC459289522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F859CC-1891-1D1A-1541-B0FEA8C34827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067F20-92ED-058B-05C5-01FF65DEF67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E7E6ED-5C98-588A-3295-5E2F12D10156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A18EFA5-C064-2F28-71B8-599750067713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10ABF0-1596-A80B-5338-976DEAF0FB1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076DF56F-4218-F0DC-49B8-66BDD89304F7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3674B0-99A0-DB55-D662-6BE59EEC3C4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3286" y="5188054"/>
            <a:ext cx="5056856" cy="13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FB819-9514-1CE1-484E-419443086F13}"/>
              </a:ext>
            </a:extLst>
          </p:cNvPr>
          <p:cNvSpPr txBox="1"/>
          <p:nvPr/>
        </p:nvSpPr>
        <p:spPr>
          <a:xfrm>
            <a:off x="7610142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641812-1E08-7B2F-D4EA-DF1E815C2463}"/>
              </a:ext>
            </a:extLst>
          </p:cNvPr>
          <p:cNvSpPr/>
          <p:nvPr/>
        </p:nvSpPr>
        <p:spPr>
          <a:xfrm>
            <a:off x="3319085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A30DA82-7DB1-D7A9-6B67-4521ECB1E429}"/>
              </a:ext>
            </a:extLst>
          </p:cNvPr>
          <p:cNvCxnSpPr>
            <a:cxnSpLocks/>
            <a:stCxn id="9" idx="4"/>
            <a:endCxn id="16" idx="1"/>
          </p:cNvCxnSpPr>
          <p:nvPr/>
        </p:nvCxnSpPr>
        <p:spPr>
          <a:xfrm rot="16200000" flipH="1">
            <a:off x="5119375" y="3717885"/>
            <a:ext cx="848159" cy="41255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0D978FB-C978-4104-378B-5A0BF633C6C9}"/>
              </a:ext>
            </a:extLst>
          </p:cNvPr>
          <p:cNvSpPr/>
          <p:nvPr/>
        </p:nvSpPr>
        <p:spPr>
          <a:xfrm>
            <a:off x="5144716" y="6032043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E2D422-2622-5A7A-BBF2-4419F2DED219}"/>
              </a:ext>
            </a:extLst>
          </p:cNvPr>
          <p:cNvSpPr txBox="1"/>
          <p:nvPr/>
        </p:nvSpPr>
        <p:spPr>
          <a:xfrm>
            <a:off x="7606243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06808D-D8FE-8A5F-9B5F-B64BB92DC27D}"/>
              </a:ext>
            </a:extLst>
          </p:cNvPr>
          <p:cNvSpPr/>
          <p:nvPr/>
        </p:nvSpPr>
        <p:spPr>
          <a:xfrm>
            <a:off x="4151110" y="6044687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56042-ABDD-146F-38E4-AF9C105E4B9D}"/>
              </a:ext>
            </a:extLst>
          </p:cNvPr>
          <p:cNvSpPr/>
          <p:nvPr/>
        </p:nvSpPr>
        <p:spPr>
          <a:xfrm>
            <a:off x="6138322" y="6044686"/>
            <a:ext cx="323160" cy="32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B2546A-95E4-1F06-B4BD-449105090A57}"/>
              </a:ext>
            </a:extLst>
          </p:cNvPr>
          <p:cNvSpPr/>
          <p:nvPr/>
        </p:nvSpPr>
        <p:spPr>
          <a:xfrm>
            <a:off x="5659011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C3DD38-4FE0-6343-F8A7-F7964F330A55}"/>
              </a:ext>
            </a:extLst>
          </p:cNvPr>
          <p:cNvSpPr/>
          <p:nvPr/>
        </p:nvSpPr>
        <p:spPr>
          <a:xfrm>
            <a:off x="698606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2E1FE5-F00E-49AE-A019-759A9F95B06D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6461482" y="5195492"/>
            <a:ext cx="524582" cy="10102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D8656-07C7-E0C7-9D8A-D728F115C9DC}"/>
              </a:ext>
            </a:extLst>
          </p:cNvPr>
          <p:cNvSpPr/>
          <p:nvPr/>
        </p:nvSpPr>
        <p:spPr>
          <a:xfrm>
            <a:off x="8962988" y="4686757"/>
            <a:ext cx="2188498" cy="1030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ysClr val="windowText" lastClr="000000"/>
                </a:solidFill>
              </a:rPr>
              <a:t>merge</a:t>
            </a:r>
            <a:r>
              <a:rPr lang="nl-NL" b="1" dirty="0">
                <a:solidFill>
                  <a:sysClr val="windowText" lastClr="000000"/>
                </a:solidFill>
              </a:rPr>
              <a:t> </a:t>
            </a:r>
            <a:r>
              <a:rPr lang="nl-NL" b="1" dirty="0" err="1">
                <a:solidFill>
                  <a:sysClr val="windowText" lastClr="000000"/>
                </a:solidFill>
              </a:rPr>
              <a:t>commit</a:t>
            </a:r>
            <a:endParaRPr lang="nl-NL" b="1" dirty="0">
              <a:solidFill>
                <a:sysClr val="windowText" lastClr="000000"/>
              </a:solidFill>
            </a:endParaRPr>
          </a:p>
          <a:p>
            <a:pPr algn="ctr"/>
            <a:r>
              <a:rPr lang="nl-NL" dirty="0" err="1">
                <a:solidFill>
                  <a:sysClr val="windowText" lastClr="000000"/>
                </a:solidFill>
              </a:rPr>
              <a:t>parent</a:t>
            </a:r>
            <a:r>
              <a:rPr lang="nl-NL" dirty="0">
                <a:solidFill>
                  <a:sysClr val="windowText" lastClr="000000"/>
                </a:solidFill>
              </a:rPr>
              <a:t>: </a:t>
            </a:r>
            <a:r>
              <a:rPr lang="nl-NL" dirty="0" err="1">
                <a:solidFill>
                  <a:sysClr val="windowText" lastClr="000000"/>
                </a:solidFill>
              </a:rPr>
              <a:t>hash</a:t>
            </a:r>
            <a:r>
              <a:rPr lang="nl-NL" dirty="0">
                <a:solidFill>
                  <a:sysClr val="windowText" lastClr="000000"/>
                </a:solidFill>
              </a:rPr>
              <a:t> B</a:t>
            </a:r>
          </a:p>
          <a:p>
            <a:pPr algn="ctr"/>
            <a:r>
              <a:rPr lang="nl-NL" dirty="0" err="1">
                <a:solidFill>
                  <a:sysClr val="windowText" lastClr="000000"/>
                </a:solidFill>
              </a:rPr>
              <a:t>parent</a:t>
            </a:r>
            <a:r>
              <a:rPr lang="nl-NL" dirty="0">
                <a:solidFill>
                  <a:sysClr val="windowText" lastClr="000000"/>
                </a:solidFill>
              </a:rPr>
              <a:t>: </a:t>
            </a:r>
            <a:r>
              <a:rPr lang="nl-NL" dirty="0" err="1">
                <a:solidFill>
                  <a:sysClr val="windowText" lastClr="000000"/>
                </a:solidFill>
              </a:rPr>
              <a:t>hash</a:t>
            </a:r>
            <a:r>
              <a:rPr lang="nl-NL" dirty="0">
                <a:solidFill>
                  <a:sysClr val="windowText" lastClr="000000"/>
                </a:solidFill>
              </a:rPr>
              <a:t>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969975-10C0-DBDA-9478-7DE16E37E123}"/>
              </a:ext>
            </a:extLst>
          </p:cNvPr>
          <p:cNvCxnSpPr>
            <a:stCxn id="20" idx="6"/>
            <a:endCxn id="24" idx="2"/>
          </p:cNvCxnSpPr>
          <p:nvPr/>
        </p:nvCxnSpPr>
        <p:spPr>
          <a:xfrm>
            <a:off x="5982171" y="5195492"/>
            <a:ext cx="10038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80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17F7-2EB2-7B9D-F10F-96DB9094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570-8C6A-12D1-4B8C-9B1A596B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F99196-99FD-6D5F-8FB2-735F7938B628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F94744-D7D8-EEDC-C942-A64EC7B4399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02283-7CCE-16C1-DD84-785CCAF0ACCA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04D50E-7C8B-8818-1334-E8DE3EE9440A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2AD182D-863D-52BB-9AA7-62C2B0A3C9E6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FDB5F-2299-0617-439D-B4FE241B5313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F7E92C-8051-BD61-003F-4868A6E0734C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0B150A-57E0-335B-50C4-BF638895DA88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149A54-F48F-647B-26CD-0296AC94AB7F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5DE43C9-63B8-FA24-40B4-978FB43C454B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E7AD85-3103-B616-9DF5-18C5978535CE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F9AB28C6-9555-9B2E-A4D5-982BC2B7DFAD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92F7E-C814-F169-5B10-8029DA5EEB2B}"/>
              </a:ext>
            </a:extLst>
          </p:cNvPr>
          <p:cNvCxnSpPr>
            <a:cxnSpLocks/>
          </p:cNvCxnSpPr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47336-8B58-CFC1-C2EA-660D4B86DB6F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000" noProof="0" dirty="0"/>
              <a:t>Tijdslijn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AE9799-E6A2-3F21-584D-FE4CE1996FA1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77E24A7E-8DFF-E7E6-2B32-BA06BAC77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D8FCF5-47CC-4C90-CA9F-04A41B9CB6EA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78E14DE-00F9-D487-739B-CE5126BC54BB}"/>
              </a:ext>
            </a:extLst>
          </p:cNvPr>
          <p:cNvSpPr txBox="1"/>
          <p:nvPr/>
        </p:nvSpPr>
        <p:spPr>
          <a:xfrm>
            <a:off x="3385551" y="2730450"/>
            <a:ext cx="5098682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nl-NL" b="1" noProof="0" dirty="0"/>
              <a:t>git </a:t>
            </a:r>
            <a:r>
              <a:rPr lang="nl-NL" b="1" noProof="0" dirty="0" err="1"/>
              <a:t>init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Nieuwe tijdslijn voor opslaan versies.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Maakt een repository aan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/.git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Monitor wijzigingen in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dirty="0"/>
              <a:t>.</a:t>
            </a:r>
            <a:endParaRPr lang="nl-NL" noProof="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29F01D-585A-F8C4-0656-19C7B62F451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34892" y="2133602"/>
            <a:ext cx="0" cy="59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54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37B6-C17D-D374-177D-43131F22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D20-9F8D-9E7F-F429-02C58090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8CE047-1699-D039-5E3E-654E1E57C0B2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482FC5A-93A7-0DBE-7405-0BD7D9224F8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E38D65-72C1-3B52-8239-3FC76D25959E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88B7AA-49C1-D6A7-0159-9EE082C4B724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1100E9BA-54D0-862A-1A07-3E25E788FE7C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B5B7B3-790D-44C8-75C8-10DCD8A290C1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BE9312-8193-F89C-8134-9A1C528A9691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65CBFE7-DF4F-E878-A62D-AE80C01FD980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F24C4-2376-FD39-FA7C-333558866DB0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857DEF7-3D65-D6F3-3736-65261A0A0D2D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master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51D2F5-0354-2FF0-1240-362FB1FA52A8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26232B6-2F9A-B0E9-AC5B-7CEC368377D2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6C3861-8858-9638-4E54-17A7817E1F7F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41FC99A-606C-8557-9D4F-82AA9C33D936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077DD3-1EF4-FEE6-7ED7-ACCB724EAC81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0FF438E-58C1-46DC-2C08-B702CB34515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90C64-7982-5970-E743-180F6EB6F13E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81724-1C2B-4DAF-6291-4B180338E1CB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EADAF9-486A-5B3A-34C4-7F72CC94F17A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2EE2B3-2BE7-366A-EC01-3474F0F8E64B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F897-2FE0-501E-68E5-04974F075B17}"/>
              </a:ext>
            </a:extLst>
          </p:cNvPr>
          <p:cNvSpPr/>
          <p:nvPr/>
        </p:nvSpPr>
        <p:spPr>
          <a:xfrm>
            <a:off x="2729132" y="5910326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Herschrijf </a:t>
            </a:r>
            <a:r>
              <a:rPr lang="nl-NL" dirty="0" err="1"/>
              <a:t>commits</a:t>
            </a:r>
            <a:r>
              <a:rPr lang="nl-NL" dirty="0"/>
              <a:t> 1 - 3</a:t>
            </a:r>
          </a:p>
        </p:txBody>
      </p:sp>
    </p:spTree>
    <p:extLst>
      <p:ext uri="{BB962C8B-B14F-4D97-AF65-F5344CB8AC3E}">
        <p14:creationId xmlns:p14="http://schemas.microsoft.com/office/powerpoint/2010/main" val="399695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D9-263B-D5A2-F503-E637A2CE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4D9-3FA7-B592-8399-AA46E6AE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Merge</a:t>
            </a:r>
            <a:r>
              <a:rPr lang="nl-NL" sz="3600" dirty="0"/>
              <a:t>: </a:t>
            </a:r>
            <a:r>
              <a:rPr lang="nl-NL" sz="3600" dirty="0" err="1"/>
              <a:t>Rebase</a:t>
            </a:r>
            <a:endParaRPr lang="nl-NL" sz="36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814B0F-E772-5A4F-AF22-C7BCA45C0DA7}"/>
              </a:ext>
            </a:extLst>
          </p:cNvPr>
          <p:cNvGrpSpPr/>
          <p:nvPr/>
        </p:nvGrpSpPr>
        <p:grpSpPr>
          <a:xfrm>
            <a:off x="2553286" y="1636850"/>
            <a:ext cx="7054949" cy="1372213"/>
            <a:chOff x="991772" y="1847866"/>
            <a:chExt cx="7054949" cy="137221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51AF2-7C4F-101F-4835-655D74BF961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991772" y="2018713"/>
              <a:ext cx="5056856" cy="1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43943D-6FC3-DFA1-8938-A5BB86D5AE76}"/>
                </a:ext>
              </a:extLst>
            </p:cNvPr>
            <p:cNvSpPr txBox="1"/>
            <p:nvPr/>
          </p:nvSpPr>
          <p:spPr>
            <a:xfrm>
              <a:off x="6048628" y="1847866"/>
              <a:ext cx="98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/>
                <a:t>develop</a:t>
              </a:r>
              <a:endParaRPr lang="nl-NL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269068-2B1E-6A10-84BB-AE927DC5A1B5}"/>
                </a:ext>
              </a:extLst>
            </p:cNvPr>
            <p:cNvSpPr/>
            <p:nvPr/>
          </p:nvSpPr>
          <p:spPr>
            <a:xfrm>
              <a:off x="1757571" y="1858532"/>
              <a:ext cx="323160" cy="322207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NL" dirty="0"/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FFDBA0A-B433-7F4C-EBE1-1C1376026997}"/>
                </a:ext>
              </a:extLst>
            </p:cNvPr>
            <p:cNvCxnSpPr>
              <a:cxnSpLocks/>
              <a:stCxn id="19" idx="4"/>
              <a:endCxn id="27" idx="1"/>
            </p:cNvCxnSpPr>
            <p:nvPr/>
          </p:nvCxnSpPr>
          <p:spPr>
            <a:xfrm rot="16200000" flipH="1">
              <a:off x="3554603" y="545287"/>
              <a:ext cx="854674" cy="412557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0E487D-DE9E-5E96-425E-2E1550760C56}"/>
                </a:ext>
              </a:extLst>
            </p:cNvPr>
            <p:cNvSpPr/>
            <p:nvPr/>
          </p:nvSpPr>
          <p:spPr>
            <a:xfrm>
              <a:off x="3583202" y="2862702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2834B9-AC77-8E36-EFB8-93C438F9C0C0}"/>
                </a:ext>
              </a:extLst>
            </p:cNvPr>
            <p:cNvSpPr txBox="1"/>
            <p:nvPr/>
          </p:nvSpPr>
          <p:spPr>
            <a:xfrm>
              <a:off x="6044729" y="2850747"/>
              <a:ext cx="2001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feature/unit-tests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527CF2-FFB8-CB13-1E63-4BED72016182}"/>
                </a:ext>
              </a:extLst>
            </p:cNvPr>
            <p:cNvSpPr/>
            <p:nvPr/>
          </p:nvSpPr>
          <p:spPr>
            <a:xfrm>
              <a:off x="2589596" y="2875346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NL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EBEBB4-9BB2-A2BA-C121-DBE91F8F2E3E}"/>
                </a:ext>
              </a:extLst>
            </p:cNvPr>
            <p:cNvSpPr/>
            <p:nvPr/>
          </p:nvSpPr>
          <p:spPr>
            <a:xfrm>
              <a:off x="4576808" y="2875345"/>
              <a:ext cx="323160" cy="32220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NL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9FCC60D-C2D5-35D4-0616-8998283B586B}"/>
              </a:ext>
            </a:extLst>
          </p:cNvPr>
          <p:cNvSpPr/>
          <p:nvPr/>
        </p:nvSpPr>
        <p:spPr>
          <a:xfrm>
            <a:off x="2166425" y="3480331"/>
            <a:ext cx="7441810" cy="880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rebase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master feature/unit-tests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1A94EF-EB58-821E-5FD0-DF92E03E2C37}"/>
              </a:ext>
            </a:extLst>
          </p:cNvPr>
          <p:cNvSpPr/>
          <p:nvPr/>
        </p:nvSpPr>
        <p:spPr>
          <a:xfrm>
            <a:off x="5659011" y="1652136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4DBFF111-20A1-BCEF-4A90-A9816B6ADB5E}"/>
              </a:ext>
            </a:extLst>
          </p:cNvPr>
          <p:cNvSpPr/>
          <p:nvPr/>
        </p:nvSpPr>
        <p:spPr>
          <a:xfrm>
            <a:off x="5474909" y="1413453"/>
            <a:ext cx="778179" cy="774542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5D3D0-191E-5074-AEB7-7D71946D8725}"/>
              </a:ext>
            </a:extLst>
          </p:cNvPr>
          <p:cNvCxnSpPr>
            <a:cxnSpLocks/>
          </p:cNvCxnSpPr>
          <p:nvPr/>
        </p:nvCxnSpPr>
        <p:spPr>
          <a:xfrm>
            <a:off x="1406769" y="5188054"/>
            <a:ext cx="3267305" cy="8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70FFA3-4D2C-35DA-7BAB-A0E80A75F08B}"/>
              </a:ext>
            </a:extLst>
          </p:cNvPr>
          <p:cNvSpPr txBox="1"/>
          <p:nvPr/>
        </p:nvSpPr>
        <p:spPr>
          <a:xfrm>
            <a:off x="7114265" y="5017207"/>
            <a:ext cx="98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5537D6-52FC-0574-4817-97AC3807CBA3}"/>
              </a:ext>
            </a:extLst>
          </p:cNvPr>
          <p:cNvSpPr/>
          <p:nvPr/>
        </p:nvSpPr>
        <p:spPr>
          <a:xfrm>
            <a:off x="2172568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87F397A-F768-716C-5A9E-EC6A7EE2000D}"/>
              </a:ext>
            </a:extLst>
          </p:cNvPr>
          <p:cNvCxnSpPr>
            <a:cxnSpLocks/>
            <a:stCxn id="20" idx="4"/>
            <a:endCxn id="16" idx="1"/>
          </p:cNvCxnSpPr>
          <p:nvPr/>
        </p:nvCxnSpPr>
        <p:spPr>
          <a:xfrm rot="16200000" flipH="1">
            <a:off x="6277251" y="3753417"/>
            <a:ext cx="848159" cy="40545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6B994E1-632D-F954-F6BE-1D7DA2031213}"/>
              </a:ext>
            </a:extLst>
          </p:cNvPr>
          <p:cNvSpPr/>
          <p:nvPr/>
        </p:nvSpPr>
        <p:spPr>
          <a:xfrm>
            <a:off x="6459726" y="6032043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BAD7A-3760-549F-881E-FEDA53F43FE3}"/>
              </a:ext>
            </a:extLst>
          </p:cNvPr>
          <p:cNvSpPr txBox="1"/>
          <p:nvPr/>
        </p:nvSpPr>
        <p:spPr>
          <a:xfrm>
            <a:off x="8728587" y="6020088"/>
            <a:ext cx="2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feature/unit-tests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398C81D-86CE-A91B-F9D8-11D03B35020A}"/>
              </a:ext>
            </a:extLst>
          </p:cNvPr>
          <p:cNvSpPr/>
          <p:nvPr/>
        </p:nvSpPr>
        <p:spPr>
          <a:xfrm>
            <a:off x="5466120" y="6044687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0A0347-D314-F1AC-D342-2B9B1DB962B6}"/>
              </a:ext>
            </a:extLst>
          </p:cNvPr>
          <p:cNvSpPr/>
          <p:nvPr/>
        </p:nvSpPr>
        <p:spPr>
          <a:xfrm>
            <a:off x="7453332" y="6044686"/>
            <a:ext cx="323160" cy="322207"/>
          </a:xfrm>
          <a:prstGeom prst="ellipse">
            <a:avLst/>
          </a:prstGeom>
          <a:gradFill>
            <a:gsLst>
              <a:gs pos="40000">
                <a:schemeClr val="accent1">
                  <a:lumMod val="40000"/>
                  <a:lumOff val="60000"/>
                </a:schemeClr>
              </a:gs>
              <a:gs pos="6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DA2C66-06E7-D692-0327-72C335A257E5}"/>
              </a:ext>
            </a:extLst>
          </p:cNvPr>
          <p:cNvSpPr/>
          <p:nvPr/>
        </p:nvSpPr>
        <p:spPr>
          <a:xfrm>
            <a:off x="4512494" y="5034388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9C46E2-6073-5F1D-42A2-B71A94858FE2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7606243" y="5386539"/>
            <a:ext cx="8669" cy="658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6347183-46AE-B8A9-B955-7570B8ABD564}"/>
              </a:ext>
            </a:extLst>
          </p:cNvPr>
          <p:cNvSpPr/>
          <p:nvPr/>
        </p:nvSpPr>
        <p:spPr>
          <a:xfrm>
            <a:off x="8409713" y="4918580"/>
            <a:ext cx="1609719" cy="566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Fast</a:t>
            </a:r>
            <a:r>
              <a:rPr lang="nl-NL" dirty="0"/>
              <a:t> forward </a:t>
            </a:r>
            <a:r>
              <a:rPr lang="nl-NL" dirty="0" err="1"/>
              <a:t>merge</a:t>
            </a:r>
            <a:r>
              <a:rPr lang="nl-N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10742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8F17F-9DE9-F4F7-38C7-3CC8D403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06F5E-CE4E-5B85-8301-472511F7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Merge</a:t>
            </a:r>
            <a:r>
              <a:rPr lang="nl-NL" noProof="0" dirty="0"/>
              <a:t> conflicten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E6609-517F-ED46-3EC3-4396F6FC3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9506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4A54-78D8-1B64-0B7A-56CC3E9E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6FDC-A28D-62CE-3848-8E830F6B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4A57E-6515-F2BC-F6E0-5CF098CE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staan los van elkaar en kunnen tegelijkertijd wijzigen.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Hierdoor kunnen wijzigingen ontstaan die strijdig met elkaar zijn.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AA0283-E5FB-BBA0-BC2B-E16DADF2D312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utils.py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72155-F66B-8BD5-442F-1923BB00F820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05E1C2-9BEF-6615-2EB9-EFFBCCB8DCB3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tx1"/>
                </a:solidFill>
              </a:rPr>
              <a:t>print(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2D1DFD-09D2-FD32-A96B-F07940640DC2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feature/make-</a:t>
            </a:r>
            <a:r>
              <a:rPr lang="nl-NL" dirty="0" err="1"/>
              <a:t>utils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F7B3F-35DA-96D3-ABD4-F77DEB4B8BAA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8223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9C739-404E-22E9-D61A-28993D04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2951-B381-89E4-7AE6-0A616AA6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50F02E-2EA2-E117-0FAB-AF41B4A7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staan los van elkaar en kunnen tegelijkertijd wijzigen.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Hierdoor kunnen wijzigingen ontstaan die strijdig met elkaar zijn.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Nieuw / gewijzigd / verwijderd bestand op </a:t>
            </a:r>
            <a:r>
              <a:rPr lang="nl-NL" sz="1800" u="sng" dirty="0">
                <a:cs typeface="Courier New" panose="02070309020205020404" pitchFamily="49" charset="0"/>
              </a:rPr>
              <a:t>één </a:t>
            </a:r>
            <a:r>
              <a:rPr lang="nl-NL" sz="1800" u="sng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6C0ACA-9DF2-59CD-AC1E-ABD07A0BD3C2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utils.py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0D65B-0F00-B0B5-0C23-E731C500155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A87AB6-35D6-9BCF-A89C-A4EB234A78DB}"/>
              </a:ext>
            </a:extLst>
          </p:cNvPr>
          <p:cNvSpPr/>
          <p:nvPr/>
        </p:nvSpPr>
        <p:spPr>
          <a:xfrm>
            <a:off x="9321019" y="4304708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tx1"/>
                </a:solidFill>
              </a:rPr>
              <a:t>print(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</a:rPr>
              <a:t>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World"</a:t>
            </a:r>
            <a:r>
              <a:rPr lang="nl-NL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A6AD8-69C5-2721-1391-DFE214520156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DB080C-21EA-BFB1-5147-5B77F89B2E00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utils.py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B63278-81CD-0AE7-7971-718AD21107EA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3ABD1-6F54-F74B-7A08-CEA4A601963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feature/make-</a:t>
            </a:r>
            <a:r>
              <a:rPr lang="nl-NL" dirty="0" err="1"/>
              <a:t>utils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9000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062C-0D2F-ACF4-3D1B-2291FCAA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D2E2-AF92-34F4-4487-FD4E2C21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conflict?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E5D703-13E7-A6E2-B6EE-39357722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Branches staan los van elkaar en kunnen tegelijkertijd wijzigen.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Hierdoor kunnen wijzigingen ontstaan die strijdig met elkaar zijn.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Geen conflict: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Nieuw / gewijzigd / verwijderd bestand op </a:t>
            </a:r>
            <a:r>
              <a:rPr lang="nl-NL" sz="1800" u="sng" dirty="0">
                <a:cs typeface="Courier New" panose="02070309020205020404" pitchFamily="49" charset="0"/>
              </a:rPr>
              <a:t>een </a:t>
            </a:r>
            <a:r>
              <a:rPr lang="nl-NL" sz="1800" u="sng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Wel conflict:</a:t>
            </a: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Bestand dat op </a:t>
            </a:r>
            <a:r>
              <a:rPr lang="nl-NL" sz="1800" u="sng" dirty="0">
                <a:cs typeface="Courier New" panose="02070309020205020404" pitchFamily="49" charset="0"/>
              </a:rPr>
              <a:t>beide branches</a:t>
            </a:r>
            <a:r>
              <a:rPr lang="nl-NL" sz="1800" dirty="0">
                <a:cs typeface="Courier New" panose="02070309020205020404" pitchFamily="49" charset="0"/>
              </a:rPr>
              <a:t> gewijzigd of verwijderd 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8D974-0606-418B-9574-1D7C4ED67403}"/>
              </a:ext>
            </a:extLst>
          </p:cNvPr>
          <p:cNvSpPr/>
          <p:nvPr/>
        </p:nvSpPr>
        <p:spPr>
          <a:xfrm>
            <a:off x="6823417" y="4304708"/>
            <a:ext cx="2032781" cy="9214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utils.py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19ECB4-A9A8-6FDD-4CEB-4677E2596F4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7839808" y="2969811"/>
            <a:ext cx="1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D8FEFC-A7B2-EA6B-A118-ED748ECE2DCE}"/>
              </a:ext>
            </a:extLst>
          </p:cNvPr>
          <p:cNvSpPr/>
          <p:nvPr/>
        </p:nvSpPr>
        <p:spPr>
          <a:xfrm>
            <a:off x="9321019" y="4304708"/>
            <a:ext cx="2032781" cy="12098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rgbClr val="FF0000"/>
                </a:solidFill>
              </a:rPr>
              <a:t>"""</a:t>
            </a:r>
            <a:r>
              <a:rPr lang="nl-NL" sz="1600" dirty="0" err="1">
                <a:solidFill>
                  <a:srgbClr val="FF0000"/>
                </a:solidFill>
              </a:rPr>
              <a:t>Main</a:t>
            </a:r>
            <a:r>
              <a:rPr lang="nl-NL" sz="1600" dirty="0">
                <a:solidFill>
                  <a:srgbClr val="FF0000"/>
                </a:solidFill>
              </a:rPr>
              <a:t> module"""</a:t>
            </a:r>
          </a:p>
          <a:p>
            <a:r>
              <a:rPr lang="nl-NL" sz="1600" dirty="0">
                <a:solidFill>
                  <a:srgbClr val="FF0000"/>
                </a:solidFill>
              </a:rPr>
              <a:t>print("</a:t>
            </a:r>
            <a:r>
              <a:rPr lang="nl-NL" sz="1600" dirty="0" err="1">
                <a:solidFill>
                  <a:srgbClr val="FF0000"/>
                </a:solidFill>
              </a:rPr>
              <a:t>Hello</a:t>
            </a:r>
            <a:r>
              <a:rPr lang="nl-NL" sz="1600" dirty="0">
                <a:solidFill>
                  <a:srgbClr val="FF0000"/>
                </a:solidFill>
              </a:rPr>
              <a:t> World")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2A002D-D2BB-7420-25D9-A35E843220B7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10337410" y="2969811"/>
            <a:ext cx="0" cy="13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092916-D379-2425-F24C-CD9FD4DA0F55}"/>
              </a:ext>
            </a:extLst>
          </p:cNvPr>
          <p:cNvSpPr txBox="1"/>
          <p:nvPr/>
        </p:nvSpPr>
        <p:spPr>
          <a:xfrm>
            <a:off x="8648100" y="5666951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develop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91CCF-989C-1D80-45A6-856ECD950E4A}"/>
              </a:ext>
            </a:extLst>
          </p:cNvPr>
          <p:cNvSpPr/>
          <p:nvPr/>
        </p:nvSpPr>
        <p:spPr>
          <a:xfrm>
            <a:off x="6823418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utils.py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"""Utilities module"""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9B069-A907-08FE-D837-73BD5AC128AF}"/>
              </a:ext>
            </a:extLst>
          </p:cNvPr>
          <p:cNvSpPr/>
          <p:nvPr/>
        </p:nvSpPr>
        <p:spPr>
          <a:xfrm>
            <a:off x="9321019" y="2048321"/>
            <a:ext cx="2032781" cy="9214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NL" sz="1600" b="1" dirty="0"/>
              <a:t>main.py</a:t>
            </a:r>
          </a:p>
          <a:p>
            <a:endParaRPr lang="nl-NL" sz="1600" dirty="0"/>
          </a:p>
          <a:p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"""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 module"""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61178F-E03A-E138-D947-66938BFD2B7B}"/>
              </a:ext>
            </a:extLst>
          </p:cNvPr>
          <p:cNvSpPr txBox="1"/>
          <p:nvPr/>
        </p:nvSpPr>
        <p:spPr>
          <a:xfrm>
            <a:off x="8152228" y="1456267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feature/make-</a:t>
            </a:r>
            <a:r>
              <a:rPr lang="nl-NL" dirty="0" err="1"/>
              <a:t>utils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79540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E543B-55C1-6758-420F-A37CC0D96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84A1-E66F-6898-EE26-CB8481E8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46C58D-5CB0-C7C2-76FB-3B956F08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de wijzigingen.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8F556-B906-F20A-4FB4-377F5FD70207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1 on main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2 on main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from develop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develop</a:t>
            </a:r>
            <a:endParaRPr lang="nl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712057E-EAB4-43CE-A8A5-1735CDEF5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30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A81EF-5338-1130-1E48-B3E226D08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D8F7-CBEA-6B14-5F13-6ED2AFB6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2B00B4-ACD8-E643-4097-5074D9F7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Bij gewijzigde bestanden: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Open bestanden waarin conflicten zijn opgetreden.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Kies per conflict welke wijzigingen je wilt houden.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 de wijzigingen.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>
                <a:cs typeface="Courier New" panose="02070309020205020404" pitchFamily="49" charset="0"/>
              </a:rPr>
              <a:t>Bij verwijderde bestanden:</a:t>
            </a: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Om het bestand te herstellen, gebruik: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&lt;bestand&gt;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Doe niets als je het bestand wilt verwijderen.</a:t>
            </a:r>
          </a:p>
          <a:p>
            <a:pPr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9F6B7C-0B16-A930-2F6D-60B6EED38F25}"/>
              </a:ext>
            </a:extLst>
          </p:cNvPr>
          <p:cNvSpPr/>
          <p:nvPr/>
        </p:nvSpPr>
        <p:spPr>
          <a:xfrm>
            <a:off x="8220985" y="1456267"/>
            <a:ext cx="3132815" cy="21734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1 on main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 2 on main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from develop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develop</a:t>
            </a:r>
            <a:endParaRPr lang="nl-NL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6A6C6FC-A4C5-AB39-FD32-BE383E865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945"/>
          <a:stretch/>
        </p:blipFill>
        <p:spPr>
          <a:xfrm>
            <a:off x="8220983" y="4389738"/>
            <a:ext cx="3132815" cy="15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83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709D0-B0C3-0E48-EE00-90F14C39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0333-0297-528F-F9D8-CF9F9AA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Conflicten oplossen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010C94-9F05-DA33-6E70-6474E7009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Let op: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git checkt alleen of wijzigingen compatible zijn.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Dit betekent </a:t>
            </a:r>
            <a:r>
              <a:rPr lang="nl-NL" sz="1800" u="sng" dirty="0">
                <a:cs typeface="Courier New" panose="02070309020205020404" pitchFamily="49" charset="0"/>
              </a:rPr>
              <a:t>niet</a:t>
            </a:r>
            <a:r>
              <a:rPr lang="nl-NL" sz="1800" dirty="0">
                <a:cs typeface="Courier New" panose="02070309020205020404" pitchFamily="49" charset="0"/>
              </a:rPr>
              <a:t> dat je code goed integreert en werkt!</a:t>
            </a:r>
          </a:p>
          <a:p>
            <a:pPr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Gebruik hiervoor een </a:t>
            </a:r>
            <a:r>
              <a:rPr lang="nl-NL" sz="1800" dirty="0" err="1">
                <a:cs typeface="Courier New" panose="02070309020205020404" pitchFamily="49" charset="0"/>
              </a:rPr>
              <a:t>linter</a:t>
            </a:r>
            <a:r>
              <a:rPr lang="nl-NL" sz="1800" dirty="0">
                <a:cs typeface="Courier New" panose="02070309020205020404" pitchFamily="49" charset="0"/>
              </a:rPr>
              <a:t> en unit tests.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1765E-C9DF-1CB3-D0CA-E414FE1F25B9}"/>
              </a:ext>
            </a:extLst>
          </p:cNvPr>
          <p:cNvSpPr/>
          <p:nvPr/>
        </p:nvSpPr>
        <p:spPr>
          <a:xfrm>
            <a:off x="7195624" y="1456267"/>
            <a:ext cx="4234375" cy="19727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develop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BAFDF-C2C8-27D4-3F29-E8A0138196B1}"/>
              </a:ext>
            </a:extLst>
          </p:cNvPr>
          <p:cNvSpPr/>
          <p:nvPr/>
        </p:nvSpPr>
        <p:spPr>
          <a:xfrm>
            <a:off x="7195624" y="4505253"/>
            <a:ext cx="4234375" cy="16717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72000" rIns="288000" bIns="7200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mean(ages,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153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8C513-936A-1EAB-7785-33C1B6BF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7E2C0-8474-54CA-8F63-21F447CF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Samenvatting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8BB568-9283-7220-4E18-6185FED8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77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8F72-1018-A374-59EC-E5982E6B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0BB8-F3D5-C15A-36A5-148888F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8CC9C8-41E4-8ED5-F33D-77B88947A3D8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DF61E-D40E-984B-0EB5-97B278D7E3D0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71CF18-A3C9-56E6-066B-537EC9F63680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12C46469-741B-F29D-791B-8B6B807B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2EDA3-1FD7-A499-46B6-23D2C96D0D67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FA173D-6C41-F395-2080-B4997D451445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6815D5-39FB-7E97-8F91-F3CF9919B38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EFEF1C8-3FC6-F2E3-099E-811640792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C51A31-0692-C702-5DF6-4FD8481BB9E1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4A44BC-2994-8BBC-2604-ECF43FE0FE6B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2DA8AB-DCFA-A4AF-2BAD-B12DCD286EE4}"/>
              </a:ext>
            </a:extLst>
          </p:cNvPr>
          <p:cNvSpPr txBox="1"/>
          <p:nvPr/>
        </p:nvSpPr>
        <p:spPr>
          <a:xfrm>
            <a:off x="3557126" y="3401880"/>
            <a:ext cx="4755531" cy="161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status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noProof="0" dirty="0"/>
              <a:t>Geeft wijzigingen weer in </a:t>
            </a:r>
            <a:r>
              <a:rPr lang="nl-NL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work_dir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Nieuwe / gewijzigde / verwijderde bestanden.</a:t>
            </a:r>
          </a:p>
          <a:p>
            <a:pPr marL="285750" indent="-285750">
              <a:buFontTx/>
              <a:buChar char="-"/>
            </a:pPr>
            <a:r>
              <a:rPr lang="nl-NL" noProof="0" dirty="0"/>
              <a:t>Alleen bestanden, geen folders.</a:t>
            </a:r>
          </a:p>
          <a:p>
            <a:endParaRPr lang="nl-NL" noProof="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B3E93-81AB-0CDF-EB2A-9BD5244A07A2}"/>
              </a:ext>
            </a:extLst>
          </p:cNvPr>
          <p:cNvCxnSpPr>
            <a:cxnSpLocks/>
          </p:cNvCxnSpPr>
          <p:nvPr/>
        </p:nvCxnSpPr>
        <p:spPr>
          <a:xfrm>
            <a:off x="2915194" y="4209111"/>
            <a:ext cx="641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886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3A8E-AF03-D3BD-C11D-DE29C79B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6D41-5602-4F88-B5AF-67584E1A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Repo</a:t>
            </a:r>
            <a:r>
              <a:rPr lang="nl-NL" sz="3600" noProof="0" dirty="0"/>
              <a:t> maken &amp; </a:t>
            </a:r>
            <a:r>
              <a:rPr lang="nl-NL" sz="3600" noProof="0" dirty="0" err="1"/>
              <a:t>committen</a:t>
            </a:r>
            <a:endParaRPr lang="nl-NL" sz="3600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A062CA-3D31-FB0E-8FEF-BF44ED8BA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520398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Nieuw lokaal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 aanmaken: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toevoegen aan de index: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weghalen uit de index: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reset &lt;file&gt;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Wijzigingen weghalen uit de index: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–m "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Decripte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103758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3910-9679-150B-CB6E-42E7CBAC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CD9-44C9-BC1E-AD18-F187CE92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39F70D-2F2F-F44F-AF01-A33F17D21782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6463FE-30A3-A962-A596-633326F5522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8C5853-D5D6-119E-8155-E29C96DE965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C4DD546B-D140-43B2-EBF2-001E99F23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15ABC4-D83C-1975-8BBA-E5F98041593F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E61E66-898B-BEEE-898B-D7ACBA9DF8A4}"/>
              </a:ext>
            </a:extLst>
          </p:cNvPr>
          <p:cNvGrpSpPr/>
          <p:nvPr/>
        </p:nvGrpSpPr>
        <p:grpSpPr>
          <a:xfrm>
            <a:off x="957943" y="3859769"/>
            <a:ext cx="1957251" cy="698685"/>
            <a:chOff x="957943" y="3971109"/>
            <a:chExt cx="1957251" cy="6986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5812D2-EC1E-8D9B-8127-E68EC30D1C7C}"/>
                </a:ext>
              </a:extLst>
            </p:cNvPr>
            <p:cNvGrpSpPr/>
            <p:nvPr/>
          </p:nvGrpSpPr>
          <p:grpSpPr>
            <a:xfrm>
              <a:off x="1077686" y="4041541"/>
              <a:ext cx="1595521" cy="576000"/>
              <a:chOff x="957943" y="3771584"/>
              <a:chExt cx="1595521" cy="576000"/>
            </a:xfrm>
          </p:grpSpPr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0A08164B-B9CB-C4D8-1C0A-E4E76F71F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600EB8-C681-C12F-9CE5-A196B93A6F6E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949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main.py</a:t>
                </a:r>
                <a:endParaRPr lang="en-NL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F0C4ED-6AAF-660C-9146-6E469F878BC5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3D8485C-2F75-D730-2311-0BF41F596CF7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F030A-4BD4-CD22-814B-74C2B64D1F85}"/>
              </a:ext>
            </a:extLst>
          </p:cNvPr>
          <p:cNvCxnSpPr>
            <a:stCxn id="16" idx="0"/>
            <a:endCxn id="56" idx="4"/>
          </p:cNvCxnSpPr>
          <p:nvPr/>
        </p:nvCxnSpPr>
        <p:spPr>
          <a:xfrm flipH="1" flipV="1">
            <a:off x="1936568" y="2294705"/>
            <a:ext cx="1" cy="156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A331EA-14E0-2EC6-BF15-71D590338EE9}"/>
              </a:ext>
            </a:extLst>
          </p:cNvPr>
          <p:cNvSpPr txBox="1"/>
          <p:nvPr/>
        </p:nvSpPr>
        <p:spPr>
          <a:xfrm>
            <a:off x="2117416" y="2821370"/>
            <a:ext cx="12694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main.py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3904-F1BD-A17C-08D8-161A4882919F}"/>
              </a:ext>
            </a:extLst>
          </p:cNvPr>
          <p:cNvSpPr txBox="1"/>
          <p:nvPr/>
        </p:nvSpPr>
        <p:spPr>
          <a:xfrm>
            <a:off x="4230954" y="241597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dirty="0"/>
              <a:t> selecteer je wijzigingen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dirty="0"/>
              <a:t> leg je wijzigingen vast.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A15B2-BC42-C89B-81CD-8605C76479A1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3386866" y="3077237"/>
            <a:ext cx="844088" cy="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0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C48-E4DB-93EC-E894-32BA7DC7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5DCA-DA9F-2A8E-FD56-785AC27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774F70-1A9A-EE45-B032-F3ED393F2743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8E8DDD-38A7-3BA6-6FB6-00BAF4FE7B33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E39A03-ADF0-D80C-258D-B1606844B342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640F4D26-9281-16D5-CCE3-190A2C407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BF9F16-E376-9CBE-92D5-6F7FF3EADE96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AD33C5-A28E-4FE8-2FA7-D8FA788F6B42}"/>
              </a:ext>
            </a:extLst>
          </p:cNvPr>
          <p:cNvGrpSpPr/>
          <p:nvPr/>
        </p:nvGrpSpPr>
        <p:grpSpPr>
          <a:xfrm>
            <a:off x="1077686" y="4835363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C26DE595-5A04-D500-461A-0B5DB453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2358E8-01B7-7B94-A083-2EBCA42394FE}"/>
                </a:ext>
              </a:extLst>
            </p:cNvPr>
            <p:cNvSpPr txBox="1"/>
            <p:nvPr/>
          </p:nvSpPr>
          <p:spPr>
            <a:xfrm>
              <a:off x="1603717" y="3874918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FE32EAA-D8C1-E4C3-54CA-EABF4AE95491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6FE3B-DCD2-9A60-50ED-B44C29BB4BF9}"/>
              </a:ext>
            </a:extLst>
          </p:cNvPr>
          <p:cNvSpPr txBox="1"/>
          <p:nvPr/>
        </p:nvSpPr>
        <p:spPr>
          <a:xfrm>
            <a:off x="4230954" y="2634029"/>
            <a:ext cx="4434744" cy="132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log</a:t>
            </a:r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Laat geschiedenis van de tijdslijn zien</a:t>
            </a:r>
            <a:r>
              <a:rPr lang="nl-NL" noProof="0" dirty="0"/>
              <a:t>.</a:t>
            </a:r>
          </a:p>
          <a:p>
            <a:pPr marL="285750" indent="-285750">
              <a:buFontTx/>
              <a:buChar char="-"/>
            </a:pPr>
            <a:r>
              <a:rPr lang="nl-NL" dirty="0"/>
              <a:t>Alle </a:t>
            </a:r>
            <a:r>
              <a:rPr lang="nl-NL" dirty="0" err="1"/>
              <a:t>commits</a:t>
            </a:r>
            <a:r>
              <a:rPr lang="nl-NL" dirty="0"/>
              <a:t>, laatste bovenaan.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553ED1-6C22-32C9-E705-ECDE89A4004E}"/>
              </a:ext>
            </a:extLst>
          </p:cNvPr>
          <p:cNvCxnSpPr>
            <a:stCxn id="56" idx="4"/>
            <a:endCxn id="3" idx="1"/>
          </p:cNvCxnSpPr>
          <p:nvPr/>
        </p:nvCxnSpPr>
        <p:spPr>
          <a:xfrm rot="16200000" flipH="1">
            <a:off x="2583470" y="1647803"/>
            <a:ext cx="1000582" cy="2294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5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D05F-2AD1-63A4-C32B-F6515E4E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F35-BACD-ABC6-94D5-709B1B1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B8FA54-6BFB-8957-1D77-C2687793F39D}"/>
              </a:ext>
            </a:extLst>
          </p:cNvPr>
          <p:cNvCxnSpPr/>
          <p:nvPr/>
        </p:nvCxnSpPr>
        <p:spPr>
          <a:xfrm>
            <a:off x="957943" y="2133602"/>
            <a:ext cx="99538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6B6CB2-BBDC-4CD9-949F-6B4CB320B3FE}"/>
              </a:ext>
            </a:extLst>
          </p:cNvPr>
          <p:cNvSpPr txBox="1"/>
          <p:nvPr/>
        </p:nvSpPr>
        <p:spPr>
          <a:xfrm>
            <a:off x="957943" y="1349829"/>
            <a:ext cx="995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Tijdslijn</a:t>
            </a:r>
            <a:endParaRPr lang="en-NL" sz="2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9C535-4D36-17A6-FBA4-44541DA0F209}"/>
              </a:ext>
            </a:extLst>
          </p:cNvPr>
          <p:cNvGrpSpPr/>
          <p:nvPr/>
        </p:nvGrpSpPr>
        <p:grpSpPr>
          <a:xfrm>
            <a:off x="1077686" y="5520910"/>
            <a:ext cx="1674455" cy="576000"/>
            <a:chOff x="957943" y="3152171"/>
            <a:chExt cx="1674455" cy="576000"/>
          </a:xfrm>
        </p:grpSpPr>
        <p:pic>
          <p:nvPicPr>
            <p:cNvPr id="11" name="Graphic 10" descr="Folder">
              <a:extLst>
                <a:ext uri="{FF2B5EF4-FFF2-40B4-BE49-F238E27FC236}">
                  <a16:creationId xmlns:a16="http://schemas.microsoft.com/office/drawing/2014/main" id="{BF1BF2D6-F3FA-66FF-0D23-C1798F94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088DEB-7C3F-FA54-0559-A01B6BABBCF5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477B58-D342-3503-4D7C-6F21E1CB0240}"/>
              </a:ext>
            </a:extLst>
          </p:cNvPr>
          <p:cNvGrpSpPr/>
          <p:nvPr/>
        </p:nvGrpSpPr>
        <p:grpSpPr>
          <a:xfrm>
            <a:off x="1077686" y="4832258"/>
            <a:ext cx="1595521" cy="576000"/>
            <a:chOff x="957943" y="3771584"/>
            <a:chExt cx="1595521" cy="576000"/>
          </a:xfrm>
        </p:grpSpPr>
        <p:pic>
          <p:nvPicPr>
            <p:cNvPr id="8" name="Graphic 7" descr="Document">
              <a:extLst>
                <a:ext uri="{FF2B5EF4-FFF2-40B4-BE49-F238E27FC236}">
                  <a16:creationId xmlns:a16="http://schemas.microsoft.com/office/drawing/2014/main" id="{77D4196B-853F-8E50-0616-41D6EB5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7943" y="3771584"/>
              <a:ext cx="576000" cy="57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A49F7-AD0C-314D-6F40-AD89ADCF59B9}"/>
                </a:ext>
              </a:extLst>
            </p:cNvPr>
            <p:cNvSpPr txBox="1"/>
            <p:nvPr/>
          </p:nvSpPr>
          <p:spPr>
            <a:xfrm>
              <a:off x="1603717" y="3881952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main.py</a:t>
              </a:r>
              <a:endParaRPr lang="en-NL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DB2B7-0E66-A6C5-DA2F-DFF45252B802}"/>
              </a:ext>
            </a:extLst>
          </p:cNvPr>
          <p:cNvGrpSpPr/>
          <p:nvPr/>
        </p:nvGrpSpPr>
        <p:grpSpPr>
          <a:xfrm>
            <a:off x="5076009" y="5520910"/>
            <a:ext cx="1674455" cy="576000"/>
            <a:chOff x="957943" y="3152171"/>
            <a:chExt cx="1674455" cy="576000"/>
          </a:xfrm>
        </p:grpSpPr>
        <p:pic>
          <p:nvPicPr>
            <p:cNvPr id="31" name="Graphic 30" descr="Folder">
              <a:extLst>
                <a:ext uri="{FF2B5EF4-FFF2-40B4-BE49-F238E27FC236}">
                  <a16:creationId xmlns:a16="http://schemas.microsoft.com/office/drawing/2014/main" id="{A74C84AE-2425-5919-91BB-9DFE4335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943" y="3152171"/>
              <a:ext cx="576000" cy="576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87212B-E54C-7125-F84B-92B666BDB13D}"/>
                </a:ext>
              </a:extLst>
            </p:cNvPr>
            <p:cNvSpPr txBox="1"/>
            <p:nvPr/>
          </p:nvSpPr>
          <p:spPr>
            <a:xfrm>
              <a:off x="1608271" y="3255505"/>
              <a:ext cx="10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work_dir</a:t>
              </a:r>
              <a:endParaRPr lang="en-NL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F9D5F7-B039-0D1C-1839-2DF33A475A62}"/>
              </a:ext>
            </a:extLst>
          </p:cNvPr>
          <p:cNvGrpSpPr/>
          <p:nvPr/>
        </p:nvGrpSpPr>
        <p:grpSpPr>
          <a:xfrm>
            <a:off x="5076009" y="4828944"/>
            <a:ext cx="1595521" cy="576000"/>
            <a:chOff x="957943" y="4661615"/>
            <a:chExt cx="1595521" cy="576000"/>
          </a:xfrm>
        </p:grpSpPr>
        <p:pic>
          <p:nvPicPr>
            <p:cNvPr id="29" name="Graphic 28" descr="Document">
              <a:extLst>
                <a:ext uri="{FF2B5EF4-FFF2-40B4-BE49-F238E27FC236}">
                  <a16:creationId xmlns:a16="http://schemas.microsoft.com/office/drawing/2014/main" id="{153EDBFE-BC1C-DF6B-4C5A-A47DBCFB7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943" y="4661615"/>
              <a:ext cx="576000" cy="576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122047-102E-1F73-7A9A-1E80D0635C6F}"/>
                </a:ext>
              </a:extLst>
            </p:cNvPr>
            <p:cNvSpPr txBox="1"/>
            <p:nvPr/>
          </p:nvSpPr>
          <p:spPr>
            <a:xfrm>
              <a:off x="1603717" y="4764949"/>
              <a:ext cx="949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main.py</a:t>
              </a:r>
              <a:endParaRPr lang="en-NL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E94ACC41-106C-752A-BE0A-FE07148869B4}"/>
              </a:ext>
            </a:extLst>
          </p:cNvPr>
          <p:cNvSpPr/>
          <p:nvPr/>
        </p:nvSpPr>
        <p:spPr>
          <a:xfrm>
            <a:off x="1774988" y="1972498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09329CE-AE8C-C91D-609B-8543D477581D}"/>
              </a:ext>
            </a:extLst>
          </p:cNvPr>
          <p:cNvSpPr/>
          <p:nvPr/>
        </p:nvSpPr>
        <p:spPr>
          <a:xfrm>
            <a:off x="5772840" y="1972497"/>
            <a:ext cx="323160" cy="32220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A27AF5-355B-DC76-7410-6819B614FFEB}"/>
              </a:ext>
            </a:extLst>
          </p:cNvPr>
          <p:cNvCxnSpPr>
            <a:cxnSpLocks/>
            <a:stCxn id="23" idx="0"/>
            <a:endCxn id="57" idx="4"/>
          </p:cNvCxnSpPr>
          <p:nvPr/>
        </p:nvCxnSpPr>
        <p:spPr>
          <a:xfrm flipV="1">
            <a:off x="5934420" y="2294704"/>
            <a:ext cx="0" cy="1569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5CC9BE-79FC-BA22-2D5F-D873AFF3A8A2}"/>
              </a:ext>
            </a:extLst>
          </p:cNvPr>
          <p:cNvSpPr txBox="1"/>
          <p:nvPr/>
        </p:nvSpPr>
        <p:spPr>
          <a:xfrm>
            <a:off x="6115280" y="2809900"/>
            <a:ext cx="12133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commit:</a:t>
            </a:r>
          </a:p>
          <a:p>
            <a:r>
              <a:rPr lang="en-US" sz="1400" dirty="0"/>
              <a:t>create utils.py</a:t>
            </a:r>
            <a:endParaRPr lang="en-N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9B5E7-8430-3489-C990-0B3E19F8AB57}"/>
              </a:ext>
            </a:extLst>
          </p:cNvPr>
          <p:cNvSpPr txBox="1"/>
          <p:nvPr/>
        </p:nvSpPr>
        <p:spPr>
          <a:xfrm>
            <a:off x="7561519" y="3859769"/>
            <a:ext cx="4093563" cy="13431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nl-NL" b="1" noProof="0" dirty="0"/>
              <a:t>git </a:t>
            </a:r>
            <a:r>
              <a:rPr lang="nl-NL" b="1" noProof="0" dirty="0" err="1"/>
              <a:t>add</a:t>
            </a:r>
            <a:r>
              <a:rPr lang="nl-NL" b="1" noProof="0" dirty="0"/>
              <a:t> &amp; </a:t>
            </a:r>
            <a:r>
              <a:rPr lang="nl-NL" b="1" noProof="0" dirty="0" err="1"/>
              <a:t>commit</a:t>
            </a:r>
            <a:endParaRPr lang="nl-NL" b="1" noProof="0" dirty="0"/>
          </a:p>
          <a:p>
            <a:endParaRPr lang="nl-NL" noProof="0" dirty="0"/>
          </a:p>
          <a:p>
            <a:pPr marL="285750" indent="-285750">
              <a:buFontTx/>
              <a:buChar char="-"/>
            </a:pPr>
            <a:r>
              <a:rPr lang="nl-NL" dirty="0"/>
              <a:t>Alleen wijzigingen worden vastgelegd.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  <a:r>
              <a:rPr lang="nl-NL" dirty="0"/>
              <a:t> wordt niet opgeslagen.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585FE6-1441-4CB8-922B-402B8E277E43}"/>
              </a:ext>
            </a:extLst>
          </p:cNvPr>
          <p:cNvCxnSpPr>
            <a:cxnSpLocks/>
            <a:stCxn id="3" idx="0"/>
            <a:endCxn id="18" idx="3"/>
          </p:cNvCxnSpPr>
          <p:nvPr/>
        </p:nvCxnSpPr>
        <p:spPr>
          <a:xfrm rot="16200000" flipV="1">
            <a:off x="8074334" y="2325802"/>
            <a:ext cx="788259" cy="22796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757228-1302-6400-D2DC-537FC6D9D77F}"/>
              </a:ext>
            </a:extLst>
          </p:cNvPr>
          <p:cNvGrpSpPr/>
          <p:nvPr/>
        </p:nvGrpSpPr>
        <p:grpSpPr>
          <a:xfrm>
            <a:off x="4955794" y="3864612"/>
            <a:ext cx="1957251" cy="698685"/>
            <a:chOff x="957943" y="3971109"/>
            <a:chExt cx="1957251" cy="6986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A18685-633C-2703-0F84-5F78A16DDC07}"/>
                </a:ext>
              </a:extLst>
            </p:cNvPr>
            <p:cNvGrpSpPr/>
            <p:nvPr/>
          </p:nvGrpSpPr>
          <p:grpSpPr>
            <a:xfrm>
              <a:off x="1077686" y="4041541"/>
              <a:ext cx="1507357" cy="576000"/>
              <a:chOff x="957943" y="3771584"/>
              <a:chExt cx="1507357" cy="576000"/>
            </a:xfrm>
          </p:grpSpPr>
          <p:pic>
            <p:nvPicPr>
              <p:cNvPr id="24" name="Graphic 23" descr="Document">
                <a:extLst>
                  <a:ext uri="{FF2B5EF4-FFF2-40B4-BE49-F238E27FC236}">
                    <a16:creationId xmlns:a16="http://schemas.microsoft.com/office/drawing/2014/main" id="{7824324B-9D56-AB7E-5369-C9CA52D27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7943" y="3771584"/>
                <a:ext cx="576000" cy="5760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43C466-94CC-CDA6-96B2-B68CEBFEB772}"/>
                  </a:ext>
                </a:extLst>
              </p:cNvPr>
              <p:cNvSpPr txBox="1"/>
              <p:nvPr/>
            </p:nvSpPr>
            <p:spPr>
              <a:xfrm>
                <a:off x="1603717" y="3874918"/>
                <a:ext cx="861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utils.py</a:t>
                </a:r>
                <a:endParaRPr lang="en-NL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296DB6-688D-65EF-5F4E-03674CB37EB0}"/>
                </a:ext>
              </a:extLst>
            </p:cNvPr>
            <p:cNvSpPr/>
            <p:nvPr/>
          </p:nvSpPr>
          <p:spPr>
            <a:xfrm>
              <a:off x="957943" y="3971109"/>
              <a:ext cx="1957251" cy="69868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42331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2500</Words>
  <Application>Microsoft Office PowerPoint</Application>
  <PresentationFormat>Widescreen</PresentationFormat>
  <Paragraphs>778</Paragraphs>
  <Slides>60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Introductie</vt:lpstr>
      <vt:lpstr>Wat is git?</vt:lpstr>
      <vt:lpstr>Hoe werkt het?</vt:lpstr>
      <vt:lpstr>Hoe werkt het?</vt:lpstr>
      <vt:lpstr>Hoe werkt het?</vt:lpstr>
      <vt:lpstr>Hoe werkt het?</vt:lpstr>
      <vt:lpstr>Hoe werkt het?</vt:lpstr>
      <vt:lpstr>Hoe werkt het?</vt:lpstr>
      <vt:lpstr>Onder de motorkap</vt:lpstr>
      <vt:lpstr>In het repository</vt:lpstr>
      <vt:lpstr>Anatomie van een commit</vt:lpstr>
      <vt:lpstr>Anatomie van een commit</vt:lpstr>
      <vt:lpstr>Anatomie van een commit</vt:lpstr>
      <vt:lpstr>Anatomie van een commit</vt:lpstr>
      <vt:lpstr>Werk comitten</vt:lpstr>
      <vt:lpstr>Een commit maken</vt:lpstr>
      <vt:lpstr>Een commit maken</vt:lpstr>
      <vt:lpstr>Een goede commit…</vt:lpstr>
      <vt:lpstr>Wijzigingen weergeven</vt:lpstr>
      <vt:lpstr>Wijzigingen weergeven</vt:lpstr>
      <vt:lpstr>Bestanden negeren</vt:lpstr>
      <vt:lpstr>Bestanden negeren</vt:lpstr>
      <vt:lpstr>Wijzigingen terugdraaien</vt:lpstr>
      <vt:lpstr>Wijzigingen bestand ongedaan maken</vt:lpstr>
      <vt:lpstr>Vorige commit bekijken</vt:lpstr>
      <vt:lpstr>Alle wijzigingen ongedaan maken</vt:lpstr>
      <vt:lpstr>Branches</vt:lpstr>
      <vt:lpstr>Branches</vt:lpstr>
      <vt:lpstr>Branches</vt:lpstr>
      <vt:lpstr>Branches</vt:lpstr>
      <vt:lpstr>Branches</vt:lpstr>
      <vt:lpstr>Nieuwe branch maken</vt:lpstr>
      <vt:lpstr>Nieuwe branch maken</vt:lpstr>
      <vt:lpstr>Branches</vt:lpstr>
      <vt:lpstr>Nog even: detached HEAD</vt:lpstr>
      <vt:lpstr>Nog even: detached HEAD</vt:lpstr>
      <vt:lpstr>Nog even: detached HEAD</vt:lpstr>
      <vt:lpstr>Nog even: detached HEAD</vt:lpstr>
      <vt:lpstr>Branches: Samenvatting</vt:lpstr>
      <vt:lpstr>Branches mergen</vt:lpstr>
      <vt:lpstr>Voorbeeld opzet branches</vt:lpstr>
      <vt:lpstr>Merge: Fast forward</vt:lpstr>
      <vt:lpstr>Merge: Fast forward</vt:lpstr>
      <vt:lpstr>Merge: Fast forward</vt:lpstr>
      <vt:lpstr>Merge: Standard</vt:lpstr>
      <vt:lpstr>Merge: Standard</vt:lpstr>
      <vt:lpstr>Merge: Rebase</vt:lpstr>
      <vt:lpstr>Merge: Rebase</vt:lpstr>
      <vt:lpstr>Merge: Rebase</vt:lpstr>
      <vt:lpstr>Merge conflicten</vt:lpstr>
      <vt:lpstr>Wat is een conflict?</vt:lpstr>
      <vt:lpstr>Wat is een conflict?</vt:lpstr>
      <vt:lpstr>Wat is een conflict?</vt:lpstr>
      <vt:lpstr>Conflicten oplossen</vt:lpstr>
      <vt:lpstr>Conflicten oplossen</vt:lpstr>
      <vt:lpstr>Conflicten oplossen</vt:lpstr>
      <vt:lpstr>Samenvatting</vt:lpstr>
      <vt:lpstr>Repo maken &amp; committen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962</cp:revision>
  <dcterms:created xsi:type="dcterms:W3CDTF">2022-11-09T07:34:24Z</dcterms:created>
  <dcterms:modified xsi:type="dcterms:W3CDTF">2024-11-20T10:55:06Z</dcterms:modified>
</cp:coreProperties>
</file>