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Gebaseer</a:t>
            </a:r>
            <a:r>
              <a:rPr lang="nl-NL" sz="1600" b="1" dirty="0"/>
              <a:t>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DataFrame.select_dtypes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een generieke functie die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2346</Words>
  <Application>Microsoft Office PowerPoint</Application>
  <PresentationFormat>Widescreen</PresentationFormat>
  <Paragraphs>618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546</cp:revision>
  <dcterms:created xsi:type="dcterms:W3CDTF">2022-11-09T07:34:24Z</dcterms:created>
  <dcterms:modified xsi:type="dcterms:W3CDTF">2023-10-03T09:30:01Z</dcterms:modified>
</cp:coreProperties>
</file>