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59" r:id="rId8"/>
    <p:sldId id="297" r:id="rId9"/>
    <p:sldId id="296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298" r:id="rId28"/>
    <p:sldId id="274" r:id="rId29"/>
    <p:sldId id="272" r:id="rId30"/>
    <p:sldId id="301" r:id="rId31"/>
    <p:sldId id="283" r:id="rId32"/>
    <p:sldId id="293" r:id="rId33"/>
    <p:sldId id="294" r:id="rId34"/>
    <p:sldId id="276" r:id="rId35"/>
    <p:sldId id="305" r:id="rId36"/>
    <p:sldId id="306" r:id="rId37"/>
    <p:sldId id="310" r:id="rId38"/>
    <p:sldId id="311" r:id="rId39"/>
    <p:sldId id="302" r:id="rId40"/>
    <p:sldId id="303" r:id="rId41"/>
    <p:sldId id="304" r:id="rId42"/>
    <p:sldId id="312" r:id="rId43"/>
    <p:sldId id="313" r:id="rId44"/>
    <p:sldId id="323" r:id="rId45"/>
    <p:sldId id="324" r:id="rId46"/>
    <p:sldId id="325" r:id="rId47"/>
    <p:sldId id="326" r:id="rId48"/>
    <p:sldId id="327" r:id="rId4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Python: wat is het?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Windows: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Correcte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</a:t>
            </a:r>
            <a:r>
              <a:rPr lang="nl-NL" sz="2000"/>
              <a:t>het object weer.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17949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17949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1794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1794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None, "", [], {}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"Henk,44".split(",")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(["Henk", "44"])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842863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een </a:t>
            </a:r>
            <a:r>
              <a:rPr lang="nl-NL" sz="2000" noProof="0" dirty="0" err="1"/>
              <a:t>dict</a:t>
            </a:r>
            <a:r>
              <a:rPr lang="nl-NL" sz="2000" noProof="0" dirty="0"/>
              <a:t> naar CSV omzet: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"Jan",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"Jansen",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45}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if … elif … else</a:t>
            </a:r>
            <a:r>
              <a:rPr lang="nl-NL" sz="200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Combineer condities 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/>
              <a:t> /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/>
              <a:t>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000"/>
              <a:t> test je of een waarde voorkomt in</a:t>
            </a:r>
          </a:p>
          <a:p>
            <a:pPr>
              <a:spcBef>
                <a:spcPts val="1000"/>
              </a:spcBef>
            </a:pPr>
            <a:r>
              <a:rPr lang="nl-NL" sz="2000"/>
              <a:t>een tuple / list.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 0 or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120: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/>
              <a:t>tuple</a:t>
            </a:r>
            <a:r>
              <a:rPr lang="nl-NL" sz="1600" dirty="0"/>
              <a:t>, list)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Tel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naar de volgende loop te gaan.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te </a:t>
            </a:r>
            <a:r>
              <a:rPr lang="nl-NL" sz="1600" dirty="0" err="1"/>
              <a:t>loopen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(name="Anoniem"):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2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De 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elegante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</a:t>
            </a:r>
            <a:r>
              <a:rPr lang="nl-NL" sz="2000" noProof="0"/>
              <a:t>opdelen in functies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594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67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44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85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de scope waarin ze te vinden zijn.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gevonden wordt in een scope, zoekt Python hoger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code die: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en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data combineert o.b.v. het tijdstip van de meting.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classes voor beide sensoren en het combineren.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structuur.</a:t>
            </a:r>
          </a:p>
          <a:p>
            <a:pPr>
              <a:buFontTx/>
              <a:buChar char="-"/>
            </a:pPr>
            <a:r>
              <a:rPr lang="nl-NL" sz="2000" dirty="0"/>
              <a:t>Hergebruik code waar mogelijk.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20220201T13:0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json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2755</Words>
  <Application>Microsoft Office PowerPoint</Application>
  <PresentationFormat>Widescreen</PresentationFormat>
  <Paragraphs>685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Distributie met virtuele omgevingen</vt:lpstr>
      <vt:lpstr>Wat is een package?</vt:lpstr>
      <vt:lpstr>Werken met packages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</vt:lpstr>
      <vt:lpstr>Basis syntax II</vt:lpstr>
      <vt:lpstr>Conditionele logica</vt:lpstr>
      <vt:lpstr>De for loop</vt:lpstr>
      <vt:lpstr>De for loop</vt:lpstr>
      <vt:lpstr>Functies</vt:lpstr>
      <vt:lpstr>Werken met bestanden</vt:lpstr>
      <vt:lpstr>Werken met bestanden</vt:lpstr>
      <vt:lpstr>Oefening</vt:lpstr>
      <vt:lpstr>Mutable of immutable</vt:lpstr>
      <vt:lpstr>Kun je het wijzigen?</vt:lpstr>
      <vt:lpstr>Welke types kun je wijzigen?</vt:lpstr>
      <vt:lpstr>Waarom is het relevant?</vt:lpstr>
      <vt:lpstr>Namespaces en scopes</vt:lpstr>
      <vt:lpstr>Wat is een namespace?</vt:lpstr>
      <vt:lpstr>Wat is een scope?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216</cp:revision>
  <dcterms:created xsi:type="dcterms:W3CDTF">2022-11-09T07:34:24Z</dcterms:created>
  <dcterms:modified xsi:type="dcterms:W3CDTF">2023-02-08T13:24:11Z</dcterms:modified>
</cp:coreProperties>
</file>