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305" r:id="rId6"/>
    <p:sldId id="303" r:id="rId7"/>
    <p:sldId id="312" r:id="rId8"/>
    <p:sldId id="314" r:id="rId9"/>
    <p:sldId id="313" r:id="rId10"/>
    <p:sldId id="306" r:id="rId11"/>
    <p:sldId id="315" r:id="rId12"/>
    <p:sldId id="316" r:id="rId13"/>
    <p:sldId id="317" r:id="rId14"/>
    <p:sldId id="319" r:id="rId15"/>
    <p:sldId id="318" r:id="rId16"/>
    <p:sldId id="320" r:id="rId17"/>
    <p:sldId id="321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Je kunt loggen op 5 niveaus: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Meestal gebruik je de naam van de module via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1156</Words>
  <Application>Microsoft Office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Logging</vt:lpstr>
      <vt:lpstr>Print versus logging</vt:lpstr>
      <vt:lpstr>Berichten en niveaus</vt:lpstr>
      <vt:lpstr>Hoe zet je logging op?</vt:lpstr>
      <vt:lpstr>Hoe maak je een eigen logger aan?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293</cp:revision>
  <dcterms:created xsi:type="dcterms:W3CDTF">2022-11-09T07:34:24Z</dcterms:created>
  <dcterms:modified xsi:type="dcterms:W3CDTF">2023-02-08T08:36:24Z</dcterms:modified>
</cp:coreProperties>
</file>