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35" r:id="rId4"/>
    <p:sldId id="326" r:id="rId5"/>
    <p:sldId id="336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09/02/2023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Landschap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Overzicht </a:t>
            </a:r>
            <a:r>
              <a:rPr lang="nl-NL" sz="2000" noProof="0" dirty="0" err="1"/>
              <a:t>scikit-learn</a:t>
            </a:r>
            <a:r>
              <a:rPr lang="nl-NL" sz="20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 </a:t>
            </a:r>
            <a:r>
              <a:rPr lang="nl-NL" sz="2000" dirty="0" err="1"/>
              <a:t>prep</a:t>
            </a:r>
            <a:r>
              <a:rPr lang="nl-NL" sz="2000" dirty="0"/>
              <a:t>, model, validatie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Learning curve en </a:t>
            </a:r>
            <a:r>
              <a:rPr lang="nl-NL" sz="2000" dirty="0" err="1"/>
              <a:t>overfitting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Imbalanced</a:t>
            </a:r>
            <a:r>
              <a:rPr lang="nl-NL" sz="2000" dirty="0"/>
              <a:t> data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Fouten analyse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NLP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landschap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2094470"/>
            <a:ext cx="2756930" cy="1408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  <a:p>
            <a:pPr algn="ctr"/>
            <a:r>
              <a:rPr lang="en-US" dirty="0" err="1"/>
              <a:t>Keras</a:t>
            </a:r>
            <a:endParaRPr lang="en-US" dirty="0"/>
          </a:p>
          <a:p>
            <a:pPr algn="ctr"/>
            <a:r>
              <a:rPr lang="en-US" dirty="0"/>
              <a:t>TensorFlow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4643394" y="1711412"/>
            <a:ext cx="2756931" cy="383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8448589" y="1711411"/>
            <a:ext cx="2756930" cy="38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Statistiek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C9F7A-27F2-C61D-B926-0E68B6D7DAA4}"/>
              </a:ext>
            </a:extLst>
          </p:cNvPr>
          <p:cNvSpPr/>
          <p:nvPr/>
        </p:nvSpPr>
        <p:spPr>
          <a:xfrm>
            <a:off x="838200" y="1711410"/>
            <a:ext cx="2756930" cy="3830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8E716-E909-96D4-4449-564CCA453D46}"/>
              </a:ext>
            </a:extLst>
          </p:cNvPr>
          <p:cNvSpPr/>
          <p:nvPr/>
        </p:nvSpPr>
        <p:spPr>
          <a:xfrm>
            <a:off x="4643394" y="2094469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scikit-learn</a:t>
            </a:r>
          </a:p>
          <a:p>
            <a:pPr algn="ctr"/>
            <a:r>
              <a:rPr lang="en-US" dirty="0" err="1"/>
              <a:t>LightGBM</a:t>
            </a:r>
            <a:endParaRPr lang="en-US" dirty="0"/>
          </a:p>
          <a:p>
            <a:pPr algn="ctr"/>
            <a:r>
              <a:rPr lang="en-US" dirty="0" err="1"/>
              <a:t>xgBoost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2AC52-D6EC-F3C4-889C-01479D3B8644}"/>
              </a:ext>
            </a:extLst>
          </p:cNvPr>
          <p:cNvSpPr/>
          <p:nvPr/>
        </p:nvSpPr>
        <p:spPr>
          <a:xfrm>
            <a:off x="8448589" y="2094468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statsmodels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59604-F3DA-ADDC-895E-12151F255570}"/>
              </a:ext>
            </a:extLst>
          </p:cNvPr>
          <p:cNvSpPr/>
          <p:nvPr/>
        </p:nvSpPr>
        <p:spPr>
          <a:xfrm>
            <a:off x="838200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NLTK</a:t>
            </a:r>
          </a:p>
          <a:p>
            <a:pPr algn="ctr"/>
            <a:r>
              <a:rPr lang="en-US" dirty="0"/>
              <a:t>Spacy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63336-5408-1EE1-0DF4-F2B286964A7C}"/>
              </a:ext>
            </a:extLst>
          </p:cNvPr>
          <p:cNvSpPr/>
          <p:nvPr/>
        </p:nvSpPr>
        <p:spPr>
          <a:xfrm>
            <a:off x="838200" y="5146588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scikit-image</a:t>
            </a:r>
          </a:p>
          <a:p>
            <a:pPr algn="ctr"/>
            <a:r>
              <a:rPr lang="en-US" dirty="0"/>
              <a:t>OpenCV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7C053-2426-947D-E383-ACECDFEE79F2}"/>
              </a:ext>
            </a:extLst>
          </p:cNvPr>
          <p:cNvSpPr/>
          <p:nvPr/>
        </p:nvSpPr>
        <p:spPr>
          <a:xfrm>
            <a:off x="8448589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PyMC3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C73B7-142D-00C2-AB34-6DCBD69992A7}"/>
              </a:ext>
            </a:extLst>
          </p:cNvPr>
          <p:cNvSpPr/>
          <p:nvPr/>
        </p:nvSpPr>
        <p:spPr>
          <a:xfrm>
            <a:off x="4643394" y="5146588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Lifelines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37745-FC9D-D3DA-55D8-645DD2C61F14}"/>
              </a:ext>
            </a:extLst>
          </p:cNvPr>
          <p:cNvSpPr/>
          <p:nvPr/>
        </p:nvSpPr>
        <p:spPr>
          <a:xfrm>
            <a:off x="4643394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Sktime</a:t>
            </a:r>
            <a:endParaRPr lang="en-US" dirty="0"/>
          </a:p>
          <a:p>
            <a:pPr algn="ctr"/>
            <a:r>
              <a:rPr lang="en-US" dirty="0" err="1"/>
              <a:t>PyFlux</a:t>
            </a:r>
            <a:endParaRPr lang="en-US" dirty="0"/>
          </a:p>
          <a:p>
            <a:pPr algn="ctr"/>
            <a:r>
              <a:rPr lang="en-US" dirty="0"/>
              <a:t>Prophet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1"/>
            <a:ext cx="3208638" cy="2407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Transformers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343875" y="2387714"/>
            <a:ext cx="3208638" cy="2407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Estimators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5849550" y="3165234"/>
            <a:ext cx="3208638" cy="2407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Selection / Validation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355226" y="4223654"/>
            <a:ext cx="3208638" cy="24076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Metrics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- Traineeship</vt:lpstr>
      <vt:lpstr>Agenda</vt:lpstr>
      <vt:lpstr>Overzicht landschap</vt:lpstr>
      <vt:lpstr>Overzicht API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7</cp:revision>
  <dcterms:created xsi:type="dcterms:W3CDTF">2023-02-09T08:00:02Z</dcterms:created>
  <dcterms:modified xsi:type="dcterms:W3CDTF">2023-02-09T13:43:46Z</dcterms:modified>
</cp:coreProperties>
</file>