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83" r:id="rId9"/>
    <p:sldId id="360" r:id="rId10"/>
    <p:sldId id="384" r:id="rId11"/>
    <p:sldId id="268" r:id="rId12"/>
    <p:sldId id="364" r:id="rId13"/>
    <p:sldId id="367" r:id="rId14"/>
    <p:sldId id="368" r:id="rId15"/>
    <p:sldId id="369" r:id="rId16"/>
    <p:sldId id="370" r:id="rId17"/>
    <p:sldId id="380" r:id="rId18"/>
    <p:sldId id="377" r:id="rId19"/>
    <p:sldId id="378" r:id="rId20"/>
    <p:sldId id="379" r:id="rId21"/>
    <p:sldId id="399" r:id="rId22"/>
    <p:sldId id="400" r:id="rId23"/>
    <p:sldId id="401" r:id="rId24"/>
    <p:sldId id="402" r:id="rId25"/>
    <p:sldId id="381" r:id="rId26"/>
    <p:sldId id="385" r:id="rId27"/>
    <p:sldId id="406" r:id="rId28"/>
    <p:sldId id="386" r:id="rId29"/>
    <p:sldId id="357" r:id="rId30"/>
    <p:sldId id="359" r:id="rId31"/>
    <p:sldId id="390" r:id="rId32"/>
    <p:sldId id="407" r:id="rId33"/>
    <p:sldId id="372" r:id="rId34"/>
    <p:sldId id="389" r:id="rId35"/>
    <p:sldId id="391" r:id="rId36"/>
    <p:sldId id="392" r:id="rId37"/>
    <p:sldId id="393" r:id="rId38"/>
    <p:sldId id="408" r:id="rId39"/>
    <p:sldId id="394" r:id="rId40"/>
    <p:sldId id="396" r:id="rId41"/>
    <p:sldId id="405" r:id="rId42"/>
    <p:sldId id="397" r:id="rId43"/>
    <p:sldId id="403" r:id="rId44"/>
    <p:sldId id="398" r:id="rId45"/>
    <p:sldId id="410" r:id="rId46"/>
    <p:sldId id="409" r:id="rId47"/>
    <p:sldId id="404" r:id="rId48"/>
    <p:sldId id="411" r:id="rId49"/>
    <p:sldId id="412" r:id="rId50"/>
    <p:sldId id="413" r:id="rId51"/>
    <p:sldId id="414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226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of </a:t>
            </a:r>
            <a:r>
              <a:rPr lang="nl-NL"/>
              <a:t>an </a:t>
            </a:r>
            <a:r>
              <a:rPr lang="nl-NL" dirty="0"/>
              <a:t>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C080-57AD-AE11-33EB-20EF8778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1E838-BB65-334E-DBFB-FB0AE943F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80921-8A63-1043-FDC7-2900E20D4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C5D0-CF81-6F91-CABA-ACB78EFD6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609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316-DFDB-C3A6-ED91-6A5DBD05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BCC7D-E39D-545F-0B5B-B18FFA9F9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25AFD-9D50-E3ED-214B-F43AEE24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82E4-0815-D305-F01E-94CF17BD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29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36A-2400-1800-BBDF-FC1C9886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C484B-1FBE-9C3D-211D-5CD0AE39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02488-0FF5-1E7D-7357-1E27689D4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45D3-1F62-267C-3B2A-76C62041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768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9371-EC9A-8BB9-4B75-E333955D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866D-85B9-87E6-FA61-AE6C0A06C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40029-8D9B-7F17-B3C5-B2566161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F2DD-9A53-6CEF-BA58-D4F5120C5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995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002-20F7-C95A-B110-81D491D5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45DF8-3654-4DFC-3332-E502F975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3D333-D21B-AE11-280E-62ECEA157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F4FC-BE70-263D-5F62-6A870865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838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8B26-24C2-133B-842E-13312F0E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6EEEF-B5B8-FDEA-537E-2A5EF153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1CB1F-3BF6-CB4A-A341-71149B8B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80CA-C52D-CCAB-A67D-0A272730F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4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19/11/2024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main.py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utils.py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  <a:endParaRPr lang="en-N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Probeert gelijke stukken code zo goed mogelijk te matchen.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Ten opzichte van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Virtuele omgevingen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Oplossing: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zit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heeft </a:t>
            </a:r>
            <a:r>
              <a:rPr lang="nl-NL" sz="1800" b="1" dirty="0">
                <a:cs typeface="Courier New" panose="02070309020205020404" pitchFamily="49" charset="0"/>
              </a:rPr>
              <a:t>geen enkel effect</a:t>
            </a:r>
            <a:r>
              <a:rPr lang="nl-NL" sz="1800" dirty="0">
                <a:cs typeface="Courier New" panose="02070309020205020404" pitchFamily="49" charset="0"/>
              </a:rPr>
              <a:t> op bestanden die al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Weetjes: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gaat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dirty="0" err="1">
                <a:cs typeface="Courier New" panose="02070309020205020404" pitchFamily="49" charset="0"/>
              </a:rPr>
              <a:t>comitten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Verplicht: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werkt met een </a:t>
            </a:r>
            <a:r>
              <a:rPr lang="nl-NL" sz="1800" dirty="0" err="1">
                <a:cs typeface="Courier New" panose="02070309020205020404" pitchFamily="49" charset="0"/>
              </a:rPr>
              <a:t>detached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 draait tijdslijn terug en ontkoppelt nieuwere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8243668" y="194541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is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3832357" y="1525099"/>
            <a:ext cx="956603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04475-38EE-F958-EC04-D2ADDDAD5D80}"/>
              </a:ext>
            </a:extLst>
          </p:cNvPr>
          <p:cNvSpPr/>
          <p:nvPr/>
        </p:nvSpPr>
        <p:spPr>
          <a:xfrm>
            <a:off x="4947221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93AAF-CCC7-0C48-CC18-E8E204F9A12B}"/>
              </a:ext>
            </a:extLst>
          </p:cNvPr>
          <p:cNvCxnSpPr>
            <a:stCxn id="17" idx="2"/>
          </p:cNvCxnSpPr>
          <p:nvPr/>
        </p:nvCxnSpPr>
        <p:spPr>
          <a:xfrm>
            <a:off x="5844036" y="1525099"/>
            <a:ext cx="1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een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oudere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uit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&lt;commit&gt;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20A569-4270-355E-72F6-7FE083A09B50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wijst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nu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naar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in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plaats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van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Commits </a:t>
            </a:r>
            <a:r>
              <a:rPr lang="en-US" dirty="0" err="1">
                <a:solidFill>
                  <a:sysClr val="windowText" lastClr="000000"/>
                </a:solidFill>
              </a:rPr>
              <a:t>landen</a:t>
            </a:r>
            <a:r>
              <a:rPr lang="en-US" dirty="0">
                <a:solidFill>
                  <a:sysClr val="windowText" lastClr="000000"/>
                </a:solidFill>
              </a:rPr>
              <a:t> op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naamloze</a:t>
            </a:r>
            <a:r>
              <a:rPr lang="en-US" dirty="0">
                <a:solidFill>
                  <a:sysClr val="windowText" lastClr="000000"/>
                </a:solidFill>
              </a:rPr>
              <a:t> branch…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branch met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die automatisch worden geüpdatet.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333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366885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6083732" y="266490"/>
            <a:ext cx="835105" cy="5341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63588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63588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568245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7086555" y="2260584"/>
            <a:ext cx="843066" cy="3328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750808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63199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660541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841076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13937-A267-AC4C-AC5F-738EA2B98A57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1460-89EA-84D2-F866-69BD70E78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D0D-1B3A-399A-99E3-FFC633E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8429C-92CA-7C7C-08C9-943E50E7666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58F061-F5C4-4255-2C25-338F03EB96A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47EDD-6D8B-9451-BA89-8A5EA677BE68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82716E-F34F-D3B7-16F5-A5F2A51498E6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562530-6A31-3E65-A160-8DE10101A30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EE1D5F-1598-0636-9512-16080C610A5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886CE-C32E-6925-5F55-39CE7E32685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038ABB-B7F6-D5D1-88BA-2D8F658ED69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4122B1-76E1-D24D-375B-2D1595B7A83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62DCC-DFC8-420D-2835-55E6D33B2F5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AA55A-49DA-A5E3-718F-F9078B6D50C6}"/>
              </a:ext>
            </a:extLst>
          </p:cNvPr>
          <p:cNvGrpSpPr/>
          <p:nvPr/>
        </p:nvGrpSpPr>
        <p:grpSpPr>
          <a:xfrm>
            <a:off x="2553286" y="5016875"/>
            <a:ext cx="7054949" cy="1372213"/>
            <a:chOff x="991772" y="1847866"/>
            <a:chExt cx="7054949" cy="13722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97AF59-6886-B763-0A68-ADA83BF95F1F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2" y="2018713"/>
              <a:ext cx="927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027968-1EFE-30A8-A508-B8B116BF8DED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CD9358-91C4-DC2D-FB49-8BD0767CD98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90A6885-AF20-BF3A-CEF9-3C6E7C603629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B6EECA-EB75-0B05-C946-98EB1A0B2F0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201B3-182C-851E-5614-35B6570CEE6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E9EE50-8ECA-6808-46D5-594D268402E1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D71FC7-C3A3-84F9-D9F5-EF434217B8C9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945B-3B47-6373-E2F5-A174860194C5}"/>
              </a:ext>
            </a:extLst>
          </p:cNvPr>
          <p:cNvSpPr/>
          <p:nvPr/>
        </p:nvSpPr>
        <p:spPr>
          <a:xfrm>
            <a:off x="5267608" y="4569369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7C678-E212-09A7-61D8-197CA8E972DA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6299902" y="4942966"/>
            <a:ext cx="0" cy="110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08EA5-CC9C-F9AA-AE5D-20C542770A25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98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E198-0344-6BBC-0F64-52505814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EA4-0A35-8609-FABB-BBBC204B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405C4-0FFB-5AFA-A6BE-45CD44379B9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31E29F-D335-8786-FFC9-52AFB38ED8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660AF-73DC-F2E6-36F0-0828936390B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4E5C3B-AC1C-82B2-97D0-4E187D3289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07932AE-CC5E-0D7A-7119-57560C74414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BD4F98-D0B7-929F-4822-488A7FB6AF9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CCECD-6043-2A48-46D8-123B090A157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967D8E-EEEB-7B9C-9DD3-19B0418A98D3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EBAA1C-64D3-CF97-7B54-EB4827993F0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CA833-9853-FDE8-8ABD-17B29ED944B9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A4D7F-DA49-ECDA-188A-19E1F62A1D0E}"/>
              </a:ext>
            </a:extLst>
          </p:cNvPr>
          <p:cNvGrpSpPr/>
          <p:nvPr/>
        </p:nvGrpSpPr>
        <p:grpSpPr>
          <a:xfrm>
            <a:off x="3319085" y="5016875"/>
            <a:ext cx="6289150" cy="1372213"/>
            <a:chOff x="1757571" y="1847866"/>
            <a:chExt cx="6289150" cy="1372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B6E148-FDA1-DC87-B00F-6379EFB2DF9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2DEE9-E3CE-BDC7-59AF-C31210AE885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63D5969-6416-0AEC-2936-FA6B9FAA2A3F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9A416C-6A85-88BD-B370-3E27BBF2111D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F9564-5441-2E1D-0685-45CED91DD1A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984D89-CD2F-4033-23FF-9E2704B39C5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D7D549-F42C-13F1-364F-C8A0811401F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A6041-9DB7-9050-72F0-BB3951992B33}"/>
              </a:ext>
            </a:extLst>
          </p:cNvPr>
          <p:cNvSpPr/>
          <p:nvPr/>
        </p:nvSpPr>
        <p:spPr>
          <a:xfrm>
            <a:off x="6107025" y="4573095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A1D6D-2921-1F22-301A-F984EDCAF9EB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0AD86A-ECAD-1FE5-82BE-9F77EBEC85E2}"/>
              </a:ext>
            </a:extLst>
          </p:cNvPr>
          <p:cNvSpPr/>
          <p:nvPr/>
        </p:nvSpPr>
        <p:spPr>
          <a:xfrm>
            <a:off x="6977739" y="503352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036557-7C7E-6B63-9350-44482E7398F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6461482" y="5194631"/>
            <a:ext cx="516257" cy="1010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F9B8-23B8-AC73-AF15-CAF94268A48D}"/>
              </a:ext>
            </a:extLst>
          </p:cNvPr>
          <p:cNvCxnSpPr>
            <a:cxnSpLocks/>
          </p:cNvCxnSpPr>
          <p:nvPr/>
        </p:nvCxnSpPr>
        <p:spPr>
          <a:xfrm>
            <a:off x="2553286" y="5188645"/>
            <a:ext cx="765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29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Standard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D851619-2539-39BD-96E1-6D03420F2764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1B02-BEFF-BD0F-8466-15ADED77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B54F-002E-1A59-A64D-ABEDC83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Standard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3A205-8A0D-15A2-DEAB-A68841B66173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1E1D08-674E-AB51-6A1F-ECC8AB3516D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568F84-D473-1E36-1B84-6BE1078C490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A8ABE6-6976-2B92-EB11-6F7FA7888A3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F1C3E-DFDA-B326-5171-A0BEE7865F04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770C10-B21E-82FB-C490-DAC4592895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F859CC-1891-1D1A-1541-B0FEA8C3482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067F20-92ED-058B-05C5-01FF65DEF67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E7E6ED-5C98-588A-3295-5E2F12D1015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8EFA5-C064-2F28-71B8-599750067713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10ABF0-1596-A80B-5338-976DEAF0FB1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76DF56F-4218-F0DC-49B8-66BDD89304F7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74B0-99A0-DB55-D662-6BE59EEC3C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3286" y="5188054"/>
            <a:ext cx="5056856" cy="13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FB819-9514-1CE1-484E-419443086F13}"/>
              </a:ext>
            </a:extLst>
          </p:cNvPr>
          <p:cNvSpPr txBox="1"/>
          <p:nvPr/>
        </p:nvSpPr>
        <p:spPr>
          <a:xfrm>
            <a:off x="7610142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641812-1E08-7B2F-D4EA-DF1E815C2463}"/>
              </a:ext>
            </a:extLst>
          </p:cNvPr>
          <p:cNvSpPr/>
          <p:nvPr/>
        </p:nvSpPr>
        <p:spPr>
          <a:xfrm>
            <a:off x="3319085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30DA82-7DB1-D7A9-6B67-4521ECB1E429}"/>
              </a:ext>
            </a:extLst>
          </p:cNvPr>
          <p:cNvCxnSpPr>
            <a:cxnSpLocks/>
            <a:stCxn id="9" idx="4"/>
            <a:endCxn id="16" idx="1"/>
          </p:cNvCxnSpPr>
          <p:nvPr/>
        </p:nvCxnSpPr>
        <p:spPr>
          <a:xfrm rot="16200000" flipH="1">
            <a:off x="5119375" y="3717885"/>
            <a:ext cx="848159" cy="4125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D978FB-C978-4104-378B-5A0BF633C6C9}"/>
              </a:ext>
            </a:extLst>
          </p:cNvPr>
          <p:cNvSpPr/>
          <p:nvPr/>
        </p:nvSpPr>
        <p:spPr>
          <a:xfrm>
            <a:off x="5144716" y="6032043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2D422-2622-5A7A-BBF2-4419F2DED219}"/>
              </a:ext>
            </a:extLst>
          </p:cNvPr>
          <p:cNvSpPr txBox="1"/>
          <p:nvPr/>
        </p:nvSpPr>
        <p:spPr>
          <a:xfrm>
            <a:off x="7606243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6808D-D8FE-8A5F-9B5F-B64BB92DC27D}"/>
              </a:ext>
            </a:extLst>
          </p:cNvPr>
          <p:cNvSpPr/>
          <p:nvPr/>
        </p:nvSpPr>
        <p:spPr>
          <a:xfrm>
            <a:off x="4151110" y="6044687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56042-ABDD-146F-38E4-AF9C105E4B9D}"/>
              </a:ext>
            </a:extLst>
          </p:cNvPr>
          <p:cNvSpPr/>
          <p:nvPr/>
        </p:nvSpPr>
        <p:spPr>
          <a:xfrm>
            <a:off x="6138322" y="604468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B2546A-95E4-1F06-B4BD-449105090A57}"/>
              </a:ext>
            </a:extLst>
          </p:cNvPr>
          <p:cNvSpPr/>
          <p:nvPr/>
        </p:nvSpPr>
        <p:spPr>
          <a:xfrm>
            <a:off x="5659011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C3DD38-4FE0-6343-F8A7-F7964F330A55}"/>
              </a:ext>
            </a:extLst>
          </p:cNvPr>
          <p:cNvSpPr/>
          <p:nvPr/>
        </p:nvSpPr>
        <p:spPr>
          <a:xfrm>
            <a:off x="698606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2E1FE5-F00E-49AE-A019-759A9F95B06D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6461482" y="5195492"/>
            <a:ext cx="524582" cy="1010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D8656-07C7-E0C7-9D8A-D728F115C9DC}"/>
              </a:ext>
            </a:extLst>
          </p:cNvPr>
          <p:cNvSpPr/>
          <p:nvPr/>
        </p:nvSpPr>
        <p:spPr>
          <a:xfrm>
            <a:off x="8962988" y="4686757"/>
            <a:ext cx="2188498" cy="1030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ysClr val="windowText" lastClr="000000"/>
                </a:solidFill>
              </a:rPr>
              <a:t>merge</a:t>
            </a:r>
            <a:r>
              <a:rPr lang="nl-NL" b="1" dirty="0">
                <a:solidFill>
                  <a:sysClr val="windowText" lastClr="000000"/>
                </a:solidFill>
              </a:rPr>
              <a:t> </a:t>
            </a:r>
            <a:r>
              <a:rPr lang="nl-NL" b="1" dirty="0" err="1">
                <a:solidFill>
                  <a:sysClr val="windowText" lastClr="000000"/>
                </a:solidFill>
              </a:rPr>
              <a:t>commit</a:t>
            </a:r>
            <a:endParaRPr lang="nl-NL" b="1" dirty="0">
              <a:solidFill>
                <a:sysClr val="windowText" lastClr="000000"/>
              </a:solidFill>
            </a:endParaRPr>
          </a:p>
          <a:p>
            <a:pPr algn="ctr"/>
            <a:r>
              <a:rPr lang="nl-NL" dirty="0" err="1">
                <a:solidFill>
                  <a:sysClr val="windowText" lastClr="000000"/>
                </a:solidFill>
              </a:rPr>
              <a:t>parent</a:t>
            </a:r>
            <a:r>
              <a:rPr lang="nl-NL" dirty="0">
                <a:solidFill>
                  <a:sysClr val="windowText" lastClr="000000"/>
                </a:solidFill>
              </a:rPr>
              <a:t>: </a:t>
            </a:r>
            <a:r>
              <a:rPr lang="nl-NL" dirty="0" err="1">
                <a:solidFill>
                  <a:sysClr val="windowText" lastClr="000000"/>
                </a:solidFill>
              </a:rPr>
              <a:t>hash</a:t>
            </a:r>
            <a:r>
              <a:rPr lang="nl-NL" dirty="0">
                <a:solidFill>
                  <a:sysClr val="windowText" lastClr="000000"/>
                </a:solidFill>
              </a:rPr>
              <a:t> B</a:t>
            </a:r>
          </a:p>
          <a:p>
            <a:pPr algn="ctr"/>
            <a:r>
              <a:rPr lang="nl-NL" dirty="0" err="1">
                <a:solidFill>
                  <a:sysClr val="windowText" lastClr="000000"/>
                </a:solidFill>
              </a:rPr>
              <a:t>parent</a:t>
            </a:r>
            <a:r>
              <a:rPr lang="nl-NL" dirty="0">
                <a:solidFill>
                  <a:sysClr val="windowText" lastClr="000000"/>
                </a:solidFill>
              </a:rPr>
              <a:t>: </a:t>
            </a:r>
            <a:r>
              <a:rPr lang="nl-NL" dirty="0" err="1">
                <a:solidFill>
                  <a:sysClr val="windowText" lastClr="000000"/>
                </a:solidFill>
              </a:rPr>
              <a:t>hash</a:t>
            </a:r>
            <a:r>
              <a:rPr lang="nl-NL" dirty="0">
                <a:solidFill>
                  <a:sysClr val="windowText" lastClr="000000"/>
                </a:solidFill>
              </a:rPr>
              <a:t>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969975-10C0-DBDA-9478-7DE16E37E12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982171" y="5195492"/>
            <a:ext cx="1003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80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17F7-2EB2-7B9D-F10F-96DB9094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570-8C6A-12D1-4B8C-9B1A596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F99196-99FD-6D5F-8FB2-735F7938B628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F94744-D7D8-EEDC-C942-A64EC7B4399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02283-7CCE-16C1-DD84-785CCAF0ACC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04D50E-7C8B-8818-1334-E8DE3EE9440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2AD182D-863D-52BB-9AA7-62C2B0A3C9E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FDB5F-2299-0617-439D-B4FE241B5313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7E92C-8051-BD61-003F-4868A6E0734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0B150A-57E0-335B-50C4-BF638895DA8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149A54-F48F-647B-26CD-0296AC94AB7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E43C9-63B8-FA24-40B4-978FB43C454B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E7AD85-3103-B616-9DF5-18C5978535CE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9AB28C6-9555-9B2E-A4D5-982BC2B7DFAD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37B6-C17D-D374-177D-43131F22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D20-9F8D-9E7F-F429-02C58090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CE047-1699-D039-5E3E-654E1E57C0B2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82FC5A-93A7-0DBE-7405-0BD7D9224F8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38D65-72C1-3B52-8239-3FC76D25959E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88B7AA-49C1-D6A7-0159-9EE082C4B72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100E9BA-54D0-862A-1A07-3E25E788FE7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B5B7B3-790D-44C8-75C8-10DCD8A290C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BE9312-8193-F89C-8134-9A1C528A969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5CBFE7-DF4F-E878-A62D-AE80C01FD980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F24C4-2376-FD39-FA7C-333558866DB0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7DEF7-3D65-D6F3-3736-65261A0A0D2D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master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51D2F5-0354-2FF0-1240-362FB1FA52A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26232B6-2F9A-B0E9-AC5B-7CEC368377D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C3861-8858-9638-4E54-17A7817E1F7F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1FC99A-606C-8557-9D4F-82AA9C33D936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077DD3-1EF4-FEE6-7ED7-ACCB724EAC81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FF438E-58C1-46DC-2C08-B702CB34515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0C64-7982-5970-E743-180F6EB6F13E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81724-1C2B-4DAF-6291-4B180338E1CB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EADAF9-486A-5B3A-34C4-7F72CC94F17A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2EE2B3-2BE7-366A-EC01-3474F0F8E64B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F897-2FE0-501E-68E5-04974F075B17}"/>
              </a:ext>
            </a:extLst>
          </p:cNvPr>
          <p:cNvSpPr/>
          <p:nvPr/>
        </p:nvSpPr>
        <p:spPr>
          <a:xfrm>
            <a:off x="2729132" y="5910326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Herschrijf </a:t>
            </a:r>
            <a:r>
              <a:rPr lang="nl-NL" dirty="0" err="1"/>
              <a:t>commits</a:t>
            </a:r>
            <a:r>
              <a:rPr lang="nl-NL" dirty="0"/>
              <a:t> 1 - 3</a:t>
            </a:r>
          </a:p>
        </p:txBody>
      </p:sp>
    </p:spTree>
    <p:extLst>
      <p:ext uri="{BB962C8B-B14F-4D97-AF65-F5344CB8AC3E}">
        <p14:creationId xmlns:p14="http://schemas.microsoft.com/office/powerpoint/2010/main" val="399695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D9-263B-D5A2-F503-E637A2CE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4D9-3FA7-B592-8399-AA46E6AE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14B0F-E772-5A4F-AF22-C7BCA45C0DA7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51AF2-7C4F-101F-4835-655D74BF961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3943D-6FC3-DFA1-8938-A5BB86D5AE7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269068-2B1E-6A10-84BB-AE927DC5A1B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FFDBA0A-B433-7F4C-EBE1-1C1376026997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0E487D-DE9E-5E96-425E-2E1550760C5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34B9-AC77-8E36-EFB8-93C438F9C0C0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527CF2-FFB8-CB13-1E63-4BED720161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EBEBB4-9BB2-A2BA-C121-DBE91F8F2E3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9FCC60D-C2D5-35D4-0616-8998283B586B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master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1A94EF-EB58-821E-5FD0-DF92E03E2C37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BFF111-20A1-BCEF-4A90-A9816B6ADB5E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5D3D0-191E-5074-AEB7-7D71946D8725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70FFA3-4D2C-35DA-7BAB-A0E80A75F08B}"/>
              </a:ext>
            </a:extLst>
          </p:cNvPr>
          <p:cNvSpPr txBox="1"/>
          <p:nvPr/>
        </p:nvSpPr>
        <p:spPr>
          <a:xfrm>
            <a:off x="7114265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537D6-52FC-0574-4817-97AC3807CBA3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7F397A-F768-716C-5A9E-EC6A7EE2000D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6B994E1-632D-F954-F6BE-1D7DA203121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BAD7A-3760-549F-881E-FEDA53F43FE3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8C81D-86CE-A91B-F9D8-11D03B35020A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0A0347-D314-F1AC-D342-2B9B1DB962B6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DA2C66-06E7-D692-0327-72C335A257E5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9C46E2-6073-5F1D-42A2-B71A94858FE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7606243" y="5386539"/>
            <a:ext cx="8669" cy="6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347183-46AE-B8A9-B955-7570B8ABD564}"/>
              </a:ext>
            </a:extLst>
          </p:cNvPr>
          <p:cNvSpPr/>
          <p:nvPr/>
        </p:nvSpPr>
        <p:spPr>
          <a:xfrm>
            <a:off x="8409713" y="4918580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Fast</a:t>
            </a:r>
            <a:r>
              <a:rPr lang="nl-NL" dirty="0"/>
              <a:t> forward </a:t>
            </a:r>
            <a:r>
              <a:rPr lang="nl-NL" dirty="0" err="1"/>
              <a:t>merge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07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Laat geschiedenis van de tijdslijn zien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Alle </a:t>
            </a:r>
            <a:r>
              <a:rPr lang="nl-NL" dirty="0" err="1"/>
              <a:t>commits</a:t>
            </a:r>
            <a:r>
              <a:rPr lang="nl-NL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  <a:endParaRPr lang="en-NL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2025</Words>
  <Application>Microsoft Office PowerPoint</Application>
  <PresentationFormat>Widescreen</PresentationFormat>
  <Paragraphs>639</Paragraphs>
  <Slides>51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commit maken</vt:lpstr>
      <vt:lpstr>Een commit maken</vt:lpstr>
      <vt:lpstr>Een goede commit…</vt:lpstr>
      <vt:lpstr>Wijzigingen weergeven</vt:lpstr>
      <vt:lpstr>Wijzigingen weergeven</vt:lpstr>
      <vt:lpstr>Bestanden negeren</vt:lpstr>
      <vt:lpstr>Bestanden negeren</vt:lpstr>
      <vt:lpstr>Wijzigingen terugdraaien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Nieuwe branch maken</vt:lpstr>
      <vt:lpstr>Nieuwe branch 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Merge: Fast forward</vt:lpstr>
      <vt:lpstr>Merge: Fast forward</vt:lpstr>
      <vt:lpstr>Merge: Fast forward</vt:lpstr>
      <vt:lpstr>Merge: Standard</vt:lpstr>
      <vt:lpstr>Merge: Standard</vt:lpstr>
      <vt:lpstr>Merge: Rebase</vt:lpstr>
      <vt:lpstr>Merge: Rebase</vt:lpstr>
      <vt:lpstr>Merge: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937</cp:revision>
  <dcterms:created xsi:type="dcterms:W3CDTF">2022-11-09T07:34:24Z</dcterms:created>
  <dcterms:modified xsi:type="dcterms:W3CDTF">2024-11-19T09:11:42Z</dcterms:modified>
</cp:coreProperties>
</file>