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57" r:id="rId4"/>
    <p:sldId id="372" r:id="rId5"/>
    <p:sldId id="378" r:id="rId6"/>
    <p:sldId id="371" r:id="rId7"/>
    <p:sldId id="377" r:id="rId8"/>
    <p:sldId id="373" r:id="rId9"/>
    <p:sldId id="374" r:id="rId10"/>
    <p:sldId id="375" r:id="rId11"/>
    <p:sldId id="376" r:id="rId12"/>
    <p:sldId id="258" r:id="rId13"/>
    <p:sldId id="292" r:id="rId14"/>
    <p:sldId id="266" r:id="rId15"/>
    <p:sldId id="263" r:id="rId16"/>
    <p:sldId id="33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64805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Git is gedistribueerd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Gedistribueerd systeem?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Remote repositories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Samenwerken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Pull </a:t>
            </a:r>
            <a:r>
              <a:rPr lang="nl-NL" sz="1600" noProof="0" dirty="0" err="1"/>
              <a:t>requests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Code reviews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Continuous</a:t>
            </a:r>
            <a:r>
              <a:rPr lang="nl-NL" sz="2000" dirty="0"/>
              <a:t> Integration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Hoe werkt het?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Python pipeline opzetten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Gedistribueerd systeem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Alle files</a:t>
            </a:r>
          </a:p>
          <a:p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Deel files</a:t>
            </a:r>
          </a:p>
          <a:p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77B11-A977-DC8A-7491-0EE496805E1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226526" y="3638005"/>
            <a:ext cx="1263832" cy="96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connectie met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ziet alles van anderen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67A3-A50F-56C7-0E05-98EF3A25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BA9-2A9E-7099-284E-2041CBBE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677CB-1EF3-F53D-5DA6-1F468420CFD9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B42500-009F-B2A0-C0DB-F95B024FEEFC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B2D8D-E337-D2F1-5A65-A8980B7AF8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E71EEC-DA5D-9337-5A4A-5E85A92F94A1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Alle files</a:t>
            </a:r>
          </a:p>
          <a:p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D9C5E-824F-4969-449D-AE0EA3815AE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Deel files</a:t>
            </a:r>
          </a:p>
          <a:p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1AFCA7-DB9A-D098-CDAB-909CCC9FB9CC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634B0-32B9-6609-C425-AC8AED71C148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226526" y="3638005"/>
            <a:ext cx="1263832" cy="96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602CAE-EE03-A462-DC2F-4BF463E0A181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680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0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848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Gedistribueerd systeem</vt:lpstr>
      <vt:lpstr>Centraal vs. gedistribueerd</vt:lpstr>
      <vt:lpstr>Centraal vs. gedistribueerd</vt:lpstr>
      <vt:lpstr>Remote</vt:lpstr>
      <vt:lpstr>Sterke en zwakke punten</vt:lpstr>
      <vt:lpstr>Werken met tekst</vt:lpstr>
      <vt:lpstr>Keuze voor IDE</vt:lpstr>
      <vt:lpstr>Anaconda omgevingen</vt:lpstr>
      <vt:lpstr>Oefeningen IV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725</cp:revision>
  <dcterms:created xsi:type="dcterms:W3CDTF">2022-11-09T07:34:24Z</dcterms:created>
  <dcterms:modified xsi:type="dcterms:W3CDTF">2024-11-19T09:20:21Z</dcterms:modified>
</cp:coreProperties>
</file>