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4" r:id="rId5"/>
    <p:sldId id="323" r:id="rId6"/>
    <p:sldId id="324" r:id="rId7"/>
    <p:sldId id="325" r:id="rId8"/>
    <p:sldId id="322" r:id="rId9"/>
    <p:sldId id="261" r:id="rId10"/>
    <p:sldId id="267" r:id="rId11"/>
    <p:sldId id="326" r:id="rId12"/>
    <p:sldId id="330" r:id="rId13"/>
    <p:sldId id="328" r:id="rId14"/>
    <p:sldId id="329" r:id="rId15"/>
    <p:sldId id="331" r:id="rId16"/>
    <p:sldId id="332" r:id="rId17"/>
    <p:sldId id="333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13" d="100"/>
          <a:sy n="113" d="100"/>
        </p:scale>
        <p:origin x="91" y="240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voor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AFM – 2022 / 2023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(en 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59438"/>
              </p:ext>
            </p:extLst>
          </p:nvPr>
        </p:nvGraphicFramePr>
        <p:xfrm>
          <a:off x="971551" y="3175000"/>
          <a:ext cx="875664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mathematische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map()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 met […].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series[series &gt; 0]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structuur; tabel.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een naam.</a:t>
            </a:r>
          </a:p>
          <a:p>
            <a:pPr lvl="1">
              <a:buFontTx/>
              <a:buChar char="-"/>
            </a:pPr>
            <a:r>
              <a:rPr lang="nl-NL" sz="1800" dirty="0"/>
              <a:t>Kolommen bevatten 1 data type.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zelfde functionaliteit als Series.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informatie.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loc[…]</a:t>
            </a:r>
            <a:r>
              <a:rPr lang="nl-NL" sz="2000" dirty="0"/>
              <a:t> of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=["object"])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</p:txBody>
      </p:sp>
    </p:spTree>
    <p:extLst>
      <p:ext uri="{BB962C8B-B14F-4D97-AF65-F5344CB8AC3E}">
        <p14:creationId xmlns:p14="http://schemas.microsoft.com/office/powerpoint/2010/main" val="95201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DataFrame</a:t>
            </a:r>
            <a:r>
              <a:rPr lang="nl-NL" sz="3600" dirty="0"/>
              <a:t> selecties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66912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en-US" dirty="0" err="1"/>
                        <a:t>Methode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Voorbeelden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[&lt;str&gt;]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Enkele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Series.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[&lt;list&gt;]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Een</a:t>
                      </a:r>
                      <a:r>
                        <a:rPr lang="en-US" b="0" dirty="0"/>
                        <a:t> of </a:t>
                      </a:r>
                      <a:r>
                        <a:rPr lang="en-US" b="0" dirty="0" err="1"/>
                        <a:t>meer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[&lt;slice&gt;]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met labels.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op </a:t>
                      </a:r>
                      <a:r>
                        <a:rPr lang="en-US" b="0" dirty="0" err="1"/>
                        <a:t>positie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Classes: herhaling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Overerving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r>
              <a:rPr lang="nl-NL" sz="2000" dirty="0"/>
              <a:t>: 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l-NL" sz="2000" noProof="0" dirty="0"/>
              <a:t> wordt bijvoorbeeld gebruikt om een object te initialiseren (de </a:t>
            </a:r>
            <a:r>
              <a:rPr lang="nl-NL" sz="2000" noProof="0" dirty="0" err="1"/>
              <a:t>constructor</a:t>
            </a:r>
            <a:r>
              <a:rPr lang="nl-NL" sz="2000" noProof="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Er zijn veel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methodes, zie het data model voor meer info: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Overerving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38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572250" y="1574556"/>
            <a:ext cx="4588933" cy="3518386"/>
            <a:chOff x="6561666" y="699030"/>
            <a:chExt cx="4588933" cy="35183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920567" y="699030"/>
              <a:ext cx="1866899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b="1" dirty="0" err="1"/>
                <a:t>CSVParser</a:t>
              </a:r>
              <a:endParaRPr lang="nl-NL" sz="1400" dirty="0"/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delimiter</a:t>
              </a:r>
              <a:endParaRPr lang="nl-NL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read_file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parse_record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283700" y="2909849"/>
              <a:ext cx="1866899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b="1" dirty="0" err="1"/>
                <a:t>FixedParser</a:t>
              </a:r>
              <a:endParaRPr lang="nl-NL" dirty="0"/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parse_record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6561666" y="2909846"/>
              <a:ext cx="1866899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b="1" dirty="0" err="1"/>
                <a:t>TSVParser</a:t>
              </a:r>
              <a:endParaRPr lang="nl-NL" dirty="0"/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delimiter</a:t>
              </a:r>
              <a:endParaRPr lang="nl-NL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cxnSpLocks/>
              <a:stCxn id="8" idx="2"/>
              <a:endCxn id="24" idx="0"/>
            </p:cNvCxnSpPr>
            <p:nvPr/>
          </p:nvCxnSpPr>
          <p:spPr>
            <a:xfrm rot="5400000">
              <a:off x="7722944" y="1778773"/>
              <a:ext cx="903246" cy="13589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 rot="16200000" flipH="1">
              <a:off x="9083959" y="1776657"/>
              <a:ext cx="903249" cy="136313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overerving kun je classes baseren op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class krijgt alle functionaliteit van de basis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de afgeleide class kan de functionaliteit ook overschrijven of uitbreiden.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Overerving faciliteert hergebruik, maar geeft ook flexibiliteit!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1052</Words>
  <Application>Microsoft Office PowerPoint</Application>
  <PresentationFormat>Widescreen</PresentationFormat>
  <Paragraphs>288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Python voor Engineers</vt:lpstr>
      <vt:lpstr>Agenda</vt:lpstr>
      <vt:lpstr>Classes</vt:lpstr>
      <vt:lpstr>Waarom classes?</vt:lpstr>
      <vt:lpstr>Dunder methodes</vt:lpstr>
      <vt:lpstr>Statische en private methodes</vt:lpstr>
      <vt:lpstr>Class methodes</vt:lpstr>
      <vt:lpstr>Overerving</vt:lpstr>
      <vt:lpstr>Overerving</vt:lpstr>
      <vt:lpstr>Pandas (en numpy)</vt:lpstr>
      <vt:lpstr>Hoe werkt het?</vt:lpstr>
      <vt:lpstr>Andere data types</vt:lpstr>
      <vt:lpstr>Pandas Series</vt:lpstr>
      <vt:lpstr>Pandas Series</vt:lpstr>
      <vt:lpstr>Pandas DataFrame</vt:lpstr>
      <vt:lpstr>Pandas DataFrame</vt:lpstr>
      <vt:lpstr>DataFrame selecties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322</cp:revision>
  <dcterms:created xsi:type="dcterms:W3CDTF">2022-11-09T07:34:24Z</dcterms:created>
  <dcterms:modified xsi:type="dcterms:W3CDTF">2023-01-17T10:53:47Z</dcterms:modified>
</cp:coreProperties>
</file>