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59" r:id="rId3"/>
    <p:sldId id="347" r:id="rId4"/>
    <p:sldId id="355" r:id="rId5"/>
    <p:sldId id="356" r:id="rId6"/>
    <p:sldId id="283" r:id="rId7"/>
    <p:sldId id="300" r:id="rId8"/>
    <p:sldId id="306" r:id="rId9"/>
    <p:sldId id="311" r:id="rId10"/>
    <p:sldId id="303" r:id="rId11"/>
    <p:sldId id="312" r:id="rId12"/>
    <p:sldId id="309" r:id="rId13"/>
    <p:sldId id="313" r:id="rId14"/>
    <p:sldId id="314" r:id="rId15"/>
    <p:sldId id="320" r:id="rId16"/>
    <p:sldId id="360" r:id="rId17"/>
    <p:sldId id="266" r:id="rId18"/>
    <p:sldId id="321" r:id="rId19"/>
    <p:sldId id="316" r:id="rId20"/>
    <p:sldId id="340" r:id="rId21"/>
    <p:sldId id="357" r:id="rId22"/>
    <p:sldId id="319" r:id="rId23"/>
    <p:sldId id="323" r:id="rId24"/>
    <p:sldId id="296" r:id="rId25"/>
    <p:sldId id="333" r:id="rId26"/>
    <p:sldId id="334" r:id="rId27"/>
    <p:sldId id="335" r:id="rId28"/>
    <p:sldId id="339" r:id="rId29"/>
    <p:sldId id="337" r:id="rId30"/>
    <p:sldId id="338" r:id="rId31"/>
    <p:sldId id="343" r:id="rId32"/>
    <p:sldId id="349" r:id="rId33"/>
    <p:sldId id="298" r:id="rId34"/>
    <p:sldId id="324" r:id="rId35"/>
    <p:sldId id="297" r:id="rId36"/>
    <p:sldId id="341" r:id="rId37"/>
    <p:sldId id="342" r:id="rId38"/>
    <p:sldId id="350" r:id="rId39"/>
    <p:sldId id="322" r:id="rId4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Entity</a:t>
            </a:r>
            <a:r>
              <a:rPr lang="nl-NL" sz="4400" dirty="0"/>
              <a:t> </a:t>
            </a:r>
            <a:r>
              <a:rPr lang="nl-NL" sz="4400" dirty="0" err="1"/>
              <a:t>Relationship</a:t>
            </a:r>
            <a:r>
              <a:rPr lang="nl-NL" sz="4400" dirty="0"/>
              <a:t>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438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precies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Relationship</a:t>
            </a:r>
            <a:r>
              <a:rPr lang="nl-NL" sz="2000" dirty="0"/>
              <a:t> Diagram (ERD).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/>
              <a:t>Indices en optimalisaties.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dirty="0"/>
              <a:t> toevoegt omzeil je deze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Controles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geef je de naam op van de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controle in dit voorbeeld is op het bereik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een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579909" y="1797346"/>
            <a:ext cx="45342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CB898-19F3-FEFA-C4AE-B3AA33D5D243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</a:t>
            </a:r>
            <a:r>
              <a:rPr lang="nl-NL" sz="2000"/>
              <a:t>je een </a:t>
            </a:r>
            <a:r>
              <a:rPr lang="nl-NL" sz="2000" dirty="0"/>
              <a:t>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Naam en Achternaam.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… USING INDEX</a:t>
            </a:r>
            <a:r>
              <a:rPr lang="nl-NL" sz="2000" dirty="0"/>
              <a:t> ziet wordt een index gebruikt; dit is efficiënt!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2404</Words>
  <Application>Microsoft Office PowerPoint</Application>
  <PresentationFormat>Widescreen</PresentationFormat>
  <Paragraphs>643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Entity Relationship Diagram</vt:lpstr>
      <vt:lpstr>Oefeningen 4</vt:lpstr>
      <vt:lpstr>Oefeningen 4</vt:lpstr>
      <vt:lpstr>Tabellen en relaties definiëren</vt:lpstr>
      <vt:lpstr>Tabellen aanmaken</vt:lpstr>
      <vt:lpstr>SQLite data types</vt:lpstr>
      <vt:lpstr>Beperkingen op kolommen</vt:lpstr>
      <vt:lpstr>Tabellen verwijderen</vt:lpstr>
      <vt:lpstr>Controles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488</cp:revision>
  <dcterms:created xsi:type="dcterms:W3CDTF">2020-09-06T09:43:21Z</dcterms:created>
  <dcterms:modified xsi:type="dcterms:W3CDTF">2025-01-07T14:50:19Z</dcterms:modified>
</cp:coreProperties>
</file>