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3" r:id="rId3"/>
    <p:sldId id="274" r:id="rId4"/>
    <p:sldId id="275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6926D-5B25-4850-91E4-AA4C8BCDA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755E2-831E-4006-BD85-F90D3A331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93525-22B2-47E1-8CC8-E5692BC0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9E87-E366-4310-AD80-6303D7D1BAC1}" type="datetimeFigureOut">
              <a:rPr lang="en-NL" smtClean="0"/>
              <a:t>08/12/2020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F77A6-3D8F-4FF8-AC04-A84E4ED4B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F874E-7992-4781-B10F-DDD8CAF58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84-2664-47EB-86F1-82032B65CE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182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7F5E-149C-4221-BD25-4FC66B7A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506CD-9E4A-4771-98FF-A9FAA4872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B12F9-84E5-4D59-9256-5435F877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9E87-E366-4310-AD80-6303D7D1BAC1}" type="datetimeFigureOut">
              <a:rPr lang="en-NL" smtClean="0"/>
              <a:t>08/12/2020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20697-14B4-41FF-99BB-C75D4DB4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A8DE7-7B4A-46CF-97A8-7F922316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84-2664-47EB-86F1-82032B65CE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317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57772E-3031-4AD3-B8A1-E79559E3A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B6899-2395-4228-A0FE-2273C2AA2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6AB2A-580D-49DF-8D51-AF6958F19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9E87-E366-4310-AD80-6303D7D1BAC1}" type="datetimeFigureOut">
              <a:rPr lang="en-NL" smtClean="0"/>
              <a:t>08/12/2020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41A55-4472-4E8F-9C96-A738ADA6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4AE0A-9821-4C32-A4B9-F571D56C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84-2664-47EB-86F1-82032B65CE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698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FAB4-4817-4C66-8DCE-0DE5EEC0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E9084-9715-4D50-944C-D5747FC83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0AC1B-9C43-47B2-9B8F-373B4655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9E87-E366-4310-AD80-6303D7D1BAC1}" type="datetimeFigureOut">
              <a:rPr lang="en-NL" smtClean="0"/>
              <a:t>08/12/2020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96D57-BECD-4E1D-9843-B73D412D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CE8E5-5C8D-4A88-BF36-097AB198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84-2664-47EB-86F1-82032B65CE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197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71FB2-375F-4EB5-AEF1-6D9894D9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CE978-01A6-44EA-A74D-4C025408C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AF4FB-8125-4FE7-BFFD-F1185700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9E87-E366-4310-AD80-6303D7D1BAC1}" type="datetimeFigureOut">
              <a:rPr lang="en-NL" smtClean="0"/>
              <a:t>08/12/2020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C0E3D-B39B-4DF3-B8A7-88BDCFA55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D8CA9-56E2-45FA-B8A4-2B6EE1182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84-2664-47EB-86F1-82032B65CE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7508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2D7F-8071-48C1-B1FB-A304F0B8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51967-1015-4986-95FC-975114180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D5624-FB88-4A8A-975A-12ECEA6C1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CB0D4-E87E-4381-801E-76542BF5C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9E87-E366-4310-AD80-6303D7D1BAC1}" type="datetimeFigureOut">
              <a:rPr lang="en-NL" smtClean="0"/>
              <a:t>08/12/2020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7C062-6127-4DC8-A538-E6C939CB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D5CB9-C98D-467A-980E-A49E1A217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84-2664-47EB-86F1-82032B65CE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286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1ACB-DD65-4FC0-BD29-302636A63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34A1D-D5A8-4604-AD6A-D8C7EAF29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0C5EE-FD03-45D0-AF6E-07CCCB334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12D38A-C8CA-45F1-BCFD-7C1C9F0D7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266193-48AC-46BE-A906-7653EFFC9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09764-E89D-4E93-96C2-DCBA933D2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9E87-E366-4310-AD80-6303D7D1BAC1}" type="datetimeFigureOut">
              <a:rPr lang="en-NL" smtClean="0"/>
              <a:t>08/12/2020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6A0284-B054-4575-ABC1-4EB8E1C93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3BA75D-6CAE-4D5F-8DE5-C0B10081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84-2664-47EB-86F1-82032B65CE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5565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5813-B792-4196-B8F6-7E7CD641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9B035A-1A44-4196-91D8-59020898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9E87-E366-4310-AD80-6303D7D1BAC1}" type="datetimeFigureOut">
              <a:rPr lang="en-NL" smtClean="0"/>
              <a:t>08/12/2020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AD2CC-41DA-4123-A44B-04F05DBC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A1A66-7708-4F42-8EEC-652F93D7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84-2664-47EB-86F1-82032B65CE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8238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6F4B9-EB4D-4259-AA44-BCF7933D0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9E87-E366-4310-AD80-6303D7D1BAC1}" type="datetimeFigureOut">
              <a:rPr lang="en-NL" smtClean="0"/>
              <a:t>08/12/2020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57E4F-099C-46F7-9118-D422E62E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DACAB-BE11-420E-8E74-FE0D1AA2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84-2664-47EB-86F1-82032B65CE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753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4001-636E-4631-957F-81269A326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79A04-234F-4F44-9A55-213B58996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80DBA-9E97-4541-9ACF-C4CF41F9B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ED444-FE92-4A31-B9CB-38721E13B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9E87-E366-4310-AD80-6303D7D1BAC1}" type="datetimeFigureOut">
              <a:rPr lang="en-NL" smtClean="0"/>
              <a:t>08/12/2020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B93F3-5775-4E59-8E0A-239CDCB9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3B646-772D-446E-8D05-5385C088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84-2664-47EB-86F1-82032B65CE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3502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2585-8994-4D00-AA22-1E4F9E332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8F11B2-7CA1-4D4C-AE7B-8374D1E1D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8A863-F52F-473B-9002-8689A9EB0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5D4EA-17F1-470F-9F2C-05E5A1333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9E87-E366-4310-AD80-6303D7D1BAC1}" type="datetimeFigureOut">
              <a:rPr lang="en-NL" smtClean="0"/>
              <a:t>08/12/2020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BD5CB-191D-40E2-B068-23919EFB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39412-3B01-4D3F-A5CD-AE350B23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84-2664-47EB-86F1-82032B65CE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287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9711D-4A0F-498B-B9F9-F597C5656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1E743-5CB9-4F9B-AF21-23B72CB99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C9A7F-7438-4273-BFF2-D9E969F48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C9E87-E366-4310-AD80-6303D7D1BAC1}" type="datetimeFigureOut">
              <a:rPr lang="en-NL" smtClean="0"/>
              <a:t>08/12/2020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BD3BD-66F6-440A-A1CC-DDCD459D9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11E87-233B-4486-8D8C-E3BA5DAB2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03E84-2664-47EB-86F1-82032B65CE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562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3687" y="1253331"/>
            <a:ext cx="512462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AS Voornaam,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Personen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BETWEEN 18 AND 100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Leeftijd ASC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LIMIT 10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16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739" y="1253331"/>
            <a:ext cx="707052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PrijsEx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BedragBTW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PrijsInc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WHEN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BTWTarief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‘hoog’ THEN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PrijsEx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1.21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PrijsEx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1.09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PrijsInc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COUNT(*)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AantalTransacties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PrijsInc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AS Omzet</a:t>
            </a:r>
          </a:p>
        </p:txBody>
      </p:sp>
    </p:spTree>
    <p:extLst>
      <p:ext uri="{BB962C8B-B14F-4D97-AF65-F5344CB8AC3E}">
        <p14:creationId xmlns:p14="http://schemas.microsoft.com/office/powerpoint/2010/main" val="304253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118648-24A7-4A87-B752-77B5E0BEA75B}"/>
              </a:ext>
            </a:extLst>
          </p:cNvPr>
          <p:cNvSpPr txBox="1"/>
          <p:nvPr/>
        </p:nvSpPr>
        <p:spPr>
          <a:xfrm>
            <a:off x="3656551" y="1582340"/>
            <a:ext cx="487889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Jaar,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Maand,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SUM(Omzet) AS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MaandOmzet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Personen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WHERE Jaar IN (2018, 2019, 2020)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Jaar,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Maand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Jaar,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Maand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0146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C3568-F2F8-4C65-B522-0A0A9F8E8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0954" y="1683012"/>
            <a:ext cx="7550091" cy="3332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AVG(Omzet)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OVER(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ORDER BY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TransactieDatum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ROWS BETWEEN 2 PRECEDING AND CURRENT ROW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) AS GemiddeldeOmzet3Dagen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Transacties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31297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131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Koning</dc:creator>
  <cp:lastModifiedBy>Lukas Koning</cp:lastModifiedBy>
  <cp:revision>2</cp:revision>
  <dcterms:created xsi:type="dcterms:W3CDTF">2020-12-08T11:34:15Z</dcterms:created>
  <dcterms:modified xsi:type="dcterms:W3CDTF">2020-12-08T12:05:19Z</dcterms:modified>
</cp:coreProperties>
</file>