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43" r:id="rId5"/>
    <p:sldId id="350" r:id="rId6"/>
    <p:sldId id="351" r:id="rId7"/>
    <p:sldId id="382" r:id="rId8"/>
    <p:sldId id="344" r:id="rId9"/>
    <p:sldId id="355" r:id="rId10"/>
    <p:sldId id="356" r:id="rId11"/>
    <p:sldId id="35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16/08/2023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99068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6" y="4857824"/>
            <a:ext cx="17821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39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Word </a:t>
            </a:r>
            <a:r>
              <a:rPr lang="nl-NL" sz="1600" dirty="0" err="1"/>
              <a:t>count</a:t>
            </a:r>
            <a:r>
              <a:rPr lang="nl-NL" sz="1600" dirty="0"/>
              <a:t> / TFI-DF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n-grams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Embeddings</a:t>
            </a:r>
            <a:r>
              <a:rPr lang="nl-NL" sz="1600"/>
              <a:t> / Word2Vec </a:t>
            </a:r>
            <a:r>
              <a:rPr lang="nl-NL" sz="1600" dirty="0"/>
              <a:t>/ 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ectie</a:t>
            </a:r>
            <a:r>
              <a:rPr lang="nl-NL" noProof="0" dirty="0"/>
              <a:t> Titel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Twee kolommen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dirty="0" err="1">
                <a:cs typeface="Courier New" panose="02070309020205020404" pitchFamily="49" charset="0"/>
              </a:rPr>
              <a:t>Recher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kolom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tekst</a:t>
            </a: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Linker kolom tekst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Code voorbeeld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voorbeeld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Uitleg van de 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/>
              <a:t>Opdract</a:t>
            </a:r>
            <a:r>
              <a:rPr lang="nl-NL" sz="2000" dirty="0"/>
              <a:t> 1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Opdracht 2</a:t>
            </a:r>
          </a:p>
          <a:p>
            <a:pPr lvl="1"/>
            <a:r>
              <a:rPr lang="nl-NL" sz="1600" noProof="0" dirty="0"/>
              <a:t>Opdracht 2A</a:t>
            </a:r>
            <a:endParaRPr lang="nl-NL" sz="1600" dirty="0"/>
          </a:p>
          <a:p>
            <a:pPr lvl="1"/>
            <a:r>
              <a:rPr lang="nl-NL" sz="1600" noProof="0" dirty="0"/>
              <a:t>Opdracht 2B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Opdracht 3</a:t>
            </a:r>
          </a:p>
          <a:p>
            <a:pPr lvl="1"/>
            <a:r>
              <a:rPr lang="nl-NL" sz="1600" noProof="0" dirty="0"/>
              <a:t>Opdracht 3A</a:t>
            </a:r>
          </a:p>
          <a:p>
            <a:pPr lvl="1"/>
            <a:r>
              <a:rPr lang="nl-NL" sz="1600" dirty="0"/>
              <a:t>Opdracht 3B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275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Sectie Titel</vt:lpstr>
      <vt:lpstr>Twee kolommen</vt:lpstr>
      <vt:lpstr>Code voorbeeld</vt:lpstr>
      <vt:lpstr>Oefeningen</vt:lpstr>
      <vt:lpstr>Modelleren</vt:lpstr>
      <vt:lpstr>Modelleren in scikit-learn</vt:lpstr>
      <vt:lpstr>Modelleren in scikit-learn</vt:lpstr>
      <vt:lpstr>Modelleren in scikit-learn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203</cp:revision>
  <dcterms:created xsi:type="dcterms:W3CDTF">2023-02-09T08:00:02Z</dcterms:created>
  <dcterms:modified xsi:type="dcterms:W3CDTF">2023-08-16T13:38:21Z</dcterms:modified>
</cp:coreProperties>
</file>