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331" r:id="rId9"/>
    <p:sldId id="332" r:id="rId10"/>
    <p:sldId id="333" r:id="rId11"/>
    <p:sldId id="282" r:id="rId12"/>
    <p:sldId id="335" r:id="rId13"/>
    <p:sldId id="272" r:id="rId14"/>
    <p:sldId id="336" r:id="rId15"/>
    <p:sldId id="337" r:id="rId16"/>
    <p:sldId id="338" r:id="rId17"/>
    <p:sldId id="341" r:id="rId18"/>
    <p:sldId id="342" r:id="rId19"/>
    <p:sldId id="346" r:id="rId20"/>
    <p:sldId id="344" r:id="rId21"/>
    <p:sldId id="348" r:id="rId22"/>
    <p:sldId id="347" r:id="rId23"/>
    <p:sldId id="343" r:id="rId24"/>
    <p:sldId id="339" r:id="rId25"/>
    <p:sldId id="340" r:id="rId2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12" d="100"/>
          <a:sy n="112" d="100"/>
        </p:scale>
        <p:origin x="96" y="259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038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DataFrame</a:t>
            </a:r>
            <a:r>
              <a:rPr lang="nl-NL" sz="3600" dirty="0"/>
              <a:t> selecties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66912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en-US" dirty="0" err="1"/>
                        <a:t>Methode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Voorbeelden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[&lt;str&gt;]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Enkele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Series.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[&lt;list&gt;]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Een</a:t>
                      </a:r>
                      <a:r>
                        <a:rPr lang="en-US" b="0" dirty="0"/>
                        <a:t> of </a:t>
                      </a:r>
                      <a:r>
                        <a:rPr lang="en-US" b="0" dirty="0" err="1"/>
                        <a:t>meer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[&lt;slice&gt;]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DataFrame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met labels.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Aantal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rijen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en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kolommen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geselecteerd</a:t>
                      </a:r>
                      <a:r>
                        <a:rPr lang="en-US" b="0" dirty="0"/>
                        <a:t> op </a:t>
                      </a:r>
                      <a:r>
                        <a:rPr lang="en-US" b="0" dirty="0" err="1"/>
                        <a:t>positie</a:t>
                      </a:r>
                      <a:r>
                        <a:rPr lang="en-US" b="0" dirty="0"/>
                        <a:t>.</a:t>
                      </a:r>
                      <a:endParaRPr lang="en-NL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 types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70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Matplotlib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Bevat één of meer grafieken. Biedt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(artist: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Tekst / </a:t>
            </a:r>
            <a:r>
              <a:rPr lang="nl-NL" sz="2000" b="1" dirty="0" err="1"/>
              <a:t>Axis</a:t>
            </a:r>
            <a:r>
              <a:rPr lang="nl-NL" sz="2000" b="1" dirty="0"/>
              <a:t> / Line2D</a:t>
            </a:r>
            <a:r>
              <a:rPr lang="nl-NL" sz="2000" dirty="0"/>
              <a:t>  (artist: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Alles dat op een Canvas getekend wordt: Teksten, assen, vormen,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Eerste stap is </a:t>
            </a:r>
            <a:r>
              <a:rPr lang="nl-NL" sz="2000" dirty="0" err="1"/>
              <a:t>matplotlib</a:t>
            </a:r>
            <a:r>
              <a:rPr lang="nl-NL" sz="2000" dirty="0"/>
              <a:t>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minimalistische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Maar… geen enkele controle over de figuur zoals grootte, titel, et cetera.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 met titel: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746384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3582537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3487003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2005084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1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1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41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9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41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Nuttige methodes om assen op te maken: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([...])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r>
              <a:rPr lang="nl-NL" sz="1600" noProof="0" dirty="0"/>
              <a:t> bas</a:t>
            </a:r>
            <a:r>
              <a:rPr lang="nl-NL" sz="1600" dirty="0"/>
              <a:t>is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weer te geven.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/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Argumenten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horizontalalignment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ha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verticalalignment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Legenda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Staafdiagrammen maken een Patch aan voor iedere categorie.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Via </a:t>
            </a:r>
            <a:r>
              <a:rPr lang="nl-NL" sz="2000" dirty="0" err="1"/>
              <a:t>ax.patches</a:t>
            </a:r>
            <a:r>
              <a:rPr lang="nl-NL" sz="2000" dirty="0"/>
              <a:t> kun je bij deze Patch objecten en hun afmetingen.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Je kunt dit gebruiken om annotaties te maken:</a:t>
            </a:r>
          </a:p>
        </p:txBody>
      </p:sp>
    </p:spTree>
    <p:extLst>
      <p:ext uri="{BB962C8B-B14F-4D97-AF65-F5344CB8AC3E}">
        <p14:creationId xmlns:p14="http://schemas.microsoft.com/office/powerpoint/2010/main" val="246170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weergeven als kleuren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"</a:t>
            </a:r>
            <a:r>
              <a:rPr lang="nl-NL" sz="1600" dirty="0" err="1"/>
              <a:t>grid</a:t>
            </a:r>
            <a:r>
              <a:rPr lang="nl-NL" sz="1600" dirty="0"/>
              <a:t>".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aanmaken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3: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1 en 2: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 3,  (1, 2))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671049" y="160866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1612632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Alternatieve manier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Via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kun je nu subplots toevoegen: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[0, 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ax1.plot([1, 2, 3], [4, 5, 6])</a:t>
            </a: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Ook complexere </a:t>
            </a:r>
            <a:r>
              <a:rPr lang="nl-NL" sz="1600" dirty="0" err="1">
                <a:cs typeface="Courier New" panose="02070309020205020404" pitchFamily="49" charset="0"/>
              </a:rPr>
              <a:t>layouts</a:t>
            </a:r>
            <a:r>
              <a:rPr lang="nl-NL" sz="1600" dirty="0">
                <a:cs typeface="Courier New" panose="02070309020205020404" pitchFamily="49" charset="0"/>
              </a:rPr>
              <a:t> die over meerdere indices gaan: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[0:3, 0:2])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ax2.plot([1, 2, 3], [6, 5, 4])</a:t>
            </a: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59438"/>
              </p:ext>
            </p:extLst>
          </p:nvPr>
        </p:nvGraphicFramePr>
        <p:xfrm>
          <a:off x="971551" y="3175000"/>
          <a:ext cx="875664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mathematische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map()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 met […].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series[series &gt; 0]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structuur; tabel.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een naam.</a:t>
            </a:r>
          </a:p>
          <a:p>
            <a:pPr lvl="1">
              <a:buFontTx/>
              <a:buChar char="-"/>
            </a:pPr>
            <a:r>
              <a:rPr lang="nl-NL" sz="1800" dirty="0"/>
              <a:t>Kolommen bevatten 1 data type.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zelfde functionaliteit als Series.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informatie.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loc[…]</a:t>
            </a:r>
            <a:r>
              <a:rPr lang="nl-NL" sz="2000" dirty="0"/>
              <a:t> of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=["object"])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</p:txBody>
      </p:sp>
    </p:spTree>
    <p:extLst>
      <p:ext uri="{BB962C8B-B14F-4D97-AF65-F5344CB8AC3E}">
        <p14:creationId xmlns:p14="http://schemas.microsoft.com/office/powerpoint/2010/main" val="95201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1617</Words>
  <Application>Microsoft Office PowerPoint</Application>
  <PresentationFormat>Widescreen</PresentationFormat>
  <Paragraphs>461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Pandas (numpy)</vt:lpstr>
      <vt:lpstr>Hoe werkt het?</vt:lpstr>
      <vt:lpstr>Andere data types</vt:lpstr>
      <vt:lpstr>Pandas Series</vt:lpstr>
      <vt:lpstr>Pandas Series</vt:lpstr>
      <vt:lpstr>Pandas DataFrame</vt:lpstr>
      <vt:lpstr>Pandas DataFrame</vt:lpstr>
      <vt:lpstr>DataFrame selecties</vt:lpstr>
      <vt:lpstr>Merge types</vt:lpstr>
      <vt:lpstr>Plotting</vt:lpstr>
      <vt:lpstr>Frameworks in Python</vt:lpstr>
      <vt:lpstr>Matplotlib overzicht</vt:lpstr>
      <vt:lpstr>Simpele grafiek maken</vt:lpstr>
      <vt:lpstr>Betere grafiek maken</vt:lpstr>
      <vt:lpstr>Veelgebruikte grafiek types</vt:lpstr>
      <vt:lpstr>Plotten in stijl</vt:lpstr>
      <vt:lpstr>Assen opmaken</vt:lpstr>
      <vt:lpstr>Annotaties</vt:lpstr>
      <vt:lpstr>Opmaak annotaties</vt:lpstr>
      <vt:lpstr>Legenda opmaken</vt:lpstr>
      <vt:lpstr>Data weergeven als kleuren</vt:lpstr>
      <vt:lpstr>Meerdere grafieken in een figuur</vt:lpstr>
      <vt:lpstr>Meer controle met GridSpec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391</cp:revision>
  <dcterms:created xsi:type="dcterms:W3CDTF">2022-11-09T07:34:24Z</dcterms:created>
  <dcterms:modified xsi:type="dcterms:W3CDTF">2023-03-06T16:11:29Z</dcterms:modified>
</cp:coreProperties>
</file>