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40" r:id="rId9"/>
    <p:sldId id="343" r:id="rId10"/>
    <p:sldId id="350" r:id="rId11"/>
    <p:sldId id="351" r:id="rId12"/>
    <p:sldId id="352" r:id="rId13"/>
    <p:sldId id="353" r:id="rId14"/>
    <p:sldId id="354" r:id="rId15"/>
    <p:sldId id="344" r:id="rId16"/>
    <p:sldId id="345" r:id="rId17"/>
    <p:sldId id="346" r:id="rId18"/>
    <p:sldId id="336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06/04/2023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Dag van de week.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model.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Stateless</a:t>
            </a:r>
            <a:r>
              <a:rPr lang="nl-NL" sz="3600" noProof="0" dirty="0"/>
              <a:t> </a:t>
            </a:r>
            <a:r>
              <a:rPr lang="nl-NL" sz="3600" noProof="0" dirty="0" err="1"/>
              <a:t>vs</a:t>
            </a:r>
            <a:r>
              <a:rPr lang="nl-NL" sz="3600" noProof="0" dirty="0"/>
              <a:t> </a:t>
            </a:r>
            <a:r>
              <a:rPr lang="nl-NL" sz="3600" noProof="0" dirty="0" err="1"/>
              <a:t>Stateful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Preparatie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Validateren</a:t>
            </a:r>
            <a:r>
              <a:rPr lang="nl-NL" noProof="0" dirty="0"/>
              <a:t> en 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Natural Language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37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Validatie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Natural Language Processing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588930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4155743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Complexiteit</a:t>
            </a:r>
            <a:r>
              <a:rPr lang="en-US" dirty="0"/>
              <a:t> </a:t>
            </a:r>
            <a:r>
              <a:rPr lang="en-US" dirty="0" err="1"/>
              <a:t>modellen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5737" y="4774650"/>
            <a:ext cx="2208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Gestructureerde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 err="1"/>
              <a:t>Begrijpelijk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92918" y="4777256"/>
            <a:ext cx="2445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Ongestructureerde</a:t>
            </a:r>
            <a:r>
              <a:rPr lang="en-US" dirty="0"/>
              <a:t> data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"Black box"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PyTorch</a:t>
              </a:r>
              <a:endParaRPr lang="en-US" dirty="0"/>
            </a:p>
            <a:p>
              <a:pPr algn="ctr"/>
              <a:r>
                <a:rPr lang="en-US" dirty="0" err="1"/>
                <a:t>Keras</a:t>
              </a:r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Deep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scikit-learn</a:t>
              </a:r>
            </a:p>
            <a:p>
              <a:pPr algn="ctr"/>
              <a:r>
                <a:rPr lang="en-US" dirty="0" err="1"/>
                <a:t>LightGBM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Statistiek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statsmodels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9" y="4223553"/>
            <a:ext cx="1869824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Spacy </a:t>
              </a:r>
            </a:p>
            <a:p>
              <a:pPr algn="ctr"/>
              <a:r>
                <a:rPr lang="en-US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5161087" y="4223553"/>
            <a:ext cx="1869825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Sktime</a:t>
              </a:r>
              <a:endParaRPr lang="en-US" dirty="0"/>
            </a:p>
            <a:p>
              <a:pPr algn="ctr"/>
              <a:r>
                <a:rPr lang="en-US" dirty="0" err="1"/>
                <a:t>PyFlux</a:t>
              </a:r>
              <a:endParaRPr lang="en-US" dirty="0"/>
            </a:p>
            <a:p>
              <a:pPr algn="ctr"/>
              <a:r>
                <a:rPr lang="en-US" dirty="0"/>
                <a:t>Prophet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2097844" y="4223553"/>
            <a:ext cx="1869825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PyMC</a:t>
              </a:r>
              <a:endParaRPr lang="en-US" dirty="0"/>
            </a:p>
            <a:p>
              <a:pPr algn="ctr"/>
              <a:r>
                <a:rPr lang="en-US" dirty="0"/>
                <a:t>Pyro</a:t>
              </a:r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Bayesian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396</Words>
  <Application>Microsoft Office PowerPoint</Application>
  <PresentationFormat>Widescreen</PresentationFormat>
  <Paragraphs>189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Scikit-learn API</vt:lpstr>
      <vt:lpstr>Scikit-learn API</vt:lpstr>
      <vt:lpstr>Data Preparatie</vt:lpstr>
      <vt:lpstr>Waarom is preparatie nodig?</vt:lpstr>
      <vt:lpstr>Stateless vs Stateful</vt:lpstr>
      <vt:lpstr>Preparatie in scikit-learn</vt:lpstr>
      <vt:lpstr>Preparatie in scikit-learn</vt:lpstr>
      <vt:lpstr>Preparatie in scikit-learn</vt:lpstr>
      <vt:lpstr>Modelleren</vt:lpstr>
      <vt:lpstr>Validateren en selecteren</vt:lpstr>
      <vt:lpstr>Natural Language Processing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28</cp:revision>
  <dcterms:created xsi:type="dcterms:W3CDTF">2023-02-09T08:00:02Z</dcterms:created>
  <dcterms:modified xsi:type="dcterms:W3CDTF">2023-04-06T09:14:51Z</dcterms:modified>
</cp:coreProperties>
</file>