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49" r:id="rId9"/>
    <p:sldId id="338" r:id="rId10"/>
    <p:sldId id="350" r:id="rId11"/>
    <p:sldId id="296" r:id="rId12"/>
    <p:sldId id="259" r:id="rId13"/>
    <p:sldId id="342" r:id="rId14"/>
    <p:sldId id="343" r:id="rId15"/>
    <p:sldId id="263" r:id="rId16"/>
    <p:sldId id="268" r:id="rId17"/>
    <p:sldId id="266" r:id="rId18"/>
    <p:sldId id="299" r:id="rId19"/>
    <p:sldId id="278" r:id="rId20"/>
    <p:sldId id="279" r:id="rId21"/>
    <p:sldId id="281" r:id="rId22"/>
    <p:sldId id="282" r:id="rId23"/>
    <p:sldId id="351" r:id="rId24"/>
    <p:sldId id="270" r:id="rId25"/>
    <p:sldId id="291" r:id="rId26"/>
    <p:sldId id="273" r:id="rId27"/>
    <p:sldId id="292" r:id="rId28"/>
    <p:sldId id="271" r:id="rId29"/>
    <p:sldId id="289" r:id="rId30"/>
    <p:sldId id="284" r:id="rId31"/>
    <p:sldId id="295" r:id="rId32"/>
    <p:sldId id="305" r:id="rId33"/>
    <p:sldId id="306" r:id="rId34"/>
    <p:sldId id="310" r:id="rId35"/>
    <p:sldId id="345" r:id="rId36"/>
    <p:sldId id="346" r:id="rId37"/>
    <p:sldId id="352" r:id="rId38"/>
    <p:sldId id="298" r:id="rId39"/>
    <p:sldId id="274" r:id="rId40"/>
    <p:sldId id="272" r:id="rId41"/>
    <p:sldId id="301" r:id="rId42"/>
    <p:sldId id="283" r:id="rId43"/>
    <p:sldId id="293" r:id="rId44"/>
    <p:sldId id="294" r:id="rId45"/>
    <p:sldId id="276" r:id="rId46"/>
    <p:sldId id="302" r:id="rId47"/>
    <p:sldId id="303" r:id="rId48"/>
    <p:sldId id="304" r:id="rId49"/>
    <p:sldId id="329" r:id="rId50"/>
    <p:sldId id="312" r:id="rId51"/>
    <p:sldId id="313" r:id="rId52"/>
    <p:sldId id="333" r:id="rId53"/>
    <p:sldId id="323" r:id="rId54"/>
    <p:sldId id="356" r:id="rId55"/>
    <p:sldId id="331" r:id="rId56"/>
    <p:sldId id="324" r:id="rId57"/>
    <p:sldId id="325" r:id="rId58"/>
    <p:sldId id="332" r:id="rId59"/>
    <p:sldId id="326" r:id="rId60"/>
    <p:sldId id="355" r:id="rId61"/>
    <p:sldId id="353" r:id="rId62"/>
    <p:sldId id="354" r:id="rId63"/>
    <p:sldId id="347" r:id="rId64"/>
    <p:sldId id="336" r:id="rId65"/>
    <p:sldId id="348" r:id="rId66"/>
    <p:sldId id="334" r:id="rId67"/>
    <p:sldId id="335" r:id="rId6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17" d="100"/>
          <a:sy n="117" d="100"/>
        </p:scale>
        <p:origin x="619" y="8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1_classes_dunder_methods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838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2_classes_inheritance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404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Externe packages installeren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1.   </a:t>
            </a:r>
            <a:r>
              <a:rPr lang="nl-NL" sz="18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1800" b="1" noProof="0" dirty="0"/>
              <a:t>: download package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Download code van de Python Package Index (</a:t>
            </a:r>
            <a:r>
              <a:rPr lang="nl-NL" sz="1800" noProof="0" dirty="0" err="1">
                <a:cs typeface="Courier New" panose="02070309020205020404" pitchFamily="49" charset="0"/>
              </a:rPr>
              <a:t>PyPI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2.   </a:t>
            </a:r>
            <a:r>
              <a:rPr lang="nl-NL" sz="18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1800" b="1" noProof="0" dirty="0"/>
              <a:t>: installeer package</a:t>
            </a:r>
          </a:p>
          <a:p>
            <a:pPr marL="0" indent="0">
              <a:buNone/>
            </a:pPr>
            <a:r>
              <a:rPr lang="nl-NL" sz="1800" noProof="0" dirty="0"/>
              <a:t>Voert setup </a:t>
            </a:r>
            <a:r>
              <a:rPr lang="nl-NL" sz="1800" dirty="0">
                <a:cs typeface="Courier New" panose="02070309020205020404" pitchFamily="49" charset="0"/>
              </a:rPr>
              <a:t>uit en kopieert bestanden naar je Python omgeving.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3.   Herhaal 1 en 2 voor afhankelijkheden</a:t>
            </a:r>
          </a:p>
          <a:p>
            <a:pPr marL="0" indent="0">
              <a:buNone/>
            </a:pPr>
            <a:r>
              <a:rPr lang="nl-NL" sz="1800" dirty="0"/>
              <a:t>Als package a</a:t>
            </a:r>
            <a:r>
              <a:rPr lang="nl-NL" sz="1800" noProof="0" dirty="0" err="1"/>
              <a:t>ndere</a:t>
            </a:r>
            <a:r>
              <a:rPr lang="nl-NL" sz="1800" noProof="0" dirty="0"/>
              <a:t> packages gebruikt, worden deze ook geïnstalleerd.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pyproject.toml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Python omgeving omvat de </a:t>
            </a:r>
            <a:r>
              <a:rPr lang="nl-NL" dirty="0" err="1"/>
              <a:t>interpreter</a:t>
            </a:r>
            <a:r>
              <a:rPr lang="nl-NL" dirty="0"/>
              <a:t> en eventuele packages.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12991"/>
              </p:ext>
            </p:extLst>
          </p:nvPr>
        </p:nvGraphicFramePr>
        <p:xfrm>
          <a:off x="838200" y="2384636"/>
          <a:ext cx="7886700" cy="115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63474"/>
              </p:ext>
            </p:extLst>
          </p:nvPr>
        </p:nvGraphicFramePr>
        <p:xfrm>
          <a:off x="838200" y="2384636"/>
          <a:ext cx="7886700" cy="173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Python omgeving omvat de </a:t>
            </a:r>
            <a:r>
              <a:rPr lang="nl-NL" dirty="0" err="1"/>
              <a:t>interpreter</a:t>
            </a:r>
            <a:r>
              <a:rPr lang="nl-NL" dirty="0"/>
              <a:t> en eventuele packages.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06925"/>
              </p:ext>
            </p:extLst>
          </p:nvPr>
        </p:nvGraphicFramePr>
        <p:xfrm>
          <a:off x="838200" y="2384636"/>
          <a:ext cx="7886700" cy="231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Python omgeving omvat de </a:t>
            </a:r>
            <a:r>
              <a:rPr lang="nl-NL" dirty="0" err="1"/>
              <a:t>interpreter</a:t>
            </a:r>
            <a:r>
              <a:rPr lang="nl-NL" dirty="0"/>
              <a:t> en eventuele packages.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Ontwikkel omgevingen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688847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de Anaconda Prompt: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1. Installeer het Python package: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–f python-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course.yaml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2. Start daarna de Notebook server: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3. Open de link in de console (automatisch).</a:t>
            </a: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Ontwikkel omgevingen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98" y="1069986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834364" y="1276770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086497" y="1284708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088614" y="4682493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7824650" y="6018103"/>
            <a:ext cx="2323979" cy="474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Python </a:t>
            </a:r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Setting voor de cursus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Open </a:t>
            </a:r>
            <a:r>
              <a:rPr lang="nl-NL" sz="2000" b="1" noProof="0" dirty="0" err="1"/>
              <a:t>Settings</a:t>
            </a:r>
            <a:r>
              <a:rPr lang="nl-NL" sz="2000" noProof="0" dirty="0"/>
              <a:t> (tandwiel of CTRL + ,)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Klik op </a:t>
            </a:r>
            <a:r>
              <a:rPr lang="nl-NL" sz="2000" b="1" noProof="0" dirty="0" err="1"/>
              <a:t>Extensions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Zoek naar </a:t>
            </a:r>
            <a:r>
              <a:rPr lang="nl-NL" sz="2000" b="1" noProof="0" dirty="0"/>
              <a:t>Python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Vink deze setting aan:</a:t>
            </a:r>
          </a:p>
          <a:p>
            <a:pPr marL="0" indent="0">
              <a:buNone/>
            </a:pPr>
            <a:r>
              <a:rPr lang="nl-NL" sz="2000" noProof="0" dirty="0"/>
              <a:t>    </a:t>
            </a:r>
            <a:r>
              <a:rPr lang="nl-NL" sz="2000" b="1" noProof="0" dirty="0"/>
              <a:t>Terminal: </a:t>
            </a:r>
            <a:r>
              <a:rPr lang="nl-NL" sz="2000" b="1" noProof="0" dirty="0" err="1"/>
              <a:t>Execute</a:t>
            </a:r>
            <a:r>
              <a:rPr lang="nl-NL" sz="2000" b="1" noProof="0" dirty="0"/>
              <a:t> In File Dir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5" y="1460763"/>
            <a:ext cx="4715935" cy="19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715DFF-473D-EF2F-A10B-8B92AC29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5" y="4287478"/>
            <a:ext cx="4715932" cy="6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object of waarde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68" y="1828520"/>
            <a:ext cx="4453467" cy="114328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42952"/>
            <a:ext cx="4453467" cy="22794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838199" y="4042954"/>
            <a:ext cx="4453466" cy="2279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"it's Python"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'it\'s Python'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"""it's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Python"""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6096000" y="1881050"/>
            <a:ext cx="4453467" cy="1090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1A365-F935-B72D-75E3-9C40B0BD18FC}"/>
              </a:ext>
            </a:extLst>
          </p:cNvPr>
          <p:cNvSpPr txBox="1"/>
          <p:nvPr/>
        </p:nvSpPr>
        <p:spPr>
          <a:xfrm>
            <a:off x="831667" y="1413264"/>
            <a:ext cx="44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noProof="0" dirty="0">
                <a:cs typeface="Courier New" panose="02070309020205020404" pitchFamily="49" charset="0"/>
              </a:rPr>
              <a:t>Numeriek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97FB6-A8A8-30E6-8945-B9649678F545}"/>
              </a:ext>
            </a:extLst>
          </p:cNvPr>
          <p:cNvSpPr txBox="1"/>
          <p:nvPr/>
        </p:nvSpPr>
        <p:spPr>
          <a:xfrm>
            <a:off x="6096000" y="1413264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Logisch</a:t>
            </a: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1EB16-B55E-561F-5F08-6B9BCA302779}"/>
              </a:ext>
            </a:extLst>
          </p:cNvPr>
          <p:cNvSpPr txBox="1"/>
          <p:nvPr/>
        </p:nvSpPr>
        <p:spPr>
          <a:xfrm>
            <a:off x="831666" y="3618415"/>
            <a:ext cx="44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Tekst</a:t>
            </a: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B1925-E39C-5718-FB9E-ED9FFB618F0C}"/>
              </a:ext>
            </a:extLst>
          </p:cNvPr>
          <p:cNvSpPr txBox="1"/>
          <p:nvPr/>
        </p:nvSpPr>
        <p:spPr>
          <a:xfrm>
            <a:off x="6095999" y="3611887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Verzamelingen</a:t>
            </a:r>
            <a:endParaRPr lang="en-US" sz="1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v</a:t>
            </a:r>
            <a:r>
              <a:rPr lang="nl-NL" sz="3600" noProof="0" dirty="0" err="1"/>
              <a:t>erzamelingen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 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2, index start bij 0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[4] 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[0:2]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[2:]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[3, 4]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[:-1]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2, 3]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[-1:]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[2] = 0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0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sleutels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waardes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sleutel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waarde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breder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smaller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"3a"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int(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"3.2"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[], {}, </a:t>
            </a:r>
            <a:r>
              <a:rPr lang="nl-NL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Optellen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Optellen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Aftrekken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Delen, negeer rest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</a:t>
            </a: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Eigenschappen of waardes van </a:t>
            </a:r>
            <a:r>
              <a:rPr lang="nl-NL" sz="2000" noProof="0" dirty="0" err="1"/>
              <a:t>mutable</a:t>
            </a:r>
            <a:r>
              <a:rPr lang="nl-NL" sz="2000" noProof="0" dirty="0"/>
              <a:t> objecten kun je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Een list is </a:t>
            </a:r>
            <a:r>
              <a:rPr lang="nl-NL" sz="2000" u="sng" noProof="0" dirty="0" err="1"/>
              <a:t>mutable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lang="nl-NL" sz="20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Eigenschappen of waardes van </a:t>
            </a:r>
            <a:r>
              <a:rPr lang="nl-NL" sz="2000" dirty="0" err="1"/>
              <a:t>immutable</a:t>
            </a:r>
            <a:r>
              <a:rPr lang="nl-NL" sz="2000" dirty="0"/>
              <a:t> objecten kun je </a:t>
            </a:r>
            <a:r>
              <a:rPr lang="nl-NL" sz="2000" u="sng" dirty="0"/>
              <a:t>niet aanpassen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</a:t>
            </a:r>
            <a:r>
              <a:rPr lang="nl-NL" sz="2000" u="sng" dirty="0" err="1"/>
              <a:t>immutable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</a:t>
            </a:r>
            <a:r>
              <a:rPr lang="nl-NL" sz="3600" noProof="0" dirty="0" err="1"/>
              <a:t>mutable</a:t>
            </a:r>
            <a:r>
              <a:rPr lang="nl-NL" sz="3600" noProof="0" dirty="0"/>
              <a:t> en wat niet?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types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types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/>
              <a:t>Dubbel check: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/>
              <a:t>Dubbel check: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/>
              <a:t>Dubbel check: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/>
              <a:t>Dubbel check: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4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&gt;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Maak conditionele blokken code met</a:t>
            </a:r>
          </a:p>
          <a:p>
            <a:pPr>
              <a:spcBef>
                <a:spcPts val="1000"/>
              </a:spcBef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verzameling.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   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1, 2, 3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0, 1, 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k, v in {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{v}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k ==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"_comment"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Tel iteraties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%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"uneven"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for n in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for n in numbers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%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endParaRPr lang="nl-NL" sz="1600" dirty="0"/>
          </a:p>
          <a:p>
            <a:r>
              <a:rPr lang="nl-NL" sz="1600" dirty="0"/>
              <a:t>Bewerken alle items en geef een nieuwe lijst terug.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Waarde kan conditioneel zijn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/>
              <a:t>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waardes filteren met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/>
              <a:t> na de </a:t>
            </a:r>
            <a:r>
              <a:rPr lang="nl-NL" sz="1600" dirty="0" err="1"/>
              <a:t>for</a:t>
            </a:r>
            <a:r>
              <a:rPr lang="nl-NL" sz="1600" dirty="0"/>
              <a:t> loop.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Een </a:t>
            </a:r>
            <a:r>
              <a:rPr lang="nl-NL" sz="1600" dirty="0" err="1"/>
              <a:t>dict</a:t>
            </a:r>
            <a:r>
              <a:rPr lang="nl-NL" sz="1600" dirty="0"/>
              <a:t> heeft ook een </a:t>
            </a:r>
            <a:r>
              <a:rPr lang="nl-NL" sz="1600" dirty="0" err="1"/>
              <a:t>comprehension</a:t>
            </a:r>
            <a:r>
              <a:rPr lang="nl-NL" sz="1600" dirty="0"/>
              <a:t> syntax.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%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definieer je tussen de haken, eventueel met 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"input.csv"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"input.csv"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Process a single line.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1600" dirty="0"/>
              <a:t> open je een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lees je alle regels tegelijk in.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te openen...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door de regels van het bestand…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Bestand wordt automatisch gesloten.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line 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line 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"output.txt"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lang="en-US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</a:t>
            </a:r>
            <a:r>
              <a:rPr lang="nl-NL" sz="1600" u="sng" dirty="0"/>
              <a:t>overschrijft</a:t>
            </a:r>
            <a:r>
              <a:rPr lang="nl-NL" sz="1600" dirty="0"/>
              <a:t>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600" dirty="0"/>
              <a:t> </a:t>
            </a:r>
            <a:r>
              <a:rPr lang="nl-NL" sz="1600" u="sng" dirty="0"/>
              <a:t>vult</a:t>
            </a:r>
            <a:r>
              <a:rPr lang="nl-NL" sz="1600" dirty="0"/>
              <a:t> het bestand </a:t>
            </a:r>
            <a:r>
              <a:rPr lang="nl-NL" sz="1600" u="sng" dirty="0"/>
              <a:t>aan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tekst naar een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Regel einde voeg je toe met "\n".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script dat namen anonimiseert.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Opzet: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exercises/2_process_csv.py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Schrijf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om de CSV data in te lezen.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Schrijf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anonymize_name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om namen te maskeren.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Henk de Boer,man,44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Ingrid Jansen,vrouw,37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Jaap Henriks,man,56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het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namespace</a:t>
            </a:r>
            <a:r>
              <a:rPr lang="nl-NL" sz="2000" noProof="0" dirty="0"/>
              <a:t> 	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de test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namespace </a:t>
            </a:r>
            <a:r>
              <a:rPr lang="nl-NL" sz="2000" noProof="0" dirty="0"/>
              <a:t>		     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en-US" sz="2000" dirty="0"/>
              <a:t>local</a:t>
            </a:r>
            <a:r>
              <a:rPr lang="en-US" sz="2000" noProof="0" dirty="0"/>
              <a:t>  &gt;  enveloping &gt; … &gt;  global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Enveloping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Attributen:	Waardes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Methodes:	Logica / gedrag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Methodes kunnen bij eigen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methode heeft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als argument.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.name} {</a:t>
            </a:r>
            <a:r>
              <a:rPr lang="nl-NL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.name}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Class (type)</a:t>
            </a:r>
          </a:p>
          <a:p>
            <a:pPr marL="0" indent="0">
              <a:buNone/>
            </a:pPr>
            <a:r>
              <a:rPr lang="nl-NL" sz="2000" noProof="0" dirty="0"/>
              <a:t>Blauwdruk, definieert </a:t>
            </a:r>
            <a:r>
              <a:rPr lang="nl-NL" sz="2000" dirty="0"/>
              <a:t>eigenschappen en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Object (</a:t>
            </a:r>
            <a:r>
              <a:rPr lang="nl-NL" sz="2000" b="1" dirty="0" err="1"/>
              <a:t>instance</a:t>
            </a:r>
            <a:r>
              <a:rPr lang="nl-NL" sz="2000" b="1" dirty="0"/>
              <a:t>)</a:t>
            </a:r>
          </a:p>
          <a:p>
            <a:pPr marL="0" indent="0">
              <a:buNone/>
            </a:pPr>
            <a:r>
              <a:rPr lang="nl-NL" sz="2000" dirty="0"/>
              <a:t>Afdruk van de blauwdruk, eigen unieke kopie. Initialiseren; class aanroepen.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Unieke objecten, maar…</a:t>
            </a:r>
          </a:p>
          <a:p>
            <a:pPr marL="0" indent="0">
              <a:buNone/>
            </a:pPr>
            <a:r>
              <a:rPr lang="nl-NL" sz="2000" noProof="0" dirty="0"/>
              <a:t>Ze delen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unique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Sharing the same attribute values.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Double </a:t>
            </a:r>
            <a:r>
              <a:rPr lang="nl-NL" sz="2000" b="1" noProof="0" dirty="0" err="1"/>
              <a:t>underscore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methods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Methodes met </a:t>
            </a:r>
            <a:r>
              <a:rPr lang="nl-NL" sz="2000" noProof="0" dirty="0"/>
              <a:t>een speciale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/>
              <a:t>Aangeroepen bij initialiseren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Aangeroepen bij conversie naar string. Bijvoorbeeld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print(&lt;object&gt;)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"""Store values in the object."""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"""Return the full name."""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self.name}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Initializing calls __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Printing calls __str__.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err="1"/>
              <a:t>Iterable</a:t>
            </a:r>
            <a:r>
              <a:rPr lang="nl-NL" sz="2000" dirty="0"/>
              <a:t>: een object waar je overheen kunt loop-en.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/>
              <a:t>Aangeroepen als itereren begint, geeft object zelf terug.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__next__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Geeft het volgende item terug of </a:t>
            </a:r>
            <a:r>
              <a:rPr lang="nl-NL" sz="2000" dirty="0" err="1"/>
              <a:t>StopIteration</a:t>
            </a:r>
            <a:r>
              <a:rPr lang="nl-NL" sz="2000" dirty="0"/>
              <a:t> als de items op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n):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"""Draw random letters."""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self.letters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string.ascii_uppercase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self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__next__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"""Return next letter."""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not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self.letters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self.letters.pop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through random letters.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Calls __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=&gt; __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=&gt; __next__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letter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print(letter)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</a:t>
            </a:r>
            <a:r>
              <a:rPr lang="nl-NL" sz="3600" dirty="0" err="1"/>
              <a:t>dunder</a:t>
            </a:r>
            <a:r>
              <a:rPr lang="nl-NL" sz="3600" dirty="0"/>
              <a:t> </a:t>
            </a:r>
            <a:r>
              <a:rPr lang="nl-NL" sz="360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Aangeroepen door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def __str__(self):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two vectors.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them together; prints (6, 9).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</a:t>
            </a: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Priv</a:t>
            </a:r>
            <a:r>
              <a:rPr lang="nl-NL" sz="1800" b="1" dirty="0"/>
              <a:t>é attribuut</a:t>
            </a:r>
            <a:endParaRPr lang="nl-NL" sz="1800" b="1" noProof="0" dirty="0"/>
          </a:p>
          <a:p>
            <a:pPr>
              <a:buFontTx/>
              <a:buChar char="-"/>
            </a:pPr>
            <a:r>
              <a:rPr lang="nl-NL" sz="1800" dirty="0"/>
              <a:t>Beginnen met een enkele </a:t>
            </a:r>
            <a:r>
              <a:rPr lang="nl-NL" sz="1800" dirty="0" err="1"/>
              <a:t>underscore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Worden intern gebruikt door de class.</a:t>
            </a:r>
          </a:p>
          <a:p>
            <a:pPr>
              <a:buFontTx/>
              <a:buChar char="-"/>
            </a:pPr>
            <a:r>
              <a:rPr lang="nl-NL" sz="1800" dirty="0"/>
              <a:t>Conventie: niet extern aanroepen, want kunnen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Afgeschermd attribuut</a:t>
            </a:r>
          </a:p>
          <a:p>
            <a:pPr>
              <a:buFontTx/>
              <a:buChar char="-"/>
            </a:pPr>
            <a:r>
              <a:rPr lang="nl-NL" sz="1800" dirty="0"/>
              <a:t>Beginnen met dubbele </a:t>
            </a:r>
            <a:r>
              <a:rPr lang="nl-NL" sz="1800" dirty="0" err="1"/>
              <a:t>underscore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Niet (direct) extern aan te roepen.</a:t>
            </a:r>
          </a:p>
          <a:p>
            <a:pPr>
              <a:buFontTx/>
              <a:buChar char="-"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private!"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restricted!"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indirect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x.indirect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</a:t>
            </a:r>
            <a:r>
              <a:rPr lang="nl-NL" sz="2000" dirty="0"/>
              <a:t> waarin toegang tot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op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</a:t>
            </a:r>
            <a:r>
              <a:rPr lang="nl-N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(vs. gecompileerd).</a:t>
            </a:r>
          </a:p>
          <a:p>
            <a:r>
              <a:rPr lang="nl-NL" sz="2000" dirty="0" err="1"/>
              <a:t>CPython</a:t>
            </a:r>
            <a:r>
              <a:rPr lang="nl-NL" sz="2000" dirty="0"/>
              <a:t>: Python code wordt omgezet naar C instructies.</a:t>
            </a:r>
            <a:endParaRPr lang="nl-NL" sz="2000" noProof="0" dirty="0"/>
          </a:p>
          <a:p>
            <a:r>
              <a:rPr lang="nl-NL" sz="2000" noProof="0" dirty="0"/>
              <a:t>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72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separator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kan eigenschappen toevoegen zoals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50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strike="sngStrik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b="1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separator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kan eigenschappen toevoegen zoals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dirty="0"/>
              <a:t> kan eigenschappen overschrijven, zoals een eigen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dirty="0"/>
              <a:t> methode.</a:t>
            </a:r>
            <a:endParaRPr lang="nl-NL" sz="1800" noProof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2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reading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reading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krijg je toegang tot de basis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functionaliteit hergebruiken die je overschrijft.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reading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reading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standaard module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nog zelf (over-) 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487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breiden standaard functionaliteit uit.</a:t>
            </a:r>
          </a:p>
          <a:p>
            <a:r>
              <a:rPr lang="nl-NL" sz="2000" dirty="0"/>
              <a:t>Packages kunnen geschreven zijn in Python.</a:t>
            </a:r>
          </a:p>
          <a:p>
            <a:r>
              <a:rPr lang="nl-NL" sz="2000" dirty="0"/>
              <a:t>Je importeert deze code in je eigen code.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5513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kunnen ook geschreven zijn in C (of Rust).</a:t>
            </a:r>
          </a:p>
          <a:p>
            <a:r>
              <a:rPr lang="nl-NL" sz="2000" dirty="0"/>
              <a:t>Ze bieden dan alleen een API naar Python toe.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Standaard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Met Python komen veel </a:t>
            </a:r>
            <a:r>
              <a:rPr lang="nl-NL" sz="1800" dirty="0">
                <a:cs typeface="Courier New" panose="02070309020205020404" pitchFamily="49" charset="0"/>
              </a:rPr>
              <a:t>packages mee.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packages zijn onderdeel van de zogenaamde "standard </a:t>
            </a:r>
            <a:r>
              <a:rPr lang="nl-NL" sz="1800" dirty="0" err="1">
                <a:cs typeface="Courier New" panose="02070309020205020404" pitchFamily="49" charset="0"/>
              </a:rPr>
              <a:t>library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hoeft deze </a:t>
            </a:r>
            <a:r>
              <a:rPr lang="nl-NL" sz="1800" u="sng" noProof="0" dirty="0">
                <a:cs typeface="Courier New" panose="02070309020205020404" pitchFamily="49" charset="0"/>
              </a:rPr>
              <a:t>niet</a:t>
            </a:r>
            <a:r>
              <a:rPr lang="nl-NL" sz="1800" noProof="0" dirty="0">
                <a:cs typeface="Courier New" panose="02070309020205020404" pitchFamily="49" charset="0"/>
              </a:rPr>
              <a:t> te installeren en kunt ze meteen gebruiken.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Overzicht: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https://docs.python.org/3/library/index.html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6F8C6-A449-4CBB-DB98-A9213C453A21}"/>
              </a:ext>
            </a:extLst>
          </p:cNvPr>
          <p:cNvSpPr txBox="1">
            <a:spLocks/>
          </p:cNvSpPr>
          <p:nvPr/>
        </p:nvSpPr>
        <p:spPr>
          <a:xfrm>
            <a:off x="6231468" y="1456267"/>
            <a:ext cx="51223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nl-NL" sz="1600" dirty="0">
                <a:cs typeface="Courier New" panose="02070309020205020404" pitchFamily="49" charset="0"/>
              </a:rPr>
              <a:t>		Omgang met Operating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nl-NL" sz="1600" dirty="0">
                <a:cs typeface="Courier New" panose="02070309020205020404" pitchFamily="49" charset="0"/>
              </a:rPr>
              <a:t>		Systeem functies / informatie.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nl-NL" sz="1600" dirty="0">
                <a:cs typeface="Courier New" panose="02070309020205020404" pitchFamily="49" charset="0"/>
              </a:rPr>
              <a:t>		Werken met bestandspaden.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>
                <a:cs typeface="Courier New" panose="02070309020205020404" pitchFamily="49" charset="0"/>
              </a:rPr>
              <a:t>		Functies voor CSV bestanden.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nl-NL" sz="1600" dirty="0">
                <a:cs typeface="Courier New" panose="02070309020205020404" pitchFamily="49" charset="0"/>
              </a:rPr>
              <a:t>		Functies voor JSON bestanden.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zipfile</a:t>
            </a:r>
            <a:r>
              <a:rPr lang="nl-NL" sz="1600" dirty="0">
                <a:cs typeface="Courier New" panose="02070309020205020404" pitchFamily="49" charset="0"/>
              </a:rPr>
              <a:t>		Functies voor zip bestanden.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nl-NL" sz="1600" dirty="0">
                <a:cs typeface="Courier New" panose="02070309020205020404" pitchFamily="49" charset="0"/>
              </a:rPr>
              <a:t>	Functies voor datum en tijd.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1600" dirty="0">
                <a:cs typeface="Courier New" panose="02070309020205020404" pitchFamily="49" charset="0"/>
              </a:rPr>
              <a:t>	Handige data structuren.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nl-NL" sz="1600" dirty="0">
                <a:cs typeface="Courier New" panose="02070309020205020404" pitchFamily="49" charset="0"/>
              </a:rPr>
              <a:t>	Functies voor itereren.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600" dirty="0">
                <a:cs typeface="Courier New" panose="02070309020205020404" pitchFamily="49" charset="0"/>
              </a:rPr>
              <a:t>		Relationele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4532</Words>
  <Application>Microsoft Office PowerPoint</Application>
  <PresentationFormat>Widescreen</PresentationFormat>
  <Paragraphs>1146</Paragraphs>
  <Slides>67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Cursus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Hoe werkt Python?</vt:lpstr>
      <vt:lpstr>Standaard packages</vt:lpstr>
      <vt:lpstr>Externe packages installeren</vt:lpstr>
      <vt:lpstr>Werken met packages</vt:lpstr>
      <vt:lpstr>Python omgevingen</vt:lpstr>
      <vt:lpstr>Python omgevingen</vt:lpstr>
      <vt:lpstr>Python omgevingen</vt:lpstr>
      <vt:lpstr>Anaconda omgevingen</vt:lpstr>
      <vt:lpstr>Ontwikkel omgevingen</vt:lpstr>
      <vt:lpstr>Keuze voor IDE</vt:lpstr>
      <vt:lpstr>Jupyter Notebook</vt:lpstr>
      <vt:lpstr>Virtual Studio Code</vt:lpstr>
      <vt:lpstr>VS Code: Overzicht interface</vt:lpstr>
      <vt:lpstr>VS Code: Linker menu</vt:lpstr>
      <vt:lpstr>Setting voor de cursus</vt:lpstr>
      <vt:lpstr>VS Code interface</vt:lpstr>
      <vt:lpstr>Basis syntax I</vt:lpstr>
      <vt:lpstr>Handige functies</vt:lpstr>
      <vt:lpstr>Basale data types</vt:lpstr>
      <vt:lpstr>Werken met tekst</vt:lpstr>
      <vt:lpstr>Werken met verzamelingen</vt:lpstr>
      <vt:lpstr>Data types converteren</vt:lpstr>
      <vt:lpstr>Operatoren</vt:lpstr>
      <vt:lpstr>Oefeningen I</vt:lpstr>
      <vt:lpstr>Mutable of immutable</vt:lpstr>
      <vt:lpstr>Kun je het wijzigen?</vt:lpstr>
      <vt:lpstr>Wat is mutable en wat niet?</vt:lpstr>
      <vt:lpstr>Waarom maakt het uit?</vt:lpstr>
      <vt:lpstr>Waarom maakt het uit?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</vt:lpstr>
      <vt:lpstr>Dunder methods</vt:lpstr>
      <vt:lpstr>Meer dunder methods</vt:lpstr>
      <vt:lpstr>Privé attributen en methodes</vt:lpstr>
      <vt:lpstr>Static en class methodes</vt:lpstr>
      <vt:lpstr>Oefeningen IV</vt:lpstr>
      <vt:lpstr>Overerving</vt:lpstr>
      <vt:lpstr>Overerving</vt:lpstr>
      <vt:lpstr>Overerving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717</cp:revision>
  <dcterms:created xsi:type="dcterms:W3CDTF">2022-11-09T07:34:24Z</dcterms:created>
  <dcterms:modified xsi:type="dcterms:W3CDTF">2024-09-23T18:07:29Z</dcterms:modified>
</cp:coreProperties>
</file>