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1_pandas_series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65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2_pandas_dataframe_basics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97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3_pandas_dataframe_manipulation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6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Notebook: 4_dataframe_aggregation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8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5_pandas_dataframe_merging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6_matplotlib_basic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2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3616"/>
              </p:ext>
            </p:extLst>
          </p:nvPr>
        </p:nvGraphicFramePr>
        <p:xfrm>
          <a:off x="990600" y="1278043"/>
          <a:ext cx="10515600" cy="483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84701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  <a:gridCol w="3838303">
                  <a:extLst>
                    <a:ext uri="{9D8B030D-6E8A-4147-A177-3AD203B41FA5}">
                      <a16:colId xmlns:a16="http://schemas.microsoft.com/office/drawing/2014/main" val="4160273051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Kolom(men)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numeriek.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30535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Nieuwe kolom aanmaken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kolommen.</a:t>
                      </a:r>
                    </a:p>
                    <a:p>
                      <a:r>
                        <a:rPr lang="nl-NL" b="0" noProof="0" dirty="0"/>
                        <a:t>(identiek aan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rijen.</a:t>
                      </a:r>
                      <a:endParaRPr lang="nl-NL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Plakt </a:t>
            </a:r>
            <a:r>
              <a:rPr lang="nl-NL" sz="1800" u="sng" dirty="0">
                <a:cs typeface="Courier New" panose="02070309020205020404" pitchFamily="49" charset="0"/>
              </a:rPr>
              <a:t>meerdere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aan elkaar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"rows"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de klant met de hoogste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het product met de laagste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/>
              <a:t>Gebaseerd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XAxis</a:t>
            </a:r>
            <a:r>
              <a:rPr lang="nl-NL" sz="2000" b="1" dirty="0"/>
              <a:t>, </a:t>
            </a:r>
            <a:r>
              <a:rPr lang="nl-NL" sz="2000" b="1" dirty="0" err="1"/>
              <a:t>YAxis</a:t>
            </a:r>
            <a:r>
              <a:rPr lang="nl-NL" sz="2000" b="1" dirty="0"/>
              <a:t>, </a:t>
            </a:r>
            <a:r>
              <a:rPr lang="nl-NL" sz="2000" b="1" dirty="0" err="1"/>
              <a:t>Text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Dingen die op een Canvas worden getekend: Assenstelsels, teksten,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Teken een setje datapunten: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grafiek…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Label waardes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annotatie heeft eigen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data.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annotations.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een histogram voor elke numerieke kolom.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GridSpec</a:t>
            </a:r>
            <a:r>
              <a:rPr lang="nl-NL" sz="2000" dirty="0"/>
              <a:t> en maak voor de numeriek kolommen:</a:t>
            </a:r>
          </a:p>
          <a:p>
            <a:pPr lvl="1"/>
            <a:r>
              <a:rPr lang="nl-NL" sz="2000" dirty="0"/>
              <a:t>Een groot histogram (3x3)</a:t>
            </a:r>
          </a:p>
          <a:p>
            <a:pPr lvl="1"/>
            <a:r>
              <a:rPr lang="nl-NL" sz="2000" dirty="0"/>
              <a:t>Drie kleine histogrammen (1x1) er verticaal naast.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functies)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slaat data op in C,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5015652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471"/>
              </p:ext>
            </p:extLst>
          </p:nvPr>
        </p:nvGraphicFramePr>
        <p:xfrm>
          <a:off x="926737" y="3542092"/>
          <a:ext cx="3547292" cy="274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866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0954"/>
              </p:ext>
            </p:extLst>
          </p:nvPr>
        </p:nvGraphicFramePr>
        <p:xfrm>
          <a:off x="8839200" y="1456267"/>
          <a:ext cx="2565399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type; </a:t>
            </a:r>
            <a:r>
              <a:rPr lang="nl-NL" sz="2000" dirty="0" err="1"/>
              <a:t>numpy</a:t>
            </a:r>
            <a:r>
              <a:rPr lang="nl-NL" sz="2000" dirty="0"/>
              <a:t> type of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86475"/>
              </p:ext>
            </p:extLst>
          </p:nvPr>
        </p:nvGraphicFramePr>
        <p:xfrm>
          <a:off x="7467600" y="1456267"/>
          <a:ext cx="3886200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vak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Ingrid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hebben </a:t>
            </a:r>
            <a:r>
              <a:rPr lang="nl-NL" sz="2000"/>
              <a:t>functionaliteit van </a:t>
            </a:r>
            <a:r>
              <a:rPr lang="nl-NL" sz="2000" dirty="0"/>
              <a:t>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2339</Words>
  <Application>Microsoft Office PowerPoint</Application>
  <PresentationFormat>Widescreen</PresentationFormat>
  <Paragraphs>625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606</cp:revision>
  <dcterms:created xsi:type="dcterms:W3CDTF">2022-11-09T07:34:24Z</dcterms:created>
  <dcterms:modified xsi:type="dcterms:W3CDTF">2024-10-11T06:45:51Z</dcterms:modified>
</cp:coreProperties>
</file>