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67" r:id="rId4"/>
    <p:sldId id="355" r:id="rId5"/>
    <p:sldId id="425" r:id="rId6"/>
    <p:sldId id="358" r:id="rId7"/>
    <p:sldId id="361" r:id="rId8"/>
    <p:sldId id="362" r:id="rId9"/>
    <p:sldId id="426" r:id="rId10"/>
    <p:sldId id="383" r:id="rId11"/>
    <p:sldId id="360" r:id="rId12"/>
    <p:sldId id="384" r:id="rId13"/>
    <p:sldId id="268" r:id="rId14"/>
    <p:sldId id="364" r:id="rId15"/>
    <p:sldId id="367" r:id="rId16"/>
    <p:sldId id="369" r:id="rId17"/>
    <p:sldId id="370" r:id="rId18"/>
    <p:sldId id="427" r:id="rId19"/>
    <p:sldId id="428" r:id="rId20"/>
    <p:sldId id="380" r:id="rId21"/>
    <p:sldId id="379" r:id="rId22"/>
    <p:sldId id="377" r:id="rId23"/>
    <p:sldId id="378" r:id="rId24"/>
    <p:sldId id="401" r:id="rId25"/>
    <p:sldId id="402" r:id="rId26"/>
    <p:sldId id="381" r:id="rId27"/>
    <p:sldId id="399" r:id="rId28"/>
    <p:sldId id="400" r:id="rId29"/>
    <p:sldId id="385" r:id="rId30"/>
    <p:sldId id="406" r:id="rId31"/>
    <p:sldId id="386" r:id="rId32"/>
    <p:sldId id="357" r:id="rId33"/>
    <p:sldId id="359" r:id="rId34"/>
    <p:sldId id="390" r:id="rId35"/>
    <p:sldId id="429" r:id="rId36"/>
    <p:sldId id="407" r:id="rId37"/>
    <p:sldId id="372" r:id="rId38"/>
    <p:sldId id="389" r:id="rId39"/>
    <p:sldId id="391" r:id="rId40"/>
    <p:sldId id="392" r:id="rId41"/>
    <p:sldId id="393" r:id="rId42"/>
    <p:sldId id="408" r:id="rId43"/>
    <p:sldId id="394" r:id="rId44"/>
    <p:sldId id="396" r:id="rId45"/>
    <p:sldId id="405" r:id="rId46"/>
    <p:sldId id="397" r:id="rId47"/>
    <p:sldId id="403" r:id="rId48"/>
    <p:sldId id="434" r:id="rId49"/>
    <p:sldId id="398" r:id="rId50"/>
    <p:sldId id="410" r:id="rId51"/>
    <p:sldId id="409" r:id="rId52"/>
    <p:sldId id="404" r:id="rId53"/>
    <p:sldId id="411" r:id="rId54"/>
    <p:sldId id="412" r:id="rId55"/>
    <p:sldId id="413" r:id="rId56"/>
    <p:sldId id="414" r:id="rId57"/>
    <p:sldId id="431" r:id="rId58"/>
    <p:sldId id="432" r:id="rId59"/>
    <p:sldId id="433" r:id="rId60"/>
    <p:sldId id="430" r:id="rId61"/>
    <p:sldId id="416" r:id="rId62"/>
    <p:sldId id="415" r:id="rId63"/>
    <p:sldId id="417" r:id="rId64"/>
    <p:sldId id="419" r:id="rId65"/>
    <p:sldId id="420" r:id="rId66"/>
    <p:sldId id="421" r:id="rId67"/>
    <p:sldId id="422" r:id="rId68"/>
    <p:sldId id="423" r:id="rId69"/>
    <p:sldId id="424" r:id="rId70"/>
    <p:sldId id="435" r:id="rId7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89956" autoAdjust="0"/>
  </p:normalViewPr>
  <p:slideViewPr>
    <p:cSldViewPr snapToGrid="0">
      <p:cViewPr varScale="1">
        <p:scale>
          <a:sx n="109" d="100"/>
          <a:sy n="109" d="100"/>
        </p:scale>
        <p:origin x="941" y="91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35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2214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E5BA3-5B01-FC49-A6E2-C21F67058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7ADC2-C34D-62F6-65C5-6C7D85E25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3F7035-9115-EECC-6A6C-440A64DCD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0FD2-729D-4321-2AB7-652B656A9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17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EF557-778B-C0B6-DDB9-E97FFA8A1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F5377-9624-7827-34F2-B1D618A3B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62E70-4D09-2BDD-52FE-0B4912C51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commit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6ED23-053D-1EE4-E108-0E7BB20E2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712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99E3B-9D0F-12A1-B09D-43893946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BB892C-CFB5-DCBE-9D63-88B22A456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677A7F-8468-98A6-5EBF-5A4A1F8E6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5112A-527C-AB0D-7C22-62C9031F9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886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C7EA-5144-60D4-8797-7913A1176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ED7A-ED9A-D020-57DB-C92678787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B3FAE-6792-1030-9EAD-F268FF01C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8535-C2AB-6600-3705-43E8D555B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388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FC186-33ED-A7FA-1948-8D1113B2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FA6150-FFC3-80A1-34D7-C3D422D943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CD973B-1897-6427-E17D-41C54630D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AE6AC-7B57-336C-1A75-6134CFD89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757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3E2B4-5209-2DF6-0B96-7C26762A0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83A906-643D-FB5A-383D-C2AFE384E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17C7CE-A21A-B7AE-81A3-2A99A8AB2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commit</a:t>
            </a:r>
            <a:r>
              <a:rPr lang="nl-NL" dirty="0"/>
              <a:t> </a:t>
            </a:r>
            <a:r>
              <a:rPr lang="nl-NL" dirty="0" err="1"/>
              <a:t>added</a:t>
            </a:r>
            <a:r>
              <a:rPr lang="nl-NL" dirty="0"/>
              <a:t>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98035-2BB7-8732-CB24-E013023D4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1885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6686E-96C7-9213-C3F5-DB15686E6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25D0B-20C1-08BA-70FB-20E3C3523B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8AA036-DBE5-310D-57CE-5EA5BDD38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C5B85-101B-2858-27A1-D721FF94E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879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2114-A585-DB72-51BC-BFF0CB9CA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CF9B9-5072-F1E8-F709-423FDF1FBB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E01B9F-4791-39AF-4FC7-7E7A9F172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3C22D-0264-2EA9-4A96-1B162A42D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9852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C32C6-9167-1C3B-FE98-2434B8F61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C27A3A-22BD-7387-6E4D-C589BC8FD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D4650E-6EDC-036C-F6CC-6A27B9125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Noot: Geen weg terug na </a:t>
            </a:r>
            <a:r>
              <a:rPr lang="nl-NL" dirty="0" err="1"/>
              <a:t>commit</a:t>
            </a:r>
            <a:r>
              <a:rPr lang="nl-NL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7A75C-087B-9859-CC99-E8460D11C4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08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BF961-BEFA-885A-8395-0975892C9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03BF50-8BB1-80F4-7AEC-52FB29AE0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A64370-7B82-8A5D-7550-4A6B230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B590E-48EE-5DD8-06E1-D3EB29B2F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701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6A9C1-EA00-0BC9-38F1-1A5FA2AEF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F65360-8235-BC6B-79C3-A6B69650E2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6950F-B9FA-7C9B-2429-9DC002F3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 </a:t>
            </a:r>
            <a:r>
              <a:rPr lang="nl-NL" dirty="0" err="1"/>
              <a:t>ignore</a:t>
            </a:r>
            <a:r>
              <a:rPr lang="nl-NL" dirty="0"/>
              <a:t> met data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B5242-70CB-CADA-D74B-04DC6B0D2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63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3A4CF-B6FC-513F-1892-4A000B65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5DA4B-7C1F-26AF-3A00-0B36439B7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8DBEC0-2D7E-2BF4-BD57-DDC6E25B7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F8395-4D9A-2E7A-5E97-4CE2763AB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6141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EF7FD-105C-72BF-CC7F-23888C941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E0C34A-E123-7569-392B-E49ADFEB61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6724E-8383-4E4A-90FD-E3BAF1D0D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E5205-1AA1-1597-BD8D-D515A02E9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1814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3DEB7-DB35-D040-CEF1-EB0EE8B93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8336D-F29F-30F2-B0F5-20FA07FBFB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3B11D6-D406-F002-510F-CDC518F36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 </a:t>
            </a:r>
            <a:r>
              <a:rPr lang="nl-NL" dirty="0" err="1"/>
              <a:t>diff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F6B93-E560-06F5-898C-2BC369C88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8550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32569-D68C-908F-786F-0EBEADC44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BFCDAB-049D-109A-50F9-F36D34A3F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1609F-389A-8A1B-D37B-9DFB09E0D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checkout</a:t>
            </a:r>
            <a:r>
              <a:rPr lang="nl-NL" dirty="0"/>
              <a:t>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4BF08-CB3C-F507-D933-6FFE16F77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8197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18B8C-683C-33A7-A552-77A2B04FB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489C89-765B-9FFE-EDC6-489967F43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079E03-D7DC-7B51-F603-A52542057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checkout</a:t>
            </a:r>
            <a:r>
              <a:rPr lang="nl-NL" dirty="0"/>
              <a:t> </a:t>
            </a:r>
            <a:r>
              <a:rPr lang="nl-NL" dirty="0" err="1"/>
              <a:t>commit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E1A6D-B150-3711-7FE2-19EF71F1A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4820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F4411-761A-10AD-8537-4DF4248C8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8EC1B0-562A-EED7-12C9-92A361695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D9EC8-43CC-4B32-88CF-66A8530E9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reset hard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A3F11-F746-728F-87DA-CDFA488E8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7717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862C4-7B14-01F4-8EC1-95489C89F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CE59E-5F43-AF12-CF31-97D411A7E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4AE3A-A796-6656-6EE3-5972656A4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85D81-3FEF-2D36-8982-0E49113DA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0835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2BA4A-6834-D4DA-176F-13BBA01BD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7D8DD-6C23-73F1-5CA4-4EE718A8F9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E798B5-5DDE-A401-DED1-D6239EBFC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933D6-500C-7BAF-0080-8C39A4476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85360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F412D-9B73-A479-8F97-16D85A40E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4D35CC-38E3-F9A9-E27F-D03AFB408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346DB-AE36-DAAF-43DF-8FCADA49B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5D9C7-35AE-30AD-4B24-4CF7A4DC8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9154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9830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FF2BF-E153-194F-5A6C-805F7D17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846492-E91E-4E9D-201C-01689AB7F0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CC8F42-76FF-1565-2659-C6C0C4A02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D0118-2E30-52F8-B6BC-2C1945BE9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9417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FB1A-342F-2F27-72E8-00445C999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ACBC0E-D327-D22F-821B-C714CA263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E9AE8-800A-6E87-0D32-7DAE9F71D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HEAD en refs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E885B-EB60-A902-A0FE-A588598F5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6705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BC056-D220-0E5F-624C-81810B708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59917-FABE-98BC-CF2D-FF5ED94C4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F08EDA-F7CB-76AF-AAF7-421C15F23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55AB0-44F0-3841-298C-B97173EAB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8234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FFD1A-D420-F178-A11F-ACF42634A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86525D-480F-29D1-3675-3ECC86C19C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C2212-47CA-EDF8-0906-9511ED71C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24C05-571C-67F5-C118-00AE15641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816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714B4-337A-6A45-8284-A8B390C57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E23279-9C0C-BA63-AD3B-ABBCE45C89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552B6F-25E5-19F4-8C7C-059628E01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branch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3C9DB-E8E7-14E1-5270-8EAD36EDB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54372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F7E92-E289-6B83-2A18-9CA6DAF74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46C6FE-E91C-8536-3A52-6EF434E5D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E50A30-01E8-53AC-6A06-4B05127B7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E599-86AA-D21A-BEFC-F12544569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32827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ED051-C53C-FF3A-2B2F-7A444150F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D7D600-D27A-1F7D-962F-EE6374BB8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955F24-8B2C-1C96-34A7-47E2F3CD5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B578A-E6F1-F3AE-6355-C51ECCE25E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32648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CF8E0-A8FB-3227-AA64-0BDC721C8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9F2324-B031-300A-0D23-AACFBDD14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113936-61A2-9248-05F4-DC2B2C570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3267F-0B6F-A738-85E7-433F31140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9738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40415-C72B-7669-1D9E-DD407323C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B06BF-9ED5-C934-877D-8B4DB70E1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508E3-9452-90E7-52CA-BA175C6C1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8B70-B804-2B93-56B0-F26509C07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6888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DD4F4-DA5A-CBF5-7160-C099EA809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7FEDE-E4D8-6893-B500-DB2559F83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C62210-D918-2E5E-EC80-A2293F584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4C48F-514E-B2D5-B3B1-2A3C01A17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5545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900CD-3523-D773-049A-3440434F4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9CADC7-EDD6-2422-48C2-D38AE0F9B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EB757-10B0-4DEA-D33F-02BDE409B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206B-AE1A-33B2-7768-4913F7C32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15201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CF7A6-CC6A-8E41-73EF-8FEC8B35F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D145D-1635-BB26-5750-ACFEB1FF3F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0F1DA1-38DF-5AF2-EBFE-3B3A57077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1C283-519E-6914-6A11-0420E770F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30522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9D101-39E0-3A59-A7ED-084FD21DC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9319FA-E917-62D2-00D4-4E1D0957BA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397D17-5A26-B46F-5661-95B29E1B9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C67E-26FE-C27E-4229-5B7FEA678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1208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D9E7D-F28F-7CC8-E19B-35799B531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A3A68F-EE0E-9CE9-F652-D5A6DB75E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310F75-D72D-3F34-F863-95A8732E9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AD883-1406-BDF8-4A21-BB7CCF941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7182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FC080-57AD-AE11-33EB-20EF87784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81E838-BB65-334E-DBFB-FB0AE943F3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580921-8A63-1043-FDC7-2900E20D4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C5D0-CF81-6F91-CABA-ACB78EFD6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26096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71316-DFDB-C3A6-ED91-6A5DBD056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ABCC7D-E39D-545F-0B5B-B18FFA9F9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525AFD-9D50-E3ED-214B-F43AEE249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fast</a:t>
            </a:r>
            <a:r>
              <a:rPr lang="nl-NL" dirty="0"/>
              <a:t> forward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782E4-0815-D305-F01E-94CF17BDE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2968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B5521-FE96-2D8E-AAC9-E456CE049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906791-312D-B6C3-7238-322AAA77EA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EBC890-C85C-62CE-25D9-3E33BCDCA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9A204-B3A3-D2DA-EC35-59464151B8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05150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C836A-2400-1800-BBDF-FC1C9886D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7C484B-1FBE-9C3D-211D-5CD0AE398B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A02488-0FF5-1E7D-7357-1E27689D4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no </a:t>
            </a:r>
            <a:r>
              <a:rPr lang="nl-NL" dirty="0" err="1"/>
              <a:t>fast</a:t>
            </a:r>
            <a:r>
              <a:rPr lang="nl-NL" dirty="0"/>
              <a:t> forward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45D3-1F62-267C-3B2A-76C62041D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7681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A9371-EC9A-8BB9-4B75-E333955DA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1866D-85B9-87E6-FA61-AE6C0A06C0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40029-8D9B-7F17-B3C5-B25661615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BF2DD-9A53-6CEF-BA58-D4F5120C5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89950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A3002-20F7-C95A-B110-81D491D59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545DF8-3654-4DFC-3332-E502F975D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F3D333-D21B-AE11-280E-62ECEA157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rebase</a:t>
            </a:r>
            <a:r>
              <a:rPr lang="nl-NL" dirty="0"/>
              <a:t> </a:t>
            </a:r>
            <a:r>
              <a:rPr lang="nl-NL" dirty="0" err="1"/>
              <a:t>merge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8F4FC-BE70-263D-5F62-6A870865C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98380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8B26-24C2-133B-842E-13312F0E8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06EEEF-B5B8-FDEA-537E-2A5EF153A5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B1CB1F-3BF6-CB4A-A341-71149B8B2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rebase</a:t>
            </a:r>
            <a:r>
              <a:rPr lang="nl-NL" dirty="0"/>
              <a:t> </a:t>
            </a:r>
            <a:r>
              <a:rPr lang="nl-NL" dirty="0" err="1"/>
              <a:t>merge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D80CA-C52D-CCAB-A67D-0A272730F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40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D983F-F8C4-3642-43CA-FC39E2F0D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9DE37-0783-483C-DBDB-F31D3BEA32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1A76E2-91F0-408B-2C07-B8E62DD1F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C2FC-C20C-7109-6F9D-D9DC1C5EE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4496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1237E-7127-B56C-D7F5-7B97A0F22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E3EE07-4AC1-E1D2-E90A-B950BDC6F6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ED1C42-C167-F4EA-B711-61CBCBE46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5021E-7DB4-D62C-D3F8-3FE094308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7744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C1340-B2A5-32AB-D379-AC4EE55A2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2AEA31-9389-B061-D59D-3B7CE4DB1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4F251-E598-C521-E241-7D5D73E52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9552F-A59E-F828-F1E8-B3DCA803D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8235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344C3-BFA1-2DF5-BBF4-A936683AE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649576-52DA-651A-8DF0-C3CDEB7431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60B321-BF22-D6F1-0CF3-A4DEE2CFF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A2E5D-5817-B482-CDD1-C690F8B69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61279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2C483-A065-F063-5B6C-81A8A0D71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01ED29-A048-03D1-17D5-E234E75B36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91B6AB-37D3-4F8D-23EE-C624BA340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BB0ED-A0C6-02D8-AE43-5B7E556D13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17248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9C3C4-26A4-B8A6-7FA3-84A51E6D1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8D984-5B37-8E22-79E8-43882E9776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61004-01B9-B253-9D31-AD58DD992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CCE51-4DAA-DB45-27B4-8BECFCBD3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4894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FE4F3-54F2-8358-496D-C3D406C9B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7ACB25-F7B5-0814-71C9-9724E8DD5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6DC027-A5CE-614B-9DA1-347324088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B8D9E-FDF3-CA26-2939-F0F933252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88505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53B62-0F0A-6883-7A69-B4C73570F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6188C-3FE9-1F4C-D309-DA16E78B42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E29A67-2B6E-BC06-108A-FF9E514EA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conflicts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6B3-B322-BE54-509E-EF2190EAF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1718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829EE-54E0-529B-AEE5-417B1BC4E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DF5601-40DC-00AF-48E4-683C09075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1B1CC6-6B66-4298-947B-B155441DB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conflicts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8DCD5-EC33-941E-1A0E-660ADF0A5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67262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2A247-01CC-E0C7-C062-6D1F31076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7EC35E-64B1-12E8-C2CC-3571D807B7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10FCFC-BB1B-0B1F-1A84-CC66E3609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conflicts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6C72-3603-3B87-E709-207F91DD2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7928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4B9DE-F720-EE06-9D4B-002747945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35F701-DF39-0EB6-4C2D-FC35CDB075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5D91D5-F167-ACCC-62C3-20E20357F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8CC1D-98EA-F18E-8C52-D5F295D80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580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F5195-BB4F-E620-AFF0-5D1A37EDA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27DEF6-73B8-DA1F-F18F-D60B20187C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0CDFC9-60AC-52F9-EF54-BBFA27D4A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A7956-1096-67A2-2AE3-BDEA3D3C7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26025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8D2FA-25A3-F7DD-9713-7067792F7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02B169-32A7-3C1E-2CB9-C4818F6A3C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8F827B-F299-4E4A-317C-474DB31CE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B33BD-A64F-5A05-492A-3B5C55410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16140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D7F5C-964F-ACCE-1C39-14348D9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0AF664-1E24-2667-FF23-EAE8F96484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634004-88A6-0AC0-5C22-523D454D0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97134-AAFF-5B3A-5091-00011E7AB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70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60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7EE63-AD03-B6E0-2892-15272BFB2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F47A50-4755-7D87-519D-8E3D9FE5D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DCADC0-3BBF-1F8A-B5EC-64C0061DB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</a:t>
            </a:r>
            <a:r>
              <a:rPr lang="nl-NL" dirty="0" err="1"/>
              <a:t>initial</a:t>
            </a:r>
            <a:r>
              <a:rPr lang="nl-NL" dirty="0"/>
              <a:t> </a:t>
            </a:r>
            <a:r>
              <a:rPr lang="nl-NL" dirty="0" err="1"/>
              <a:t>commit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60645-16E1-D8AE-3A81-532F59D0B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150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837EC-A545-26B5-6BF6-786C8726B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30E23-7E7B-DB1D-01F9-CDBC3994C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59826-98A9-6B9D-1425-D774F7500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9369-1D57-E836-02AF-505D51BA6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750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7C7D1-96B4-69FA-B6A8-C588B30B2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094544-D396-07AF-0449-35068CBEF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B4866F-7EDD-A9D0-C7CF-859072193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multiple </a:t>
            </a:r>
            <a:r>
              <a:rPr lang="nl-NL" dirty="0" err="1"/>
              <a:t>commits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C5CD-C320-1F03-3781-3AEC16355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56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Git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EC48-E4DB-93EC-E894-32BA7DC73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5DCA-DA9F-2A8E-FD56-785AC276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774F70-1A9A-EE45-B032-F3ED393F2743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8E8DDD-38A7-3BA6-6FB6-00BAF4FE7B33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E39A03-ADF0-D80C-258D-B1606844B342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640F4D26-9281-16D5-CCE3-190A2C407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BF9F16-E376-9CBE-92D5-6F7FF3EADE96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 err="1"/>
                <a:t>work_dir</a:t>
              </a:r>
              <a:endParaRPr lang="nl-NL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AD33C5-A28E-4FE8-2FA7-D8FA788F6B42}"/>
              </a:ext>
            </a:extLst>
          </p:cNvPr>
          <p:cNvGrpSpPr/>
          <p:nvPr/>
        </p:nvGrpSpPr>
        <p:grpSpPr>
          <a:xfrm>
            <a:off x="1077686" y="4835363"/>
            <a:ext cx="1595521" cy="576000"/>
            <a:chOff x="957943" y="3771584"/>
            <a:chExt cx="1595521" cy="576000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C26DE595-5A04-D500-461A-0B5DB453B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7943" y="3771584"/>
              <a:ext cx="576000" cy="57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2358E8-01B7-7B94-A083-2EBCA42394FE}"/>
                </a:ext>
              </a:extLst>
            </p:cNvPr>
            <p:cNvSpPr txBox="1"/>
            <p:nvPr/>
          </p:nvSpPr>
          <p:spPr>
            <a:xfrm>
              <a:off x="1603717" y="3874918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/>
                <a:t>main.py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CFE32EAA-D8C1-E4C3-54CA-EABF4AE95491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6FE3B-DCD2-9A60-50ED-B44C29BB4BF9}"/>
              </a:ext>
            </a:extLst>
          </p:cNvPr>
          <p:cNvSpPr txBox="1"/>
          <p:nvPr/>
        </p:nvSpPr>
        <p:spPr>
          <a:xfrm>
            <a:off x="4230954" y="2634029"/>
            <a:ext cx="4434744" cy="13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Laat geschiedenis van de tijdslijn zien.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Alle </a:t>
            </a:r>
            <a:r>
              <a:rPr lang="nl-NL" noProof="0" dirty="0" err="1"/>
              <a:t>commits</a:t>
            </a:r>
            <a:r>
              <a:rPr lang="nl-NL" noProof="0" dirty="0"/>
              <a:t>, laatste bovenaan.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3553ED1-6C22-32C9-E705-ECDE89A4004E}"/>
              </a:ext>
            </a:extLst>
          </p:cNvPr>
          <p:cNvCxnSpPr>
            <a:stCxn id="56" idx="4"/>
            <a:endCxn id="3" idx="1"/>
          </p:cNvCxnSpPr>
          <p:nvPr/>
        </p:nvCxnSpPr>
        <p:spPr>
          <a:xfrm rot="16200000" flipH="1">
            <a:off x="2583470" y="1647803"/>
            <a:ext cx="1000582" cy="22943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5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D05F-2AD1-63A4-C32B-F6515E4E9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0F35-BACD-ABC6-94D5-709B1B1E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B8FA54-6BFB-8957-1D77-C2687793F39D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6B6CB2-BBDC-4CD9-949F-6B4CB320B3FE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79C535-4D36-17A6-FBA4-44541DA0F209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BF1BF2D6-F3FA-66FF-0D23-C1798F94B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088DEB-7C3F-FA54-0559-A01B6BABBCF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 err="1"/>
                <a:t>work_dir</a:t>
              </a:r>
              <a:endParaRPr lang="nl-NL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477B58-D342-3503-4D7C-6F21E1CB0240}"/>
              </a:ext>
            </a:extLst>
          </p:cNvPr>
          <p:cNvGrpSpPr/>
          <p:nvPr/>
        </p:nvGrpSpPr>
        <p:grpSpPr>
          <a:xfrm>
            <a:off x="1077686" y="4832258"/>
            <a:ext cx="1595521" cy="576000"/>
            <a:chOff x="957943" y="3771584"/>
            <a:chExt cx="1595521" cy="576000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77D4196B-853F-8E50-0616-41D6EB5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7943" y="3771584"/>
              <a:ext cx="576000" cy="57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2A49F7-AD0C-314D-6F40-AD89ADCF59B9}"/>
                </a:ext>
              </a:extLst>
            </p:cNvPr>
            <p:cNvSpPr txBox="1"/>
            <p:nvPr/>
          </p:nvSpPr>
          <p:spPr>
            <a:xfrm>
              <a:off x="1603717" y="3881952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/>
                <a:t>main.py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4DB2B7-0E66-A6C5-DA2F-DFF45252B802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A74C84AE-2425-5919-91BB-9DFE43350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87212B-E54C-7125-F84B-92B666BDB13D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 err="1"/>
                <a:t>work_dir</a:t>
              </a:r>
              <a:endParaRPr lang="nl-NL" noProof="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F9D5F7-B039-0D1C-1839-2DF33A475A62}"/>
              </a:ext>
            </a:extLst>
          </p:cNvPr>
          <p:cNvGrpSpPr/>
          <p:nvPr/>
        </p:nvGrpSpPr>
        <p:grpSpPr>
          <a:xfrm>
            <a:off x="5076009" y="4828944"/>
            <a:ext cx="1595521" cy="576000"/>
            <a:chOff x="957943" y="4661615"/>
            <a:chExt cx="1595521" cy="576000"/>
          </a:xfrm>
        </p:grpSpPr>
        <p:pic>
          <p:nvPicPr>
            <p:cNvPr id="29" name="Graphic 28" descr="Document">
              <a:extLst>
                <a:ext uri="{FF2B5EF4-FFF2-40B4-BE49-F238E27FC236}">
                  <a16:creationId xmlns:a16="http://schemas.microsoft.com/office/drawing/2014/main" id="{153EDBFE-BC1C-DF6B-4C5A-A47DBCFB7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122047-102E-1F73-7A9A-1E80D0635C6F}"/>
                </a:ext>
              </a:extLst>
            </p:cNvPr>
            <p:cNvSpPr txBox="1"/>
            <p:nvPr/>
          </p:nvSpPr>
          <p:spPr>
            <a:xfrm>
              <a:off x="1603717" y="4764949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>
                  <a:solidFill>
                    <a:schemeClr val="bg1">
                      <a:lumMod val="75000"/>
                    </a:schemeClr>
                  </a:solidFill>
                </a:rPr>
                <a:t>main.py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E94ACC41-106C-752A-BE0A-FE07148869B4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09329CE-AE8C-C91D-609B-8543D477581D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A27AF5-355B-DC76-7410-6819B614FFEB}"/>
              </a:ext>
            </a:extLst>
          </p:cNvPr>
          <p:cNvCxnSpPr>
            <a:cxnSpLocks/>
            <a:stCxn id="23" idx="0"/>
            <a:endCxn id="57" idx="4"/>
          </p:cNvCxnSpPr>
          <p:nvPr/>
        </p:nvCxnSpPr>
        <p:spPr>
          <a:xfrm flipV="1">
            <a:off x="5934420" y="2294704"/>
            <a:ext cx="0" cy="1569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5CC9BE-79FC-BA22-2D5F-D873AFF3A8A2}"/>
              </a:ext>
            </a:extLst>
          </p:cNvPr>
          <p:cNvSpPr txBox="1"/>
          <p:nvPr/>
        </p:nvSpPr>
        <p:spPr>
          <a:xfrm>
            <a:off x="6115280" y="2809900"/>
            <a:ext cx="12133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noProof="0" dirty="0" err="1"/>
              <a:t>commit</a:t>
            </a:r>
            <a:r>
              <a:rPr lang="nl-NL" sz="1400" noProof="0" dirty="0"/>
              <a:t>:</a:t>
            </a:r>
          </a:p>
          <a:p>
            <a:r>
              <a:rPr lang="nl-NL" sz="1400" noProof="0" dirty="0" err="1"/>
              <a:t>create</a:t>
            </a:r>
            <a:r>
              <a:rPr lang="nl-NL" sz="1400" noProof="0" dirty="0"/>
              <a:t> utils.py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9B5E7-8430-3489-C990-0B3E19F8AB57}"/>
              </a:ext>
            </a:extLst>
          </p:cNvPr>
          <p:cNvSpPr txBox="1"/>
          <p:nvPr/>
        </p:nvSpPr>
        <p:spPr>
          <a:xfrm>
            <a:off x="7561519" y="3859769"/>
            <a:ext cx="4093563" cy="134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nl-NL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Alleen wijzigingen worden vastgelegd.</a:t>
            </a:r>
          </a:p>
          <a:p>
            <a:pPr marL="285750" indent="-285750">
              <a:buFontTx/>
              <a:buChar char="-"/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  <a:r>
              <a:rPr lang="nl-NL" noProof="0" dirty="0"/>
              <a:t> wordt niet opgeslagen.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1585FE6-1441-4CB8-922B-402B8E277E43}"/>
              </a:ext>
            </a:extLst>
          </p:cNvPr>
          <p:cNvCxnSpPr>
            <a:cxnSpLocks/>
            <a:stCxn id="3" idx="0"/>
            <a:endCxn id="18" idx="3"/>
          </p:cNvCxnSpPr>
          <p:nvPr/>
        </p:nvCxnSpPr>
        <p:spPr>
          <a:xfrm rot="16200000" flipV="1">
            <a:off x="8074334" y="2325802"/>
            <a:ext cx="788259" cy="2279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757228-1302-6400-D2DC-537FC6D9D77F}"/>
              </a:ext>
            </a:extLst>
          </p:cNvPr>
          <p:cNvGrpSpPr/>
          <p:nvPr/>
        </p:nvGrpSpPr>
        <p:grpSpPr>
          <a:xfrm>
            <a:off x="4955794" y="3864612"/>
            <a:ext cx="1957251" cy="698685"/>
            <a:chOff x="957943" y="3971109"/>
            <a:chExt cx="1957251" cy="6986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A18685-633C-2703-0F84-5F78A16DDC07}"/>
                </a:ext>
              </a:extLst>
            </p:cNvPr>
            <p:cNvGrpSpPr/>
            <p:nvPr/>
          </p:nvGrpSpPr>
          <p:grpSpPr>
            <a:xfrm>
              <a:off x="1077686" y="4041541"/>
              <a:ext cx="1507357" cy="576000"/>
              <a:chOff x="957943" y="3771584"/>
              <a:chExt cx="1507357" cy="576000"/>
            </a:xfrm>
          </p:grpSpPr>
          <p:pic>
            <p:nvPicPr>
              <p:cNvPr id="24" name="Graphic 23" descr="Document">
                <a:extLst>
                  <a:ext uri="{FF2B5EF4-FFF2-40B4-BE49-F238E27FC236}">
                    <a16:creationId xmlns:a16="http://schemas.microsoft.com/office/drawing/2014/main" id="{7824324B-9D56-AB7E-5369-C9CA52D27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43C466-94CC-CDA6-96B2-B68CEBFEB772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noProof="0" dirty="0"/>
                  <a:t>utils.py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296DB6-688D-65EF-5F4E-03674CB37EB0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31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F5A82-8077-6CB7-FBE6-615E8F2B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760A-912D-0C75-58C5-3A6B55C2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CF6E31-A7AC-0D33-370F-F716F332D0B8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C710F7-B9CE-3C2B-1D8C-6819917C9D50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ACCED3-725D-2A41-68FA-F9B88F683798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44BFC419-BC76-1197-FD36-493EDD3E6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A06726-FFB3-7A3F-27D8-B0AD7F27408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 err="1"/>
                <a:t>work_dir</a:t>
              </a:r>
              <a:endParaRPr lang="nl-NL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0B6E35-D8F6-BE05-9772-BE31E4810BAD}"/>
              </a:ext>
            </a:extLst>
          </p:cNvPr>
          <p:cNvGrpSpPr/>
          <p:nvPr/>
        </p:nvGrpSpPr>
        <p:grpSpPr>
          <a:xfrm>
            <a:off x="1077686" y="4832258"/>
            <a:ext cx="1595521" cy="576000"/>
            <a:chOff x="957943" y="3771584"/>
            <a:chExt cx="1595521" cy="576000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9DB663FF-520D-BB5B-5508-FAEE4BB48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7943" y="3771584"/>
              <a:ext cx="576000" cy="57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ECB33B-8F3E-CAEB-CAA5-2BE2B8517873}"/>
                </a:ext>
              </a:extLst>
            </p:cNvPr>
            <p:cNvSpPr txBox="1"/>
            <p:nvPr/>
          </p:nvSpPr>
          <p:spPr>
            <a:xfrm>
              <a:off x="1603717" y="3881952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/>
                <a:t>main.py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A31F3C-DA2C-56FD-6E3F-3B5AB9C79CEC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27B63DBF-DADC-DFF9-4ECF-318A37E2B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E3F5C2D-B7FB-8672-5BD1-74FAEC8B8E2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 err="1"/>
                <a:t>work_dir</a:t>
              </a:r>
              <a:endParaRPr lang="nl-NL" noProof="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75B69B-F3BB-A5DE-00DC-FB0E70122DF2}"/>
              </a:ext>
            </a:extLst>
          </p:cNvPr>
          <p:cNvGrpSpPr/>
          <p:nvPr/>
        </p:nvGrpSpPr>
        <p:grpSpPr>
          <a:xfrm>
            <a:off x="5076009" y="4828944"/>
            <a:ext cx="1595521" cy="576000"/>
            <a:chOff x="957943" y="4661615"/>
            <a:chExt cx="1595521" cy="576000"/>
          </a:xfrm>
        </p:grpSpPr>
        <p:pic>
          <p:nvPicPr>
            <p:cNvPr id="29" name="Graphic 28" descr="Document">
              <a:extLst>
                <a:ext uri="{FF2B5EF4-FFF2-40B4-BE49-F238E27FC236}">
                  <a16:creationId xmlns:a16="http://schemas.microsoft.com/office/drawing/2014/main" id="{3E193B20-B402-E870-EA4F-32DD05CDA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F2134E-8700-DA18-2965-7D5E504A2694}"/>
                </a:ext>
              </a:extLst>
            </p:cNvPr>
            <p:cNvSpPr txBox="1"/>
            <p:nvPr/>
          </p:nvSpPr>
          <p:spPr>
            <a:xfrm>
              <a:off x="1603717" y="4764949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>
                  <a:solidFill>
                    <a:sysClr val="windowText" lastClr="000000"/>
                  </a:solidFill>
                </a:rPr>
                <a:t>main.py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6C829102-5276-4B39-1D7A-4E531F23B91B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42E5D71-70EE-7034-2364-F06A330E48DD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C24B3A-5119-EC12-2708-14FC65CE5670}"/>
              </a:ext>
            </a:extLst>
          </p:cNvPr>
          <p:cNvGrpSpPr/>
          <p:nvPr/>
        </p:nvGrpSpPr>
        <p:grpSpPr>
          <a:xfrm>
            <a:off x="5058174" y="4141844"/>
            <a:ext cx="1507357" cy="576000"/>
            <a:chOff x="957943" y="4661615"/>
            <a:chExt cx="1507357" cy="576000"/>
          </a:xfrm>
        </p:grpSpPr>
        <p:pic>
          <p:nvPicPr>
            <p:cNvPr id="7" name="Graphic 6" descr="Document">
              <a:extLst>
                <a:ext uri="{FF2B5EF4-FFF2-40B4-BE49-F238E27FC236}">
                  <a16:creationId xmlns:a16="http://schemas.microsoft.com/office/drawing/2014/main" id="{489BDE1E-3597-4059-4F52-86069009B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94330D-1A86-AA10-9E3D-370F37F76F57}"/>
                </a:ext>
              </a:extLst>
            </p:cNvPr>
            <p:cNvSpPr txBox="1"/>
            <p:nvPr/>
          </p:nvSpPr>
          <p:spPr>
            <a:xfrm>
              <a:off x="1603717" y="4764949"/>
              <a:ext cx="861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>
                  <a:solidFill>
                    <a:sysClr val="windowText" lastClr="000000"/>
                  </a:solidFill>
                </a:rPr>
                <a:t>utils.py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A13C6-5964-D54E-1AE6-D79D53B2B220}"/>
              </a:ext>
            </a:extLst>
          </p:cNvPr>
          <p:cNvGrpSpPr/>
          <p:nvPr/>
        </p:nvGrpSpPr>
        <p:grpSpPr>
          <a:xfrm>
            <a:off x="9074332" y="5520910"/>
            <a:ext cx="1674455" cy="576000"/>
            <a:chOff x="957943" y="3152171"/>
            <a:chExt cx="1674455" cy="576000"/>
          </a:xfrm>
        </p:grpSpPr>
        <p:pic>
          <p:nvPicPr>
            <p:cNvPr id="19" name="Graphic 18" descr="Folder">
              <a:extLst>
                <a:ext uri="{FF2B5EF4-FFF2-40B4-BE49-F238E27FC236}">
                  <a16:creationId xmlns:a16="http://schemas.microsoft.com/office/drawing/2014/main" id="{50B6B507-E462-105E-0B2D-930194C29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ED4F69-1EDE-2543-C256-04988E02616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 err="1"/>
                <a:t>work_dir</a:t>
              </a:r>
              <a:endParaRPr lang="nl-NL" noProof="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E579D2-074D-BDB2-80D4-B242A26854C8}"/>
              </a:ext>
            </a:extLst>
          </p:cNvPr>
          <p:cNvGrpSpPr/>
          <p:nvPr/>
        </p:nvGrpSpPr>
        <p:grpSpPr>
          <a:xfrm>
            <a:off x="9074332" y="4828944"/>
            <a:ext cx="1507357" cy="576000"/>
            <a:chOff x="957943" y="4661615"/>
            <a:chExt cx="1507357" cy="576000"/>
          </a:xfrm>
        </p:grpSpPr>
        <p:pic>
          <p:nvPicPr>
            <p:cNvPr id="33" name="Graphic 32" descr="Document">
              <a:extLst>
                <a:ext uri="{FF2B5EF4-FFF2-40B4-BE49-F238E27FC236}">
                  <a16:creationId xmlns:a16="http://schemas.microsoft.com/office/drawing/2014/main" id="{5B22AC29-ED70-774E-2CF5-953569162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52E827-0A2A-C37F-E581-B4894C6001A4}"/>
                </a:ext>
              </a:extLst>
            </p:cNvPr>
            <p:cNvSpPr txBox="1"/>
            <p:nvPr/>
          </p:nvSpPr>
          <p:spPr>
            <a:xfrm>
              <a:off x="1603717" y="4764949"/>
              <a:ext cx="861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>
                  <a:solidFill>
                    <a:schemeClr val="bg1">
                      <a:lumMod val="85000"/>
                    </a:schemeClr>
                  </a:solidFill>
                </a:rPr>
                <a:t>utils.py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53B04D-3937-05B6-7B74-58B9ED328C14}"/>
              </a:ext>
            </a:extLst>
          </p:cNvPr>
          <p:cNvGrpSpPr/>
          <p:nvPr/>
        </p:nvGrpSpPr>
        <p:grpSpPr>
          <a:xfrm>
            <a:off x="8954588" y="3856963"/>
            <a:ext cx="1957251" cy="698685"/>
            <a:chOff x="957943" y="3971109"/>
            <a:chExt cx="1957251" cy="69868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C7BE15A-EAD6-3E7A-81DD-128D4FF993D3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41" name="Graphic 40" descr="Document">
                <a:extLst>
                  <a:ext uri="{FF2B5EF4-FFF2-40B4-BE49-F238E27FC236}">
                    <a16:creationId xmlns:a16="http://schemas.microsoft.com/office/drawing/2014/main" id="{F9BF73ED-7F75-AF65-126F-FFCD2AEE6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3D71E2-80F3-0C45-556C-32D57411FF50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noProof="0" dirty="0"/>
                  <a:t>main.py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65447-39C7-F870-BC1C-B14BB1326C81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CDF23F5-B3EC-C037-B8FC-69FBE50D62DC}"/>
              </a:ext>
            </a:extLst>
          </p:cNvPr>
          <p:cNvSpPr/>
          <p:nvPr/>
        </p:nvSpPr>
        <p:spPr>
          <a:xfrm>
            <a:off x="9771634" y="1977610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530A6C-B139-92E1-D6D5-2ED7B4B18EE6}"/>
              </a:ext>
            </a:extLst>
          </p:cNvPr>
          <p:cNvCxnSpPr>
            <a:cxnSpLocks/>
            <a:stCxn id="40" idx="0"/>
            <a:endCxn id="43" idx="4"/>
          </p:cNvCxnSpPr>
          <p:nvPr/>
        </p:nvCxnSpPr>
        <p:spPr>
          <a:xfrm flipV="1">
            <a:off x="9933214" y="2299817"/>
            <a:ext cx="0" cy="1557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48047CD-6DF2-10AC-CB22-A4253BECE80C}"/>
              </a:ext>
            </a:extLst>
          </p:cNvPr>
          <p:cNvSpPr txBox="1"/>
          <p:nvPr/>
        </p:nvSpPr>
        <p:spPr>
          <a:xfrm>
            <a:off x="10113602" y="2809900"/>
            <a:ext cx="13211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noProof="0" dirty="0" err="1"/>
              <a:t>commit</a:t>
            </a:r>
            <a:r>
              <a:rPr lang="nl-NL" sz="1400" noProof="0" dirty="0"/>
              <a:t>:</a:t>
            </a:r>
          </a:p>
          <a:p>
            <a:r>
              <a:rPr lang="nl-NL" sz="1400" noProof="0" dirty="0" err="1"/>
              <a:t>modify</a:t>
            </a:r>
            <a:r>
              <a:rPr lang="nl-NL" sz="1400" noProof="0" dirty="0"/>
              <a:t> main.py</a:t>
            </a:r>
          </a:p>
        </p:txBody>
      </p:sp>
    </p:spTree>
    <p:extLst>
      <p:ext uri="{BB962C8B-B14F-4D97-AF65-F5344CB8AC3E}">
        <p14:creationId xmlns:p14="http://schemas.microsoft.com/office/powerpoint/2010/main" val="380392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Onder de motorkap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897E8-CEB8-2E0C-3911-0201A01BC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83F3-2A6F-6167-B54E-C76F81F8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 het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0E6A-3DE2-B0A6-49F0-583B7EC64B21}"/>
              </a:ext>
            </a:extLst>
          </p:cNvPr>
          <p:cNvSpPr txBox="1">
            <a:spLocks/>
          </p:cNvSpPr>
          <p:nvPr/>
        </p:nvSpPr>
        <p:spPr>
          <a:xfrm>
            <a:off x="838201" y="1456266"/>
            <a:ext cx="2270760" cy="506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.git/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├─ refs/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heads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remotes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tags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├─ HEAD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└─ index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9CF6AE3-7B88-0096-A645-6C027DF0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73" y="1456266"/>
            <a:ext cx="8054927" cy="492343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nl-NL" sz="16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6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cs typeface="Courier New" panose="02070309020205020404" pitchFamily="49" charset="0"/>
              </a:rPr>
              <a:t>Objecten om versies vast te leggen.</a:t>
            </a:r>
          </a:p>
          <a:p>
            <a:pPr marL="0" indent="0">
              <a:spcBef>
                <a:spcPts val="0"/>
              </a:spcBef>
              <a:buNone/>
            </a:pPr>
            <a:endParaRPr lang="nl-NL" sz="16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cs typeface="Courier New" panose="02070309020205020404" pitchFamily="49" charset="0"/>
              </a:rPr>
              <a:t>Verwijzingen naar </a:t>
            </a:r>
            <a:r>
              <a:rPr lang="nl-NL" sz="1600" noProof="0" dirty="0" err="1">
                <a:cs typeface="Courier New" panose="02070309020205020404" pitchFamily="49" charset="0"/>
              </a:rPr>
              <a:t>commits</a:t>
            </a:r>
            <a:r>
              <a:rPr lang="nl-NL" sz="1600" noProof="0" dirty="0">
                <a:cs typeface="Courier New" panose="02070309020205020404" pitchFamily="49" charset="0"/>
              </a:rPr>
              <a:t> op:</a:t>
            </a:r>
          </a:p>
          <a:p>
            <a:pPr marL="0" indent="0">
              <a:spcBef>
                <a:spcPts val="0"/>
              </a:spcBef>
              <a:buNone/>
            </a:pPr>
            <a:endParaRPr lang="nl-NL" sz="1600" noProof="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600" noProof="0" dirty="0">
                <a:cs typeface="Courier New" panose="02070309020205020404" pitchFamily="49" charset="0"/>
              </a:rPr>
              <a:t>branches</a:t>
            </a:r>
          </a:p>
          <a:p>
            <a:pPr marL="0">
              <a:spcBef>
                <a:spcPts val="0"/>
              </a:spcBef>
              <a:buFontTx/>
              <a:buChar char="-"/>
            </a:pPr>
            <a:endParaRPr lang="nl-NL" sz="1600" noProof="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600" noProof="0" dirty="0">
                <a:cs typeface="Courier New" panose="02070309020205020404" pitchFamily="49" charset="0"/>
              </a:rPr>
              <a:t>remote servers</a:t>
            </a:r>
          </a:p>
          <a:p>
            <a:pPr marL="0">
              <a:spcBef>
                <a:spcPts val="0"/>
              </a:spcBef>
              <a:buFontTx/>
              <a:buChar char="-"/>
            </a:pPr>
            <a:endParaRPr lang="nl-NL" sz="1600" noProof="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600" noProof="0" dirty="0">
                <a:cs typeface="Courier New" panose="02070309020205020404" pitchFamily="49" charset="0"/>
              </a:rPr>
              <a:t>tags</a:t>
            </a:r>
          </a:p>
          <a:p>
            <a:pPr marL="0" indent="0">
              <a:spcBef>
                <a:spcPts val="0"/>
              </a:spcBef>
              <a:buNone/>
            </a:pPr>
            <a:endParaRPr lang="nl-NL" sz="16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6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cs typeface="Courier New" panose="02070309020205020404" pitchFamily="49" charset="0"/>
              </a:rPr>
              <a:t>Lokale configuratie voor o.a. </a:t>
            </a:r>
            <a:r>
              <a:rPr lang="nl-NL" sz="1600" noProof="0" dirty="0" err="1">
                <a:cs typeface="Courier New" panose="02070309020205020404" pitchFamily="49" charset="0"/>
              </a:rPr>
              <a:t>remotes</a:t>
            </a:r>
            <a:r>
              <a:rPr lang="nl-NL" sz="1600" noProof="0" dirty="0">
                <a:cs typeface="Courier New" panose="02070309020205020404" pitchFamily="49" charset="0"/>
              </a:rPr>
              <a:t> en branches.</a:t>
            </a:r>
          </a:p>
          <a:p>
            <a:pPr marL="0" indent="0">
              <a:spcBef>
                <a:spcPts val="0"/>
              </a:spcBef>
              <a:buNone/>
            </a:pPr>
            <a:endParaRPr lang="nl-NL" sz="16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cs typeface="Courier New" panose="02070309020205020404" pitchFamily="49" charset="0"/>
              </a:rPr>
              <a:t>Verwijzing naar huidige </a:t>
            </a:r>
            <a:r>
              <a:rPr lang="nl-NL" sz="1600" noProof="0" dirty="0" err="1">
                <a:cs typeface="Courier New" panose="02070309020205020404" pitchFamily="49" charset="0"/>
              </a:rPr>
              <a:t>branch</a:t>
            </a:r>
            <a:r>
              <a:rPr lang="nl-NL" sz="1600" noProof="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16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600" noProof="0" dirty="0">
                <a:cs typeface="Courier New" panose="02070309020205020404" pitchFamily="49" charset="0"/>
              </a:rPr>
              <a:t>Index of </a:t>
            </a:r>
            <a:r>
              <a:rPr lang="nl-NL" sz="1600" noProof="0" dirty="0" err="1">
                <a:cs typeface="Courier New" panose="02070309020205020404" pitchFamily="49" charset="0"/>
              </a:rPr>
              <a:t>staging</a:t>
            </a:r>
            <a:r>
              <a:rPr lang="nl-NL" sz="1600" noProof="0" dirty="0">
                <a:cs typeface="Courier New" panose="02070309020205020404" pitchFamily="49" charset="0"/>
              </a:rPr>
              <a:t> area</a:t>
            </a:r>
          </a:p>
        </p:txBody>
      </p:sp>
    </p:spTree>
    <p:extLst>
      <p:ext uri="{BB962C8B-B14F-4D97-AF65-F5344CB8AC3E}">
        <p14:creationId xmlns:p14="http://schemas.microsoft.com/office/powerpoint/2010/main" val="334600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66757-25CF-D007-22B8-CDA1CAC7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71C3-4915-A101-B45B-1DCEEF9F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Anatomie van een </a:t>
            </a:r>
            <a:r>
              <a:rPr lang="nl-NL" sz="3600" noProof="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638A57-F43F-19EE-0FE3-7B26DDEE6CB8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e5f76ad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C171C2-403E-A205-431A-4AB0ADDD2413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92DEF5-439B-1935-A37D-4AAA797D946A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2f9a147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52FE8E-0912-477F-4349-4C00E99B2B7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68A9CD-9B73-E017-7FFE-6DB6B904DA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C022-CC12-9099-E084-51AD23BAE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4D14-0BDF-8203-C780-619163EB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Anatomie van een </a:t>
            </a:r>
            <a:r>
              <a:rPr lang="nl-NL" sz="3600" noProof="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F28DC-9D60-446C-2747-24AF41D3CDC7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e5f76ad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A4991A-B780-B6BA-E0F2-1EB9FA3A3F35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1D3699-E1C8-4575-5320-F05ECA1BACDA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2f9a147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908A9C-7EF6-48EB-A908-C12B1B68BA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FFB4CB-8F29-8C39-E5DC-C8C25238078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F0160B-B7B4-2B58-3A79-EFAC7D51EF1A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a4d185e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e5f76ad 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6AF030-865D-5E2B-ED8C-86E09E4D131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308231" y="2058133"/>
            <a:ext cx="35755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45F4B62-64E0-4D75-83FC-FCF174D7B451}"/>
              </a:ext>
            </a:extLst>
          </p:cNvPr>
          <p:cNvSpPr/>
          <p:nvPr/>
        </p:nvSpPr>
        <p:spPr>
          <a:xfrm>
            <a:off x="4978204" y="2393833"/>
            <a:ext cx="2426675" cy="113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noProof="0" dirty="0">
                <a:solidFill>
                  <a:sysClr val="windowText" lastClr="000000"/>
                </a:solidFill>
              </a:rPr>
              <a:t>Verwijzing naar </a:t>
            </a:r>
            <a:r>
              <a:rPr lang="nl-NL" sz="1600" noProof="0" dirty="0" err="1">
                <a:solidFill>
                  <a:sysClr val="windowText" lastClr="000000"/>
                </a:solidFill>
              </a:rPr>
              <a:t>parent</a:t>
            </a:r>
            <a:r>
              <a:rPr lang="nl-NL" sz="1600" noProof="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nl-NL" sz="1600" noProof="0" dirty="0">
                <a:solidFill>
                  <a:sysClr val="windowText" lastClr="000000"/>
                </a:solidFill>
              </a:rPr>
              <a:t>Ketting van </a:t>
            </a:r>
            <a:r>
              <a:rPr lang="nl-NL" sz="1600" noProof="0" dirty="0" err="1">
                <a:solidFill>
                  <a:sysClr val="windowText" lastClr="000000"/>
                </a:solidFill>
              </a:rPr>
              <a:t>commits</a:t>
            </a:r>
            <a:r>
              <a:rPr lang="nl-NL" sz="1600" noProof="0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A4807D-7B11-F425-A458-9B65B51DB99E}"/>
              </a:ext>
            </a:extLst>
          </p:cNvPr>
          <p:cNvCxnSpPr>
            <a:stCxn id="13" idx="0"/>
          </p:cNvCxnSpPr>
          <p:nvPr/>
        </p:nvCxnSpPr>
        <p:spPr>
          <a:xfrm flipV="1">
            <a:off x="6191542" y="2074985"/>
            <a:ext cx="5276" cy="318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084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701E0-84A6-DF8F-E452-85CBF8AE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5DA7-E302-8D29-0FD8-F347AF37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Anatomie van een </a:t>
            </a:r>
            <a:r>
              <a:rPr lang="nl-NL" sz="3600" noProof="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4653A3-D517-A07E-7A97-9861681893DF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e5f76ad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B47D8A-A9A7-7F1A-4208-31062BBF1B77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ACC0E9-22CE-8B32-E3FE-E3B14FCBE282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2f9a147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90B31B-380F-7C96-AE12-EAF4047D41B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86B32-BAE3-EE7D-BCDF-1620A41626B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E441CF-FEB0-08A6-D219-E2602016B100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a4d185e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e5f76ad 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8A7990-B361-0438-FB93-F7EDCB5ED4E5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FECB02-FDED-421E-BD92-DB6ECD39C89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1828D-71DD-6CA7-7FA7-AA195B6808E0}"/>
              </a:ext>
            </a:extLst>
          </p:cNvPr>
          <p:cNvSpPr/>
          <p:nvPr/>
        </p:nvSpPr>
        <p:spPr>
          <a:xfrm>
            <a:off x="4978203" y="3333866"/>
            <a:ext cx="2426675" cy="1290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noProof="0" dirty="0">
                <a:solidFill>
                  <a:sysClr val="windowText" lastClr="000000"/>
                </a:solidFill>
              </a:rPr>
              <a:t>De tree bevat nu twee bestanden.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EF34FC-A6FE-6EC6-579E-61AFDBABA624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7404878" y="3979144"/>
            <a:ext cx="4788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10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D73B0-6D99-9F79-9870-64FBDAE37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38C7-EBCB-8265-DDC8-D32D821E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Anatomie van een </a:t>
            </a:r>
            <a:r>
              <a:rPr lang="nl-NL" sz="3600" noProof="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E2C776-BDBD-89E2-2D03-BF130A0AF948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e5f76ad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52C666-D540-7604-7DA3-FCD8100CF3E6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90628F-60C4-236D-F820-9E9C53CC5CA6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2f9a147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DC1D71-B217-E33A-D0E4-A0254F63389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9725FF-7065-8598-9F6C-4AE87753DEF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F5CDC8-8D35-6E51-3A8A-20E0A38B44E2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a4d185e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e5f76ad 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BB7553-E6A9-36D2-8046-0579152BDAFF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58A2A7-F3CB-6805-3F6E-438E2F9244D1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a52d036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CEED59-DF79-D094-95D5-6DDA196BFEA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FA3733-ED9A-85F0-B00F-7832E8E3D34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711E6B4-2064-F798-1BC5-FF993C8138D2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rot="10800000" flipV="1">
            <a:off x="4308230" y="3979143"/>
            <a:ext cx="3575538" cy="16866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F068B5-CC0B-40AC-2F3C-5E7E5882082B}"/>
              </a:ext>
            </a:extLst>
          </p:cNvPr>
          <p:cNvSpPr/>
          <p:nvPr/>
        </p:nvSpPr>
        <p:spPr>
          <a:xfrm>
            <a:off x="4978204" y="4256264"/>
            <a:ext cx="2426675" cy="113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noProof="0" dirty="0">
                <a:solidFill>
                  <a:sysClr val="windowText" lastClr="000000"/>
                </a:solidFill>
              </a:rPr>
              <a:t>Verwijzing naar </a:t>
            </a:r>
            <a:r>
              <a:rPr lang="nl-NL" sz="1600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  <a:r>
              <a:rPr lang="nl-NL" sz="1600" noProof="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nl-NL" sz="1600" noProof="0" dirty="0">
                <a:solidFill>
                  <a:sysClr val="windowText" lastClr="000000"/>
                </a:solidFill>
              </a:rPr>
              <a:t>Niet dubbel opgeslagen!</a:t>
            </a:r>
          </a:p>
        </p:txBody>
      </p:sp>
    </p:spTree>
    <p:extLst>
      <p:ext uri="{BB962C8B-B14F-4D97-AF65-F5344CB8AC3E}">
        <p14:creationId xmlns:p14="http://schemas.microsoft.com/office/powerpoint/2010/main" val="1890831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034D4-FC83-1A3D-A403-35B2F65C0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181B-FA75-2CE8-8892-78F0CAD4E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Anatomie van een </a:t>
            </a:r>
            <a:r>
              <a:rPr lang="nl-NL" sz="3600" noProof="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6CF1BC-6EC3-FBB5-3184-074CD0D667CC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e5f76ad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810459-B585-02CB-0A59-51DD389359C6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FF1096-ADD0-2C0B-5D19-23F6D3193FB7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2f9a147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321086-AF99-367C-E4F0-84B1F77EC1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39A1D6-E63D-C7E0-96A8-A16686FE6BD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85F3E2-FC5D-E60D-200D-DDDEF3415F88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a4d185e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e5f76ad 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03C509-0BE6-A3D4-8FED-BEDA7A802611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AC926C-BD7C-29A8-8E9C-D2735F8BC0B9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a52d036</a:t>
            </a:r>
          </a:p>
          <a:p>
            <a:pPr algn="ctr"/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A0D44C-ABAA-3ABE-DF89-D61A13C9A63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065E98-0C92-2A61-DC5A-305522B48B7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9F59751-E6C0-404E-0CB8-4C28342761E7}"/>
              </a:ext>
            </a:extLst>
          </p:cNvPr>
          <p:cNvSpPr/>
          <p:nvPr/>
        </p:nvSpPr>
        <p:spPr>
          <a:xfrm>
            <a:off x="4978204" y="5137716"/>
            <a:ext cx="2426675" cy="10562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noProof="0" dirty="0">
                <a:solidFill>
                  <a:sysClr val="windowText" lastClr="000000"/>
                </a:solidFill>
              </a:rPr>
              <a:t>Nieuwe </a:t>
            </a:r>
            <a:r>
              <a:rPr lang="nl-NL" sz="1600" noProof="0" dirty="0" err="1">
                <a:solidFill>
                  <a:sysClr val="windowText" lastClr="000000"/>
                </a:solidFill>
              </a:rPr>
              <a:t>blob</a:t>
            </a:r>
            <a:r>
              <a:rPr lang="nl-NL" sz="1600" noProof="0" dirty="0">
                <a:solidFill>
                  <a:sysClr val="windowText" lastClr="000000"/>
                </a:solidFill>
              </a:rPr>
              <a:t> voor </a:t>
            </a:r>
            <a:r>
              <a:rPr lang="nl-NL" sz="1600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  <a:endParaRPr lang="nl-NL" sz="1600" noProof="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767EC0-37C4-11BE-69AB-4B73E4FED04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7404879" y="5665833"/>
            <a:ext cx="478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4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Introductie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Wat is git?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git?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Werken met versies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Repository opzetten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Een </a:t>
            </a:r>
            <a:r>
              <a:rPr lang="nl-NL" sz="1600" noProof="0" dirty="0" err="1"/>
              <a:t>commit</a:t>
            </a:r>
            <a:r>
              <a:rPr lang="nl-NL" sz="1600" noProof="0" dirty="0"/>
              <a:t> aanmaken.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Wat gebeurt er in de repository?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Fouten herstellen.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Aftakkingen aanmaken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Branch</a:t>
            </a:r>
            <a:r>
              <a:rPr lang="nl-NL" sz="1600" noProof="0" dirty="0"/>
              <a:t> aanmaken.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Merge</a:t>
            </a:r>
            <a:r>
              <a:rPr lang="nl-NL" sz="1600" noProof="0" dirty="0"/>
              <a:t> strategieën.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Conflicten oplossen.</a:t>
            </a:r>
          </a:p>
          <a:p>
            <a:pPr lvl="1">
              <a:spcAft>
                <a:spcPts val="600"/>
              </a:spcAft>
            </a:pPr>
            <a:endParaRPr lang="nl-NL" sz="16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1F773-09F8-033D-B9E0-51794CE1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652" y="1226003"/>
            <a:ext cx="3491640" cy="47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0E680-E13E-A73F-ECB1-CA5A486D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6AF95-03F9-C1E8-26DE-2F68D8E2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Werk </a:t>
            </a:r>
            <a:r>
              <a:rPr lang="nl-NL" noProof="0" dirty="0" err="1"/>
              <a:t>comitten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0D5A5-ADA1-54E8-47DD-D4B992666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93714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C4855-B453-50DD-76F3-D3207F5D2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8F3C-59C9-0604-5FEB-E95D26D8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goede </a:t>
            </a:r>
            <a:r>
              <a:rPr lang="nl-NL" sz="3600" noProof="0" dirty="0" err="1"/>
              <a:t>commit</a:t>
            </a:r>
            <a:r>
              <a:rPr lang="nl-NL" sz="3600" noProof="0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4D49-871A-6199-EA83-2BCC023B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Heeft een duidelijke omschrijving: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Omschrijving moet de lading dekken (vgl. </a:t>
            </a:r>
            <a:r>
              <a:rPr lang="nl-NL" sz="1800" noProof="0" dirty="0" err="1">
                <a:cs typeface="Courier New" panose="02070309020205020404" pitchFamily="49" charset="0"/>
              </a:rPr>
              <a:t>docstring</a:t>
            </a:r>
            <a:r>
              <a:rPr lang="nl-NL" sz="1800" noProof="0" dirty="0">
                <a:cs typeface="Courier New" panose="02070309020205020404" pitchFamily="49" charset="0"/>
              </a:rPr>
              <a:t>).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Begint met een werkwoord; "</a:t>
            </a:r>
            <a:r>
              <a:rPr lang="nl-NL" sz="1800" noProof="0" dirty="0" err="1">
                <a:cs typeface="Courier New" panose="02070309020205020404" pitchFamily="49" charset="0"/>
              </a:rPr>
              <a:t>Add</a:t>
            </a:r>
            <a:r>
              <a:rPr lang="nl-NL" sz="1800" noProof="0" dirty="0">
                <a:cs typeface="Courier New" panose="02070309020205020404" pitchFamily="49" charset="0"/>
              </a:rPr>
              <a:t> tests </a:t>
            </a:r>
            <a:r>
              <a:rPr lang="nl-NL" sz="1800" noProof="0" dirty="0" err="1">
                <a:cs typeface="Courier New" panose="02070309020205020404" pitchFamily="49" charset="0"/>
              </a:rPr>
              <a:t>for</a:t>
            </a:r>
            <a:r>
              <a:rPr lang="nl-NL" sz="1800" noProof="0" dirty="0">
                <a:cs typeface="Courier New" panose="02070309020205020404" pitchFamily="49" charset="0"/>
              </a:rPr>
              <a:t> module X".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Makkelijker als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 één duidelijke focus heeft.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Bevat een afgebakend stukje werk:</a:t>
            </a:r>
          </a:p>
          <a:p>
            <a:pPr>
              <a:buFontTx/>
              <a:buChar char="-"/>
            </a:pPr>
            <a:r>
              <a:rPr lang="nl-NL" sz="1800" noProof="0" dirty="0" err="1">
                <a:cs typeface="Courier New" panose="02070309020205020404" pitchFamily="49" charset="0"/>
              </a:rPr>
              <a:t>Refactor</a:t>
            </a:r>
            <a:r>
              <a:rPr lang="nl-NL" sz="1800" noProof="0" dirty="0">
                <a:cs typeface="Courier New" panose="02070309020205020404" pitchFamily="49" charset="0"/>
              </a:rPr>
              <a:t> van één class of enkele functies. 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Liever kleinere dan grotere </a:t>
            </a:r>
            <a:r>
              <a:rPr lang="nl-NL" sz="1800" noProof="0" dirty="0" err="1">
                <a:cs typeface="Courier New" panose="02070309020205020404" pitchFamily="49" charset="0"/>
              </a:rPr>
              <a:t>commits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Je werk is pas opgeslagen als je een </a:t>
            </a:r>
            <a:r>
              <a:rPr lang="nl-NL" sz="1800" b="1" noProof="0" dirty="0" err="1">
                <a:cs typeface="Courier New" panose="02070309020205020404" pitchFamily="49" charset="0"/>
              </a:rPr>
              <a:t>commit</a:t>
            </a:r>
            <a:r>
              <a:rPr lang="nl-NL" sz="1800" b="1" noProof="0" dirty="0">
                <a:cs typeface="Courier New" panose="02070309020205020404" pitchFamily="49" charset="0"/>
              </a:rPr>
              <a:t> maakt!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8AD7044-CD48-5888-7401-3F00C7AE0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1" y="1518054"/>
            <a:ext cx="3740039" cy="38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42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5D9F1-1FDA-48B7-A1E6-E9503E60C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F555-0599-B9C5-EBE4-899050E2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</a:t>
            </a:r>
            <a:r>
              <a:rPr lang="nl-NL" sz="3600" noProof="0" dirty="0" err="1"/>
              <a:t>commit</a:t>
            </a:r>
            <a:r>
              <a:rPr lang="nl-NL" sz="3600" noProof="0" dirty="0"/>
              <a:t> maken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E1E95E-431E-A7D3-E6E6-6866BF669D97}"/>
              </a:ext>
            </a:extLst>
          </p:cNvPr>
          <p:cNvSpPr/>
          <p:nvPr/>
        </p:nvSpPr>
        <p:spPr>
          <a:xfrm>
            <a:off x="949569" y="2813539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</a:p>
          <a:p>
            <a:pPr algn="ctr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B45964-E690-E667-8990-AFB7552470F8}"/>
              </a:ext>
            </a:extLst>
          </p:cNvPr>
          <p:cNvSpPr/>
          <p:nvPr/>
        </p:nvSpPr>
        <p:spPr>
          <a:xfrm>
            <a:off x="4893213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./git/index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nl-NL" strike="sngStrike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F39801-2873-19A3-FFFD-953AE96EA07C}"/>
              </a:ext>
            </a:extLst>
          </p:cNvPr>
          <p:cNvSpPr/>
          <p:nvPr/>
        </p:nvSpPr>
        <p:spPr>
          <a:xfrm>
            <a:off x="2861604" y="1564973"/>
            <a:ext cx="2525150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</a:p>
          <a:p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&lt;file&gt;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E2692A-0A56-ECA2-D827-F52B05DBC38F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124179" y="2283582"/>
            <a:ext cx="0" cy="114541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A21DD4B-4D32-DB06-A424-B36DB9E54999}"/>
              </a:ext>
            </a:extLst>
          </p:cNvPr>
          <p:cNvSpPr/>
          <p:nvPr/>
        </p:nvSpPr>
        <p:spPr>
          <a:xfrm>
            <a:off x="2433711" y="5024583"/>
            <a:ext cx="3376247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&lt;file&gt;</a:t>
            </a:r>
          </a:p>
          <a:p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restore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staged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2EA392-B717-2257-64B0-433C6A381ECE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4121835" y="3945988"/>
            <a:ext cx="0" cy="107859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A650BF-FD8F-024B-8311-E0C4199A62C3}"/>
              </a:ext>
            </a:extLst>
          </p:cNvPr>
          <p:cNvCxnSpPr>
            <a:cxnSpLocks/>
          </p:cNvCxnSpPr>
          <p:nvPr/>
        </p:nvCxnSpPr>
        <p:spPr>
          <a:xfrm flipV="1">
            <a:off x="3355145" y="3429000"/>
            <a:ext cx="1538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F4710-EAAC-43BC-070E-2F3A47EACCF7}"/>
              </a:ext>
            </a:extLst>
          </p:cNvPr>
          <p:cNvCxnSpPr/>
          <p:nvPr/>
        </p:nvCxnSpPr>
        <p:spPr>
          <a:xfrm flipH="1">
            <a:off x="3355145" y="3945988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5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8D198-BE87-BF5D-FD7E-DC06ABF76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A892-345D-17EE-0485-4D1E3720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</a:t>
            </a:r>
            <a:r>
              <a:rPr lang="nl-NL" sz="3600" noProof="0" dirty="0" err="1"/>
              <a:t>commit</a:t>
            </a:r>
            <a:r>
              <a:rPr lang="nl-NL" sz="3600" noProof="0" dirty="0"/>
              <a:t> maken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5E6CBE-2E40-EC22-A722-574ABF1670F1}"/>
              </a:ext>
            </a:extLst>
          </p:cNvPr>
          <p:cNvSpPr/>
          <p:nvPr/>
        </p:nvSpPr>
        <p:spPr>
          <a:xfrm>
            <a:off x="949569" y="2813539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test.log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DBB8B-BA9A-E9AE-F112-76251F838E4F}"/>
              </a:ext>
            </a:extLst>
          </p:cNvPr>
          <p:cNvSpPr/>
          <p:nvPr/>
        </p:nvSpPr>
        <p:spPr>
          <a:xfrm>
            <a:off x="4893213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./git/index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nl-NL" strike="sngStrike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5F0CD3-05E8-40AC-8CD0-3396619FEEAB}"/>
              </a:ext>
            </a:extLst>
          </p:cNvPr>
          <p:cNvSpPr/>
          <p:nvPr/>
        </p:nvSpPr>
        <p:spPr>
          <a:xfrm>
            <a:off x="8836857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./git/</a:t>
            </a: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algn="ctr"/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CB2FAE-CF9F-7AC6-38FA-E188D30D933F}"/>
              </a:ext>
            </a:extLst>
          </p:cNvPr>
          <p:cNvCxnSpPr>
            <a:cxnSpLocks/>
          </p:cNvCxnSpPr>
          <p:nvPr/>
        </p:nvCxnSpPr>
        <p:spPr>
          <a:xfrm flipV="1">
            <a:off x="3355145" y="3429000"/>
            <a:ext cx="1538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2BCB2A6-E631-CEDD-4E74-8996FFAEF84E}"/>
              </a:ext>
            </a:extLst>
          </p:cNvPr>
          <p:cNvSpPr/>
          <p:nvPr/>
        </p:nvSpPr>
        <p:spPr>
          <a:xfrm>
            <a:off x="6786490" y="1564973"/>
            <a:ext cx="2525150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–m "..."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3E909F-F431-D4F9-3702-349E42B7EA97}"/>
              </a:ext>
            </a:extLst>
          </p:cNvPr>
          <p:cNvCxnSpPr/>
          <p:nvPr/>
        </p:nvCxnSpPr>
        <p:spPr>
          <a:xfrm flipH="1">
            <a:off x="3355145" y="3945988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9891EE-1D53-5D5E-9FA5-47D2F05F277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049065" y="2283582"/>
            <a:ext cx="0" cy="137050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DA821E-F570-3D98-375E-8482A22D500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298789" y="3654083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44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F3661-DE8B-8DEA-2078-F13BFB491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3636-956B-4705-7CD0-11223AC7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Bestanden negeren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E258-42A6-F674-69AE-A931851BB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Sommige bestanden wil je niet in je repository, bijvoorbeeld: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Cache bestanden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Data bestanden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Virtuele omgevingen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Elke keer uitsluiten of verwijderen is vermoeiend…</a:t>
            </a: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Oplossing: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Tekstbestand met bestanden of paden die uitgesloten zijn.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nl-NL" sz="1800" noProof="0" dirty="0">
                <a:cs typeface="Courier New" panose="02070309020205020404" pitchFamily="49" charset="0"/>
              </a:rPr>
              <a:t>	Commentaar.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800" noProof="0" dirty="0">
                <a:cs typeface="Courier New" panose="02070309020205020404" pitchFamily="49" charset="0"/>
              </a:rPr>
              <a:t>	Negeer hele directory.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800" noProof="0" dirty="0">
                <a:cs typeface="Courier New" panose="02070309020205020404" pitchFamily="49" charset="0"/>
              </a:rPr>
              <a:t>	Meerdere willekeurige tekens.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nl-NL" sz="1800" noProof="0" dirty="0">
                <a:cs typeface="Courier New" panose="02070309020205020404" pitchFamily="49" charset="0"/>
              </a:rPr>
              <a:t>	Set van tekens.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!	</a:t>
            </a:r>
            <a:r>
              <a:rPr lang="nl-NL" sz="1800" noProof="0" dirty="0">
                <a:cs typeface="Courier New" panose="02070309020205020404" pitchFamily="49" charset="0"/>
              </a:rPr>
              <a:t>Uitzondering, niet genegeerd.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B2FA0C-E1A6-7523-C0BE-0C974703F1A0}"/>
              </a:ext>
            </a:extLst>
          </p:cNvPr>
          <p:cNvSpPr/>
          <p:nvPr/>
        </p:nvSpPr>
        <p:spPr>
          <a:xfrm>
            <a:off x="8018682" y="1244169"/>
            <a:ext cx="3734875" cy="41804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52000" tIns="252000" rIns="252000" bIns="252000" rtlCol="0" anchor="t" anchorCtr="0"/>
          <a:lstStyle/>
          <a:p>
            <a:r>
              <a:rPr lang="nl-NL" sz="1400" b="0" noProof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Cache files.</a:t>
            </a:r>
            <a:endParaRPr lang="nl-NL" sz="1400" b="0" noProof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__/</a:t>
            </a: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</a:t>
            </a:r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nl-NL" sz="1400" noProof="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Notebook </a:t>
            </a:r>
            <a:r>
              <a:rPr lang="nl-NL" sz="1400" b="0" noProof="0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checkpoints</a:t>
            </a:r>
            <a:r>
              <a:rPr lang="nl-NL" sz="1400" b="0" noProof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b="0" noProof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noProof="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noProof="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ipynb_checkpoints</a:t>
            </a:r>
            <a:endParaRPr lang="nl-NL" sz="1400" noProof="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b="0" noProof="0" dirty="0">
              <a:solidFill>
                <a:srgbClr val="6A99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Data folder.</a:t>
            </a: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data/**</a:t>
            </a:r>
          </a:p>
          <a:p>
            <a:r>
              <a:rPr lang="nl-NL" sz="1400" noProof="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!data/.</a:t>
            </a:r>
            <a:r>
              <a:rPr lang="nl-NL" sz="1400" noProof="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gitkeep</a:t>
            </a:r>
            <a:endParaRPr lang="nl-NL" sz="1400" b="0" noProof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noProof="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Virtual environments.</a:t>
            </a: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lang="nl-NL" sz="1400" b="0" noProof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endParaRPr lang="nl-NL" sz="1400" b="0" noProof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ENV/</a:t>
            </a:r>
          </a:p>
          <a:p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44703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23232-5F60-C711-4174-C6FA2C60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236C-F0B1-3A56-592A-3D1BC6D0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Bestanden negeren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AE7F-0701-08C1-985E-EDF70FC9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Voordeel:</a:t>
            </a: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Een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noProof="0" dirty="0">
                <a:cs typeface="Courier New" panose="02070309020205020404" pitchFamily="49" charset="0"/>
              </a:rPr>
              <a:t> zit in het </a:t>
            </a:r>
            <a:r>
              <a:rPr lang="nl-NL" sz="1800" noProof="0" dirty="0" err="1">
                <a:cs typeface="Courier New" panose="02070309020205020404" pitchFamily="49" charset="0"/>
              </a:rPr>
              <a:t>repo</a:t>
            </a:r>
            <a:r>
              <a:rPr lang="nl-NL" sz="1800" noProof="0" dirty="0">
                <a:cs typeface="Courier New" panose="02070309020205020404" pitchFamily="49" charset="0"/>
              </a:rPr>
              <a:t> en is met iedereen gedeeld.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Let op:</a:t>
            </a: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noProof="0" dirty="0">
                <a:cs typeface="Courier New" panose="02070309020205020404" pitchFamily="49" charset="0"/>
              </a:rPr>
              <a:t> heeft </a:t>
            </a:r>
            <a:r>
              <a:rPr lang="nl-NL" sz="1800" b="1" noProof="0" dirty="0">
                <a:cs typeface="Courier New" panose="02070309020205020404" pitchFamily="49" charset="0"/>
              </a:rPr>
              <a:t>geen enkel effect</a:t>
            </a:r>
            <a:r>
              <a:rPr lang="nl-NL" sz="1800" noProof="0" dirty="0">
                <a:cs typeface="Courier New" panose="02070309020205020404" pitchFamily="49" charset="0"/>
              </a:rPr>
              <a:t> op bestanden die al in het </a:t>
            </a:r>
            <a:r>
              <a:rPr lang="nl-NL" sz="1800" noProof="0" dirty="0" err="1">
                <a:cs typeface="Courier New" panose="02070309020205020404" pitchFamily="49" charset="0"/>
              </a:rPr>
              <a:t>repo</a:t>
            </a:r>
            <a:r>
              <a:rPr lang="nl-NL" sz="1800" noProof="0" dirty="0">
                <a:cs typeface="Courier New" panose="02070309020205020404" pitchFamily="49" charset="0"/>
              </a:rPr>
              <a:t> staan! Soms moet je bestanden eerst verwijderen en dan aan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noProof="0" dirty="0">
                <a:cs typeface="Courier New" panose="02070309020205020404" pitchFamily="49" charset="0"/>
              </a:rPr>
              <a:t> toevoegen.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Weetjes: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Elke directory kan een eigen .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noProof="0" dirty="0">
                <a:cs typeface="Courier New" panose="02070309020205020404" pitchFamily="49" charset="0"/>
              </a:rPr>
              <a:t> hebben.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Een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noProof="0" dirty="0">
                <a:cs typeface="Courier New" panose="02070309020205020404" pitchFamily="49" charset="0"/>
              </a:rPr>
              <a:t> gaat voor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.git/info/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042A5B-C78A-418E-43E4-73599C34A93C}"/>
              </a:ext>
            </a:extLst>
          </p:cNvPr>
          <p:cNvSpPr/>
          <p:nvPr/>
        </p:nvSpPr>
        <p:spPr>
          <a:xfrm>
            <a:off x="8018682" y="1244169"/>
            <a:ext cx="3734875" cy="41804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52000" tIns="252000" rIns="252000" bIns="252000" rtlCol="0" anchor="t" anchorCtr="0"/>
          <a:lstStyle/>
          <a:p>
            <a:r>
              <a:rPr lang="nl-NL" sz="1400" b="0" noProof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Cache files.</a:t>
            </a:r>
            <a:endParaRPr lang="nl-NL" sz="1400" b="0" noProof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__/</a:t>
            </a: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</a:t>
            </a:r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nl-NL" sz="1400" noProof="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Notebook </a:t>
            </a:r>
            <a:r>
              <a:rPr lang="nl-NL" sz="1400" b="0" noProof="0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checkpoints</a:t>
            </a:r>
            <a:r>
              <a:rPr lang="nl-NL" sz="1400" b="0" noProof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b="0" noProof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noProof="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noProof="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ipynb_checkpoints</a:t>
            </a:r>
            <a:endParaRPr lang="nl-NL" sz="1400" noProof="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b="0" noProof="0" dirty="0">
              <a:solidFill>
                <a:srgbClr val="6A99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Data folder.</a:t>
            </a: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data/**</a:t>
            </a:r>
          </a:p>
          <a:p>
            <a:r>
              <a:rPr lang="nl-NL" sz="1400" noProof="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!data/.</a:t>
            </a:r>
            <a:r>
              <a:rPr lang="nl-NL" sz="1400" noProof="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gitkeep</a:t>
            </a:r>
            <a:endParaRPr lang="nl-NL" sz="1400" b="0" noProof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noProof="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Virtual environments.</a:t>
            </a: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lang="nl-NL" sz="1400" b="0" noProof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endParaRPr lang="nl-NL" sz="1400" b="0" noProof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ENV/</a:t>
            </a:r>
          </a:p>
          <a:p>
            <a:r>
              <a:rPr lang="nl-NL" sz="1400" b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nl-NL" sz="1400" b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82020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46922-AFF4-1D03-0903-97AE91BAE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9F2B3-AC21-DEB4-82B2-366DB05D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Wijzigingen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09B2E-B59A-E258-83B8-601DB579F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04164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1BF36-7466-64FE-6F94-3CA92D6CE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F385-69DE-17BB-C8BC-AC4BA6D5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Wijzigingen weergeven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085F-9095-B326-E647-2E178912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Je kunt wijzigingen weergeven met: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rood</a:t>
            </a:r>
            <a:r>
              <a:rPr lang="nl-NL" sz="1800" noProof="0" dirty="0">
                <a:cs typeface="Courier New" panose="02070309020205020404" pitchFamily="49" charset="0"/>
              </a:rPr>
              <a:t>		Verwijderde regels.</a:t>
            </a:r>
          </a:p>
          <a:p>
            <a:pPr marL="0" indent="0">
              <a:buNone/>
            </a:pPr>
            <a:r>
              <a:rPr lang="nl-NL" sz="1800" b="1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groen</a:t>
            </a:r>
            <a:r>
              <a:rPr lang="nl-NL" sz="1800" noProof="0" dirty="0">
                <a:cs typeface="Courier New" panose="02070309020205020404" pitchFamily="49" charset="0"/>
              </a:rPr>
              <a:t>	Toegevoegde regels.</a:t>
            </a:r>
          </a:p>
          <a:p>
            <a:pPr marL="0" indent="0">
              <a:buNone/>
            </a:pPr>
            <a:r>
              <a:rPr lang="nl-NL" sz="1800" b="1" noProof="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grijs</a:t>
            </a:r>
            <a:r>
              <a:rPr lang="nl-NL" sz="1800" noProof="0" dirty="0">
                <a:cs typeface="Courier New" panose="02070309020205020404" pitchFamily="49" charset="0"/>
              </a:rPr>
              <a:t>	Ongewijzigde regels.</a:t>
            </a:r>
            <a:endParaRPr lang="nl-NL" sz="1800" b="1" noProof="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 err="1">
                <a:cs typeface="Courier New" panose="02070309020205020404" pitchFamily="49" charset="0"/>
              </a:rPr>
              <a:t>Matcht</a:t>
            </a:r>
            <a:r>
              <a:rPr lang="nl-NL" sz="1800" noProof="0" dirty="0">
                <a:cs typeface="Courier New" panose="02070309020205020404" pitchFamily="49" charset="0"/>
              </a:rPr>
              <a:t> gelijke stukken code (zo goed mogelijk).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Let op: vergelijkt met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nl-NL" sz="1800" noProof="0" dirty="0">
                <a:cs typeface="Courier New" panose="02070309020205020404" pitchFamily="49" charset="0"/>
              </a:rPr>
              <a:t>, dus doe dit voor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800" noProof="0" dirty="0"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72A499-45C1-457F-F7F3-A03AD992D5F1}"/>
              </a:ext>
            </a:extLst>
          </p:cNvPr>
          <p:cNvGrpSpPr/>
          <p:nvPr/>
        </p:nvGrpSpPr>
        <p:grpSpPr>
          <a:xfrm>
            <a:off x="8018682" y="1244169"/>
            <a:ext cx="3734875" cy="4180407"/>
            <a:chOff x="8018682" y="1244169"/>
            <a:chExt cx="3734875" cy="41804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4508E2-C8C4-EB9C-7BB5-4D96433F1377}"/>
                </a:ext>
              </a:extLst>
            </p:cNvPr>
            <p:cNvSpPr/>
            <p:nvPr/>
          </p:nvSpPr>
          <p:spPr>
            <a:xfrm>
              <a:off x="8018682" y="1244169"/>
              <a:ext cx="3734875" cy="418040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  <p:pic>
          <p:nvPicPr>
            <p:cNvPr id="6" name="Picture 5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BF21F325-A5D7-E858-F337-231C340B9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6152" y="1618046"/>
              <a:ext cx="3197507" cy="3434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274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4D1B2-FB01-8528-BEAB-28A3E616F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F629-E90B-D5C2-D5BD-BBA4164D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Wijzigingen weergeven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D30A-F0D0-17F9-03A4-01CA10B1C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Wijzigingen ten opzichte van oudere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&lt;file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Ten opzichte van laatste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HEAD &lt;file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Vergelijken tussen twee </a:t>
            </a:r>
            <a:r>
              <a:rPr lang="nl-NL" sz="1800" noProof="0" dirty="0" err="1">
                <a:cs typeface="Courier New" panose="02070309020205020404" pitchFamily="49" charset="0"/>
              </a:rPr>
              <a:t>commits</a:t>
            </a:r>
            <a:r>
              <a:rPr lang="nl-NL" sz="1800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&lt;file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1D84DB-7B7A-6968-AE51-8CEB82B6EABF}"/>
              </a:ext>
            </a:extLst>
          </p:cNvPr>
          <p:cNvGrpSpPr/>
          <p:nvPr/>
        </p:nvGrpSpPr>
        <p:grpSpPr>
          <a:xfrm>
            <a:off x="8018682" y="1244169"/>
            <a:ext cx="3734875" cy="4180407"/>
            <a:chOff x="8018682" y="1244169"/>
            <a:chExt cx="3734875" cy="41804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56F6E7-D1D3-8ED1-FAF2-05FD580C5AE3}"/>
                </a:ext>
              </a:extLst>
            </p:cNvPr>
            <p:cNvSpPr/>
            <p:nvPr/>
          </p:nvSpPr>
          <p:spPr>
            <a:xfrm>
              <a:off x="8018682" y="1244169"/>
              <a:ext cx="3734875" cy="418040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  <p:pic>
          <p:nvPicPr>
            <p:cNvPr id="6" name="Picture 5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0A1660AC-85F5-2827-4414-1D9E38752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6152" y="1618046"/>
              <a:ext cx="3197507" cy="3434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300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8F517-2C3E-04C7-5EFE-ED7F8E5FE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0716-3659-5986-E361-87837FBE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Wijzigingen bestand ongedaan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D478-985B-46B0-F29A-3D57120DD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Je kunt altijd een bestand terughalen uit een vorige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HEAD -- &lt;file&gt;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 -- &lt;file&gt;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Let op: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Overschrijft het bestand zonder waarschuwing!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Kan wijziging opleveren die je moet </a:t>
            </a:r>
            <a:r>
              <a:rPr lang="nl-NL" sz="1800" noProof="0" dirty="0" err="1">
                <a:cs typeface="Courier New" panose="02070309020205020404" pitchFamily="49" charset="0"/>
              </a:rPr>
              <a:t>comitten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De streepjes zijn optioneel.</a:t>
            </a:r>
          </a:p>
        </p:txBody>
      </p:sp>
    </p:spTree>
    <p:extLst>
      <p:ext uri="{BB962C8B-B14F-4D97-AF65-F5344CB8AC3E}">
        <p14:creationId xmlns:p14="http://schemas.microsoft.com/office/powerpoint/2010/main" val="58055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Introductie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C91D6-F772-E745-5D2E-09212EE8C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C8A4-4486-65AA-1F46-AC8EE3EF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Vorige </a:t>
            </a:r>
            <a:r>
              <a:rPr lang="nl-NL" sz="3600" noProof="0" dirty="0" err="1"/>
              <a:t>commit</a:t>
            </a:r>
            <a:r>
              <a:rPr lang="nl-NL" sz="3600" noProof="0" dirty="0"/>
              <a:t> bekijken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3BD2-4C05-5E2E-D956-0F9D6594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Je kunt een vorige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 bekijken met: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Let op: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Verplicht: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 eerst je lokale wijzigingen!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Je zit niet meer op een tijdslijn met een naam (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800" noProof="0" dirty="0">
                <a:cs typeface="Courier New" panose="02070309020205020404" pitchFamily="49" charset="0"/>
              </a:rPr>
              <a:t>).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Je werkt met een </a:t>
            </a:r>
            <a:r>
              <a:rPr lang="nl-NL" sz="1800" noProof="0" dirty="0" err="1">
                <a:cs typeface="Courier New" panose="02070309020205020404" pitchFamily="49" charset="0"/>
              </a:rPr>
              <a:t>detached</a:t>
            </a:r>
            <a:r>
              <a:rPr lang="nl-NL" sz="1800" noProof="0" dirty="0">
                <a:cs typeface="Courier New" panose="02070309020205020404" pitchFamily="49" charset="0"/>
              </a:rPr>
              <a:t>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792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3D30F-FEC4-D8B0-AD35-A4CB0E819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7C9E-A4CA-7205-99FF-167BCD30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Alle wijzigingen ongedaan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6DAB-B594-79DB-9F1E-AE87315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Je kunt de werkdirectory terugzetten naar de laatste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–hard HEAD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Of naar een nog oudere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–hard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Let op: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Draait alle lokale wijzigingen terug!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Verwijdert nieuwe bestanden / haalt verwijderde bestanden terug.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Draait tijdslijn terug en ontkoppelt alle nieuwere </a:t>
            </a:r>
            <a:r>
              <a:rPr lang="nl-NL" sz="1800" noProof="0" dirty="0" err="1">
                <a:cs typeface="Courier New" panose="02070309020205020404" pitchFamily="49" charset="0"/>
              </a:rPr>
              <a:t>commits</a:t>
            </a:r>
            <a:r>
              <a:rPr lang="nl-NL" sz="1800" noProof="0" dirty="0"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5386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0AC3-44D2-125F-C901-74E8A6F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9436C-DC36-00A0-18E7-6B9DD57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1E79-1961-C560-A7F0-B064C69A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051769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2B893-C6EF-3857-C30A-1CEFF056F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B001-0D4C-C0A0-02A7-4608154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02F466-D69F-63DD-E2F2-A15766F15378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1E61747-4C7D-39D7-DA69-5DBED9506B5A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AEA1329-E9B2-66B8-A683-2147A1ED5627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3A849F4-9E22-56EA-AA6C-08CB93425838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3E410D-9089-BC9E-92A0-4FBAEF38428D}"/>
              </a:ext>
            </a:extLst>
          </p:cNvPr>
          <p:cNvSpPr txBox="1"/>
          <p:nvPr/>
        </p:nvSpPr>
        <p:spPr>
          <a:xfrm>
            <a:off x="261901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0C3263-97BC-2BC5-7076-D8AA1169465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83235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02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C4CF8-FC23-BCD1-803F-BCFD83C39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63FD-272E-1FBC-5FF0-799BE3E1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EF0850-57E5-0A46-F4BE-A4EFE69A974A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CBFB2EE-30F8-41CB-8919-8D28F92A406C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4520BE1-9C61-5A26-641B-7E10A82D0D4B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022DAA4-8B12-EA28-5045-641173613685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20B704E-081D-A1AF-EFBD-99A16FF52D58}"/>
              </a:ext>
            </a:extLst>
          </p:cNvPr>
          <p:cNvSpPr/>
          <p:nvPr/>
        </p:nvSpPr>
        <p:spPr>
          <a:xfrm>
            <a:off x="5686310" y="1945411"/>
            <a:ext cx="308489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ysClr val="windowText" lastClr="000000"/>
                </a:solidFill>
              </a:rPr>
              <a:t>Laatste </a:t>
            </a:r>
            <a:r>
              <a:rPr lang="nl-NL" noProof="0" dirty="0" err="1">
                <a:solidFill>
                  <a:sysClr val="windowText" lastClr="000000"/>
                </a:solidFill>
              </a:rPr>
              <a:t>commit</a:t>
            </a:r>
            <a:r>
              <a:rPr lang="nl-NL" noProof="0" dirty="0">
                <a:solidFill>
                  <a:sysClr val="windowText" lastClr="000000"/>
                </a:solidFill>
              </a:rPr>
              <a:t> opgeslagen in </a:t>
            </a:r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.git/refs/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</a:t>
            </a:r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noProof="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FE4DE-5B41-4656-9386-94783B09037A}"/>
              </a:ext>
            </a:extLst>
          </p:cNvPr>
          <p:cNvSpPr txBox="1"/>
          <p:nvPr/>
        </p:nvSpPr>
        <p:spPr>
          <a:xfrm>
            <a:off x="2611984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C03CAB-78ED-278A-8B53-709B790D822D}"/>
              </a:ext>
            </a:extLst>
          </p:cNvPr>
          <p:cNvCxnSpPr>
            <a:cxnSpLocks/>
          </p:cNvCxnSpPr>
          <p:nvPr/>
        </p:nvCxnSpPr>
        <p:spPr>
          <a:xfrm>
            <a:off x="383235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030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4C1BC-9822-0476-7BD0-4E4AF83B6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DBF1-CC17-1B2E-A538-E8E41BBE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7AE867-F0BA-BF52-81AE-D854DF125FF3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4E4CEF5-DC10-5CF7-BF29-53248DB910FD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76FF1F7-EFB6-B7E9-7886-AD96B763EB85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0F886C9-1865-31D8-05F1-AE059FA89797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4CF3F4B-D03D-41EE-C314-0BEE8D1E5ACA}"/>
              </a:ext>
            </a:extLst>
          </p:cNvPr>
          <p:cNvSpPr txBox="1"/>
          <p:nvPr/>
        </p:nvSpPr>
        <p:spPr>
          <a:xfrm>
            <a:off x="2611984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00D1A7-64FB-3C80-9FD9-450CA61D9929}"/>
              </a:ext>
            </a:extLst>
          </p:cNvPr>
          <p:cNvCxnSpPr>
            <a:cxnSpLocks/>
          </p:cNvCxnSpPr>
          <p:nvPr/>
        </p:nvCxnSpPr>
        <p:spPr>
          <a:xfrm>
            <a:off x="383235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D7A211F4-68EC-8EC9-26B6-8AAAF3B038CA}"/>
              </a:ext>
            </a:extLst>
          </p:cNvPr>
          <p:cNvCxnSpPr>
            <a:cxnSpLocks/>
          </p:cNvCxnSpPr>
          <p:nvPr/>
        </p:nvCxnSpPr>
        <p:spPr>
          <a:xfrm rot="5400000">
            <a:off x="2825553" y="2634548"/>
            <a:ext cx="1" cy="2013606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C467A90-639D-1E76-4BF8-FD5694BFFB91}"/>
              </a:ext>
            </a:extLst>
          </p:cNvPr>
          <p:cNvSpPr/>
          <p:nvPr/>
        </p:nvSpPr>
        <p:spPr>
          <a:xfrm>
            <a:off x="1612214" y="4136941"/>
            <a:ext cx="2426677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 err="1">
                <a:solidFill>
                  <a:sysClr val="windowText" lastClr="000000"/>
                </a:solidFill>
              </a:rPr>
              <a:t>Commits</a:t>
            </a:r>
            <a:r>
              <a:rPr lang="nl-NL" noProof="0" dirty="0">
                <a:solidFill>
                  <a:sysClr val="windowText" lastClr="000000"/>
                </a:solidFill>
              </a:rPr>
              <a:t> houden</a:t>
            </a:r>
          </a:p>
          <a:p>
            <a:pPr algn="ctr"/>
            <a:r>
              <a:rPr lang="nl-NL" noProof="0" dirty="0">
                <a:solidFill>
                  <a:sysClr val="windowText" lastClr="000000"/>
                </a:solidFill>
              </a:rPr>
              <a:t>zelf </a:t>
            </a:r>
            <a:r>
              <a:rPr lang="nl-NL" noProof="0" dirty="0" err="1">
                <a:solidFill>
                  <a:sysClr val="windowText" lastClr="000000"/>
                </a:solidFill>
              </a:rPr>
              <a:t>parent</a:t>
            </a:r>
            <a:r>
              <a:rPr lang="nl-NL" noProof="0" dirty="0">
                <a:solidFill>
                  <a:sysClr val="windowText" lastClr="000000"/>
                </a:solidFill>
              </a:rPr>
              <a:t> bij</a:t>
            </a:r>
          </a:p>
        </p:txBody>
      </p:sp>
    </p:spTree>
    <p:extLst>
      <p:ext uri="{BB962C8B-B14F-4D97-AF65-F5344CB8AC3E}">
        <p14:creationId xmlns:p14="http://schemas.microsoft.com/office/powerpoint/2010/main" val="3946550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B62F6-36B7-1607-1EB9-55521316B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ADF4-BD89-DC67-A664-857BC38D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0DA11A-BD12-BE4C-A19F-921D7FEE803D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CFC9D30-E0FE-11C0-3B02-A9A8A0BDD5D1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C7C7213-00BD-E417-D779-FD3FC9DB913B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C4AD14D-93F8-49D2-FE07-7A3664F1AB5A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1212B5-3EDE-43C8-C948-B4D7F263F6C8}"/>
              </a:ext>
            </a:extLst>
          </p:cNvPr>
          <p:cNvSpPr txBox="1"/>
          <p:nvPr/>
        </p:nvSpPr>
        <p:spPr>
          <a:xfrm>
            <a:off x="2611984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CF1292-8334-3012-5170-FC75D5A11F6C}"/>
              </a:ext>
            </a:extLst>
          </p:cNvPr>
          <p:cNvCxnSpPr>
            <a:cxnSpLocks/>
          </p:cNvCxnSpPr>
          <p:nvPr/>
        </p:nvCxnSpPr>
        <p:spPr>
          <a:xfrm>
            <a:off x="383235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AAAF785-8D72-2035-335A-FBF916EC9E24}"/>
              </a:ext>
            </a:extLst>
          </p:cNvPr>
          <p:cNvSpPr/>
          <p:nvPr/>
        </p:nvSpPr>
        <p:spPr>
          <a:xfrm>
            <a:off x="3892145" y="98675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.git/HEAD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3FD7B4-BDAB-9AE6-7FCE-6B7CFC042D81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3825323" y="1525099"/>
            <a:ext cx="963637" cy="73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620CE6D-4636-CD14-6A5D-11DA74948FA9}"/>
              </a:ext>
            </a:extLst>
          </p:cNvPr>
          <p:cNvSpPr/>
          <p:nvPr/>
        </p:nvSpPr>
        <p:spPr>
          <a:xfrm>
            <a:off x="5866228" y="738936"/>
            <a:ext cx="2873492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.git/HEAD</a:t>
            </a:r>
            <a:r>
              <a:rPr lang="nl-NL" noProof="0" dirty="0">
                <a:solidFill>
                  <a:sysClr val="windowText" lastClr="000000"/>
                </a:solidFill>
              </a:rPr>
              <a:t> geeft aan dat we op 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noProof="0" dirty="0">
                <a:solidFill>
                  <a:sysClr val="windowText" lastClr="000000"/>
                </a:solidFill>
              </a:rPr>
              <a:t> werken.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AB7E9EA-3F04-1E95-C10D-A00C93F2177A}"/>
              </a:ext>
            </a:extLst>
          </p:cNvPr>
          <p:cNvCxnSpPr>
            <a:cxnSpLocks/>
          </p:cNvCxnSpPr>
          <p:nvPr/>
        </p:nvCxnSpPr>
        <p:spPr>
          <a:xfrm rot="5400000">
            <a:off x="2825553" y="2634548"/>
            <a:ext cx="1" cy="2013606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67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9D1A-C91A-A646-824F-B25917BD6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ED54-A0B3-EFD5-3442-E1AB15EF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7756AD-2AC3-F69A-1E39-D7BF0433D504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A7FEF91-F181-BFC5-35E0-0396D1EEA9D3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FA6295F-8C15-A122-1039-A0BF82CFC39D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38128C1-F32D-4F75-4BC7-03A006FD9812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F42FDC-B7FE-0694-D955-11CBFEA6251A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1CAA6EE-7510-0029-A40A-7B70A2505C70}"/>
              </a:ext>
            </a:extLst>
          </p:cNvPr>
          <p:cNvSpPr/>
          <p:nvPr/>
        </p:nvSpPr>
        <p:spPr>
          <a:xfrm>
            <a:off x="7863840" y="1945411"/>
            <a:ext cx="3110132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ysClr val="windowText" lastClr="000000"/>
                </a:solidFill>
              </a:rPr>
              <a:t>Nieuwe </a:t>
            </a:r>
            <a:r>
              <a:rPr lang="nl-NL" noProof="0" dirty="0" err="1">
                <a:solidFill>
                  <a:sysClr val="windowText" lastClr="000000"/>
                </a:solidFill>
              </a:rPr>
              <a:t>commit</a:t>
            </a:r>
            <a:r>
              <a:rPr lang="nl-NL" noProof="0" dirty="0">
                <a:solidFill>
                  <a:sysClr val="windowText" lastClr="000000"/>
                </a:solidFill>
              </a:rPr>
              <a:t> update </a:t>
            </a:r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.git/refs/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</a:t>
            </a:r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74DDA-9566-3DC5-91E4-D6A5F05F1257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ECFE98-1A20-37BF-3E76-0F590B00B234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6C01DB-C7F2-5D89-23B9-8F4B8CDADCE8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788960" y="1525099"/>
            <a:ext cx="1055077" cy="73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FCE56ED-F39D-2C3C-4ECA-0D9585DB3A30}"/>
              </a:ext>
            </a:extLst>
          </p:cNvPr>
          <p:cNvSpPr/>
          <p:nvPr/>
        </p:nvSpPr>
        <p:spPr>
          <a:xfrm>
            <a:off x="3892145" y="98675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.git/HEAD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9E0B232-D915-C001-4C2A-C60249B12906}"/>
              </a:ext>
            </a:extLst>
          </p:cNvPr>
          <p:cNvCxnSpPr>
            <a:cxnSpLocks/>
          </p:cNvCxnSpPr>
          <p:nvPr/>
        </p:nvCxnSpPr>
        <p:spPr>
          <a:xfrm rot="5400000">
            <a:off x="2825553" y="2634548"/>
            <a:ext cx="1" cy="2013606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8386D0AC-9945-53B6-7A07-3775E1C5389E}"/>
              </a:ext>
            </a:extLst>
          </p:cNvPr>
          <p:cNvCxnSpPr>
            <a:cxnSpLocks/>
          </p:cNvCxnSpPr>
          <p:nvPr/>
        </p:nvCxnSpPr>
        <p:spPr>
          <a:xfrm rot="5400000">
            <a:off x="4837233" y="2628149"/>
            <a:ext cx="1" cy="2013606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345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135C7-7AA7-FB92-CDB3-72AB63270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FE41-980C-BDBA-4C58-DDC6322D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aanmaken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CC6883-881C-2EC1-AD76-DE9F1591114B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D3B2294-3771-12DE-0ECA-F90B156D3753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74292DE-7E3D-BA69-59B4-E1742DCD7F23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A9C8E7-1AA1-7417-58CB-3E7854701E9D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0FA6501-0834-73AF-A629-B5E8A3050A61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1E7E91-8785-8A55-41E0-7D374501452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EBE8FF5-DD68-217E-5F50-CEC7CEE4521E}"/>
              </a:ext>
            </a:extLst>
          </p:cNvPr>
          <p:cNvSpPr txBox="1"/>
          <p:nvPr/>
        </p:nvSpPr>
        <p:spPr>
          <a:xfrm>
            <a:off x="4506391" y="4195547"/>
            <a:ext cx="267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develop</a:t>
            </a:r>
            <a:endParaRPr lang="nl-NL" sz="2000" noProof="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2B78E2-1D22-D6BA-1380-A0D132F3E856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844036" y="3565914"/>
            <a:ext cx="1" cy="629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DD26EA-D90E-20DD-9A6C-CDA77E6D761D}"/>
              </a:ext>
            </a:extLst>
          </p:cNvPr>
          <p:cNvSpPr/>
          <p:nvPr/>
        </p:nvSpPr>
        <p:spPr>
          <a:xfrm>
            <a:off x="7775164" y="3880730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ysClr val="windowText" lastClr="000000"/>
                </a:solidFill>
              </a:rPr>
              <a:t>Maak een </a:t>
            </a:r>
            <a:r>
              <a:rPr lang="nl-NL" noProof="0" dirty="0" err="1">
                <a:solidFill>
                  <a:sysClr val="windowText" lastClr="000000"/>
                </a:solidFill>
              </a:rPr>
              <a:t>develop</a:t>
            </a:r>
            <a:r>
              <a:rPr lang="nl-NL" noProof="0" dirty="0">
                <a:solidFill>
                  <a:sysClr val="windowText" lastClr="000000"/>
                </a:solidFill>
              </a:rPr>
              <a:t> </a:t>
            </a:r>
            <a:r>
              <a:rPr lang="nl-NL" noProof="0" dirty="0" err="1">
                <a:solidFill>
                  <a:sysClr val="windowText" lastClr="000000"/>
                </a:solidFill>
              </a:rPr>
              <a:t>branch</a:t>
            </a:r>
            <a:r>
              <a:rPr lang="nl-NL" noProof="0" dirty="0">
                <a:solidFill>
                  <a:sysClr val="windowText" lastClr="000000"/>
                </a:solidFill>
              </a:rPr>
              <a:t> aan:</a:t>
            </a:r>
            <a:br>
              <a:rPr lang="nl-NL" noProof="0" dirty="0">
                <a:solidFill>
                  <a:sysClr val="windowText" lastClr="000000"/>
                </a:solidFill>
              </a:rPr>
            </a:br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–b 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2FEA01-260E-CF9A-2B46-DF81E922C747}"/>
              </a:ext>
            </a:extLst>
          </p:cNvPr>
          <p:cNvSpPr/>
          <p:nvPr/>
        </p:nvSpPr>
        <p:spPr>
          <a:xfrm>
            <a:off x="5682457" y="3243707"/>
            <a:ext cx="323160" cy="322207"/>
          </a:xfrm>
          <a:prstGeom prst="ellipse">
            <a:avLst/>
          </a:prstGeom>
          <a:gradFill>
            <a:gsLst>
              <a:gs pos="40000">
                <a:schemeClr val="accent6">
                  <a:lumMod val="40000"/>
                  <a:lumOff val="60000"/>
                </a:schemeClr>
              </a:gs>
              <a:gs pos="6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E774A3-A228-72F4-D928-5FDECE7ED41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788960" y="1525099"/>
            <a:ext cx="1055077" cy="73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E07A674-5075-208F-C87A-5CAFF44A6B1A}"/>
              </a:ext>
            </a:extLst>
          </p:cNvPr>
          <p:cNvSpPr/>
          <p:nvPr/>
        </p:nvSpPr>
        <p:spPr>
          <a:xfrm>
            <a:off x="3892145" y="98675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.git/HEAD</a:t>
            </a:r>
          </a:p>
        </p:txBody>
      </p:sp>
    </p:spTree>
    <p:extLst>
      <p:ext uri="{BB962C8B-B14F-4D97-AF65-F5344CB8AC3E}">
        <p14:creationId xmlns:p14="http://schemas.microsoft.com/office/powerpoint/2010/main" val="2996001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034B9-99D2-EFCB-F04E-4A4080B90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9286-63BC-FF7F-C8A1-6498855D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/>
              <a:t> aanmaken</a:t>
            </a:r>
            <a:endParaRPr lang="nl-NL" sz="3600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98AEBD-292B-26A0-709D-E6545A036196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1C4350-39C7-622F-52B2-887E24F5918F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6914C53-8569-974D-51CE-3A4869753B6B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1E964D2-2A72-951D-FFC3-1A487AB336F9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AD25DFF-9959-D7F3-1FE7-9D56D0A2E3F6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gradFill>
              <a:gsLst>
                <a:gs pos="40000">
                  <a:schemeClr val="accent6">
                    <a:lumMod val="40000"/>
                    <a:lumOff val="60000"/>
                  </a:schemeClr>
                </a:gs>
                <a:gs pos="6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C72E8A4-8009-23FA-FC42-CFCC7B4700CD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1B69F0-B994-08FD-7D7C-22544DFA4DAB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A4803C-8874-AD64-48ED-B09A32114C0D}"/>
              </a:ext>
            </a:extLst>
          </p:cNvPr>
          <p:cNvSpPr txBox="1"/>
          <p:nvPr/>
        </p:nvSpPr>
        <p:spPr>
          <a:xfrm>
            <a:off x="4506391" y="4195547"/>
            <a:ext cx="267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develop</a:t>
            </a:r>
            <a:endParaRPr lang="nl-NL" sz="2000" noProof="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92FAE8-D842-6005-C194-CDE31D46E959}"/>
              </a:ext>
            </a:extLst>
          </p:cNvPr>
          <p:cNvCxnSpPr>
            <a:stCxn id="3" idx="0"/>
            <a:endCxn id="58" idx="4"/>
          </p:cNvCxnSpPr>
          <p:nvPr/>
        </p:nvCxnSpPr>
        <p:spPr>
          <a:xfrm flipV="1">
            <a:off x="5844036" y="3565914"/>
            <a:ext cx="1" cy="629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16CA87-2714-8613-5B91-CA29D8EC0FA5}"/>
              </a:ext>
            </a:extLst>
          </p:cNvPr>
          <p:cNvSpPr/>
          <p:nvPr/>
        </p:nvSpPr>
        <p:spPr>
          <a:xfrm>
            <a:off x="7775164" y="4929502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ysClr val="windowText" lastClr="000000"/>
                </a:solidFill>
              </a:rPr>
              <a:t>Zet </a:t>
            </a:r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nl-NL" noProof="0" dirty="0">
                <a:solidFill>
                  <a:sysClr val="windowText" lastClr="000000"/>
                </a:solidFill>
              </a:rPr>
              <a:t> naar</a:t>
            </a:r>
          </a:p>
          <a:p>
            <a:pPr algn="ctr"/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.git/refs/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</a:t>
            </a:r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AFCDC1-5202-141A-FD81-DF276021D22F}"/>
              </a:ext>
            </a:extLst>
          </p:cNvPr>
          <p:cNvSpPr/>
          <p:nvPr/>
        </p:nvSpPr>
        <p:spPr>
          <a:xfrm>
            <a:off x="4947220" y="5177316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.git/HEAD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3872DF-2F99-F1B2-28CD-DC7CDAE3D8EB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5844035" y="4595657"/>
            <a:ext cx="1" cy="58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53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076406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Systeem om versies te beheren.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Versies handmatig vastgelegd op </a:t>
            </a:r>
            <a:r>
              <a:rPr lang="nl-NL" sz="1800" u="sng" noProof="0" dirty="0">
                <a:cs typeface="Courier New" panose="02070309020205020404" pitchFamily="49" charset="0"/>
              </a:rPr>
              <a:t>tijdslijn(en)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Vooral geschikt voor </a:t>
            </a:r>
            <a:r>
              <a:rPr lang="nl-NL" sz="1800" u="sng" noProof="0" dirty="0">
                <a:cs typeface="Courier New" panose="02070309020205020404" pitchFamily="49" charset="0"/>
              </a:rPr>
              <a:t>kleine tekstbestanden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endParaRPr lang="nl-NL" sz="1800" u="sng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Data </a:t>
            </a:r>
            <a:r>
              <a:rPr lang="nl-NL" sz="1800" u="sng" noProof="0" dirty="0">
                <a:cs typeface="Courier New" panose="02070309020205020404" pitchFamily="49" charset="0"/>
              </a:rPr>
              <a:t>integriteit</a:t>
            </a:r>
            <a:r>
              <a:rPr lang="nl-NL" sz="1800" noProof="0" dirty="0">
                <a:cs typeface="Courier New" panose="02070309020205020404" pitchFamily="49" charset="0"/>
              </a:rPr>
              <a:t> ingebouwd in het systeem.</a:t>
            </a:r>
          </a:p>
          <a:p>
            <a:pPr>
              <a:buFontTx/>
              <a:buChar char="-"/>
            </a:pPr>
            <a:endParaRPr lang="nl-NL" sz="1800" u="sng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u="sng" noProof="0" dirty="0">
                <a:cs typeface="Courier New" panose="02070309020205020404" pitchFamily="49" charset="0"/>
              </a:rPr>
              <a:t>Gedistribueerd</a:t>
            </a:r>
            <a:r>
              <a:rPr lang="nl-NL" sz="1800" noProof="0" dirty="0">
                <a:cs typeface="Courier New" panose="02070309020205020404" pitchFamily="49" charset="0"/>
              </a:rPr>
              <a:t>; iedereen krijgt kopie van alles.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3E376-AEDC-68AE-167D-F19AD78B9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15" y="1083734"/>
            <a:ext cx="2967446" cy="45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848DB-3804-8B92-3B31-AADE527F5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0061-72C2-D48E-6420-2D865834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53A5AC-5987-508C-59CF-C9D9E614A5AD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F40FE99-64CF-FFD8-EF4D-C43FAC4DE8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E87B82C-B6F1-968D-893F-30ED57360F95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AD27FA1-9244-3EA5-3BF6-7F3E2D503AE6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A21FADF-9AA4-2E12-98A9-43087ED3EDFF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C4F9D-868A-3024-AC07-A68B99FC4BB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7E21E5-265D-39A2-B186-16EDCCBB7C57}"/>
              </a:ext>
            </a:extLst>
          </p:cNvPr>
          <p:cNvSpPr txBox="1"/>
          <p:nvPr/>
        </p:nvSpPr>
        <p:spPr>
          <a:xfrm>
            <a:off x="6897900" y="4877154"/>
            <a:ext cx="267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develop</a:t>
            </a:r>
            <a:endParaRPr lang="nl-NL" sz="2000" noProof="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609A44-9913-F409-B8E8-B32C99FD9921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8235545" y="4247521"/>
            <a:ext cx="1" cy="629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6AA3C19-B89E-8161-C15F-44C36100BDCE}"/>
              </a:ext>
            </a:extLst>
          </p:cNvPr>
          <p:cNvSpPr/>
          <p:nvPr/>
        </p:nvSpPr>
        <p:spPr>
          <a:xfrm>
            <a:off x="7338729" y="5858923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.git/HEAD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E200BB-1B1B-9C0C-FE50-0AE402DF1ABE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8235544" y="5277264"/>
            <a:ext cx="1" cy="58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A3D9AF4-7D94-69D3-C200-85DE3EBB9BE6}"/>
              </a:ext>
            </a:extLst>
          </p:cNvPr>
          <p:cNvSpPr/>
          <p:nvPr/>
        </p:nvSpPr>
        <p:spPr>
          <a:xfrm>
            <a:off x="8078654" y="3925314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979D86F-45AE-CCE7-FBAE-0FD07F06828B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H="1">
            <a:off x="6701093" y="2708857"/>
            <a:ext cx="520504" cy="22346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5A27907-65E8-2B5A-57D8-37EBAA103D90}"/>
              </a:ext>
            </a:extLst>
          </p:cNvPr>
          <p:cNvSpPr/>
          <p:nvPr/>
        </p:nvSpPr>
        <p:spPr>
          <a:xfrm>
            <a:off x="2650442" y="5051105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ysClr val="windowText" lastClr="000000"/>
                </a:solidFill>
              </a:rPr>
              <a:t>Nieuwe </a:t>
            </a:r>
            <a:r>
              <a:rPr lang="nl-NL" noProof="0" dirty="0" err="1">
                <a:solidFill>
                  <a:sysClr val="windowText" lastClr="000000"/>
                </a:solidFill>
              </a:rPr>
              <a:t>commits</a:t>
            </a:r>
            <a:r>
              <a:rPr lang="nl-NL" noProof="0" dirty="0">
                <a:solidFill>
                  <a:sysClr val="windowText" lastClr="000000"/>
                </a:solidFill>
              </a:rPr>
              <a:t> landen nu op 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nl-NL" noProof="0" dirty="0">
                <a:solidFill>
                  <a:sysClr val="windowText" lastClr="000000"/>
                </a:solidFill>
              </a:rPr>
              <a:t> </a:t>
            </a:r>
            <a:r>
              <a:rPr lang="nl-NL" noProof="0" dirty="0" err="1">
                <a:solidFill>
                  <a:sysClr val="windowText" lastClr="000000"/>
                </a:solidFill>
              </a:rPr>
              <a:t>branch</a:t>
            </a:r>
            <a:endParaRPr lang="nl-NL" noProof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BDB403-F4C1-213E-2207-EBC7AEC0C633}"/>
              </a:ext>
            </a:extLst>
          </p:cNvPr>
          <p:cNvSpPr/>
          <p:nvPr/>
        </p:nvSpPr>
        <p:spPr>
          <a:xfrm>
            <a:off x="5682457" y="3243707"/>
            <a:ext cx="323160" cy="322207"/>
          </a:xfrm>
          <a:prstGeom prst="ellipse">
            <a:avLst/>
          </a:prstGeom>
          <a:gradFill>
            <a:gsLst>
              <a:gs pos="40000">
                <a:schemeClr val="accent6">
                  <a:lumMod val="40000"/>
                  <a:lumOff val="60000"/>
                </a:schemeClr>
              </a:gs>
              <a:gs pos="6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86724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8DB33-7CF1-BDB0-A83A-5920ECBB8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FD47-4503-3A49-E76B-0597BE13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even: </a:t>
            </a:r>
            <a:r>
              <a:rPr lang="nl-NL" sz="3600" noProof="0" dirty="0" err="1"/>
              <a:t>detached</a:t>
            </a:r>
            <a:r>
              <a:rPr lang="nl-NL" sz="3600" noProof="0" dirty="0"/>
              <a:t> HEAD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C97A24-353E-4365-D7DD-13377A95C472}"/>
              </a:ext>
            </a:extLst>
          </p:cNvPr>
          <p:cNvGrpSpPr/>
          <p:nvPr/>
        </p:nvGrpSpPr>
        <p:grpSpPr>
          <a:xfrm>
            <a:off x="838200" y="341444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6AC9C9F-C7B9-5C8B-6FEC-6E6930F478DA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17323EB-920F-50C4-C3BC-92A5D9BFB86C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gradFill>
              <a:gsLst>
                <a:gs pos="40000">
                  <a:schemeClr val="bg1"/>
                </a:gs>
                <a:gs pos="6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573A635-36A2-8E58-6B4C-605037917839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0889355-84F3-443B-8F32-B60E1E187DF2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41A13A-9421-4C48-7B35-F4853114D48C}"/>
              </a:ext>
            </a:extLst>
          </p:cNvPr>
          <p:cNvSpPr txBox="1"/>
          <p:nvPr/>
        </p:nvSpPr>
        <p:spPr>
          <a:xfrm>
            <a:off x="4630698" y="243819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E106B8-1F20-5782-8E28-A9A683106B83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83830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B34B9C2-A5F1-D93F-DF92-84102A14BC87}"/>
              </a:ext>
            </a:extLst>
          </p:cNvPr>
          <p:cNvSpPr/>
          <p:nvPr/>
        </p:nvSpPr>
        <p:spPr>
          <a:xfrm>
            <a:off x="2154004" y="4401211"/>
            <a:ext cx="3352853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Check een oudere </a:t>
            </a:r>
            <a:r>
              <a:rPr lang="nl-NL" noProof="0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commit</a:t>
            </a:r>
            <a:r>
              <a:rPr lang="nl-NL" noProof="0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uit:</a:t>
            </a:r>
          </a:p>
          <a:p>
            <a:pPr algn="ctr"/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1FBBBD-A726-55A9-DEA2-2C3E5C18CA3C}"/>
              </a:ext>
            </a:extLst>
          </p:cNvPr>
          <p:cNvSpPr/>
          <p:nvPr/>
        </p:nvSpPr>
        <p:spPr>
          <a:xfrm>
            <a:off x="5168787" y="1474294"/>
            <a:ext cx="1350499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.git/HEAD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F61234-2C21-81C9-3EFC-C4696C7AD9AB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5844037" y="2012643"/>
            <a:ext cx="0" cy="425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52F67F5-E2F4-19C0-CFA6-CD4E5A0CF2F6}"/>
              </a:ext>
            </a:extLst>
          </p:cNvPr>
          <p:cNvCxnSpPr>
            <a:cxnSpLocks/>
            <a:stCxn id="7" idx="1"/>
            <a:endCxn id="56" idx="0"/>
          </p:cNvCxnSpPr>
          <p:nvPr/>
        </p:nvCxnSpPr>
        <p:spPr>
          <a:xfrm rot="10800000" flipV="1">
            <a:off x="1816825" y="1743469"/>
            <a:ext cx="3351962" cy="16709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50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6C32A-F975-A959-9CFB-497373185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8D7A-8DA6-7975-E8C9-3E96F89E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even: </a:t>
            </a:r>
            <a:r>
              <a:rPr lang="nl-NL" sz="3600" noProof="0" dirty="0" err="1"/>
              <a:t>detached</a:t>
            </a:r>
            <a:r>
              <a:rPr lang="nl-NL" sz="3600" noProof="0" dirty="0"/>
              <a:t> HEAD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4C35AD-2B92-0D89-1599-50CC174A0D7F}"/>
              </a:ext>
            </a:extLst>
          </p:cNvPr>
          <p:cNvGrpSpPr/>
          <p:nvPr/>
        </p:nvGrpSpPr>
        <p:grpSpPr>
          <a:xfrm>
            <a:off x="838200" y="341444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C82C491-3A21-7AA4-FF4B-C7318143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DE47A7D-A40A-C553-448D-D84A8D0678C5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gradFill>
              <a:gsLst>
                <a:gs pos="40000">
                  <a:schemeClr val="bg1"/>
                </a:gs>
                <a:gs pos="6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B006EF-6131-B41F-A594-35FB4870B317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99EDAF6-2C2D-FB5F-B683-778113F21CDB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ED08C0-C311-0960-50A7-78A57A07966C}"/>
              </a:ext>
            </a:extLst>
          </p:cNvPr>
          <p:cNvSpPr txBox="1"/>
          <p:nvPr/>
        </p:nvSpPr>
        <p:spPr>
          <a:xfrm>
            <a:off x="4630698" y="243819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DA9D8F-EDB2-9B33-0C00-AE05630B0277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83830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BF8958-8E09-3496-BD41-859596891A1C}"/>
              </a:ext>
            </a:extLst>
          </p:cNvPr>
          <p:cNvSpPr/>
          <p:nvPr/>
        </p:nvSpPr>
        <p:spPr>
          <a:xfrm>
            <a:off x="2154004" y="4401211"/>
            <a:ext cx="3352853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.git/HEAD</a:t>
            </a:r>
            <a:r>
              <a:rPr lang="nl-NL" noProof="0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wijst nu</a:t>
            </a:r>
          </a:p>
          <a:p>
            <a:pPr algn="ctr"/>
            <a:r>
              <a:rPr lang="nl-NL" noProof="0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direct naar een </a:t>
            </a:r>
            <a:r>
              <a:rPr lang="nl-NL" noProof="0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commit</a:t>
            </a:r>
            <a:endParaRPr lang="nl-NL" noProof="0" dirty="0">
              <a:solidFill>
                <a:sysClr val="windowText" lastClr="000000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04533F-28A5-EBC6-7D1A-1E0E45085EF2}"/>
              </a:ext>
            </a:extLst>
          </p:cNvPr>
          <p:cNvSpPr/>
          <p:nvPr/>
        </p:nvSpPr>
        <p:spPr>
          <a:xfrm>
            <a:off x="920010" y="237264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.git/HEAD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16BD7A-3D99-3468-1383-BD8B98E21F4B}"/>
              </a:ext>
            </a:extLst>
          </p:cNvPr>
          <p:cNvCxnSpPr>
            <a:stCxn id="9" idx="2"/>
            <a:endCxn id="56" idx="0"/>
          </p:cNvCxnSpPr>
          <p:nvPr/>
        </p:nvCxnSpPr>
        <p:spPr>
          <a:xfrm>
            <a:off x="1816825" y="2910989"/>
            <a:ext cx="0" cy="503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380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B97CB-0612-86D2-B361-386B31C3A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888B-0747-C048-16B0-373FC7A3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even: </a:t>
            </a:r>
            <a:r>
              <a:rPr lang="nl-NL" sz="3600" noProof="0" dirty="0" err="1"/>
              <a:t>detached</a:t>
            </a:r>
            <a:r>
              <a:rPr lang="nl-NL" sz="3600" noProof="0" dirty="0"/>
              <a:t> HEAD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3FBBCB-FD2F-424C-6ADD-B8BB0828BB13}"/>
              </a:ext>
            </a:extLst>
          </p:cNvPr>
          <p:cNvGrpSpPr/>
          <p:nvPr/>
        </p:nvGrpSpPr>
        <p:grpSpPr>
          <a:xfrm>
            <a:off x="838200" y="341444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62C8818-D5E0-DDBC-8A33-3412037E0306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D891139-706A-FC50-3B01-1830750F6FBD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gradFill>
              <a:gsLst>
                <a:gs pos="40000">
                  <a:schemeClr val="bg1"/>
                </a:gs>
                <a:gs pos="6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D34E973-B6FB-08E3-C277-741D5E9B8F9B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514DF9-1585-960A-4434-7C9FA5149CAB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D84476D-BBE8-3C4D-D79E-E5E23CC650BC}"/>
              </a:ext>
            </a:extLst>
          </p:cNvPr>
          <p:cNvSpPr txBox="1"/>
          <p:nvPr/>
        </p:nvSpPr>
        <p:spPr>
          <a:xfrm>
            <a:off x="4630698" y="243819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0F7B62-E6D9-435C-E79E-1963EA050BCB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83830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645B57-6544-93A3-0E81-FF3AEA817032}"/>
              </a:ext>
            </a:extLst>
          </p:cNvPr>
          <p:cNvSpPr/>
          <p:nvPr/>
        </p:nvSpPr>
        <p:spPr>
          <a:xfrm>
            <a:off x="4630698" y="4406714"/>
            <a:ext cx="3120600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 err="1">
                <a:solidFill>
                  <a:sysClr val="windowText" lastClr="000000"/>
                </a:solidFill>
              </a:rPr>
              <a:t>Commits</a:t>
            </a:r>
            <a:r>
              <a:rPr lang="nl-NL" noProof="0" dirty="0">
                <a:solidFill>
                  <a:sysClr val="windowText" lastClr="000000"/>
                </a:solidFill>
              </a:rPr>
              <a:t> landen op een naamloze </a:t>
            </a:r>
            <a:r>
              <a:rPr lang="nl-NL" noProof="0" dirty="0" err="1">
                <a:solidFill>
                  <a:sysClr val="windowText" lastClr="000000"/>
                </a:solidFill>
              </a:rPr>
              <a:t>branch</a:t>
            </a:r>
            <a:r>
              <a:rPr lang="nl-NL" noProof="0" dirty="0">
                <a:solidFill>
                  <a:sysClr val="windowText" lastClr="000000"/>
                </a:solidFill>
              </a:rPr>
              <a:t>…</a:t>
            </a:r>
            <a:endParaRPr lang="nl-NL" noProof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07D2B-95DA-6E5C-9FEB-C9FC7A3CF433}"/>
              </a:ext>
            </a:extLst>
          </p:cNvPr>
          <p:cNvSpPr/>
          <p:nvPr/>
        </p:nvSpPr>
        <p:spPr>
          <a:xfrm>
            <a:off x="2933616" y="5836465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.git/HEAD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AB41E5-E1F1-8E2C-A84B-9B82DE95A734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V="1">
            <a:off x="3830431" y="5084806"/>
            <a:ext cx="0" cy="75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7803E50-D233-6C62-EA35-870010C9006F}"/>
              </a:ext>
            </a:extLst>
          </p:cNvPr>
          <p:cNvSpPr/>
          <p:nvPr/>
        </p:nvSpPr>
        <p:spPr>
          <a:xfrm>
            <a:off x="3668851" y="4762599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06F49A4-4047-B16D-4925-42F4A8CDE1E1}"/>
              </a:ext>
            </a:extLst>
          </p:cNvPr>
          <p:cNvCxnSpPr>
            <a:stCxn id="56" idx="4"/>
            <a:endCxn id="3" idx="2"/>
          </p:cNvCxnSpPr>
          <p:nvPr/>
        </p:nvCxnSpPr>
        <p:spPr>
          <a:xfrm rot="16200000" flipH="1">
            <a:off x="2149313" y="3404164"/>
            <a:ext cx="1187051" cy="1852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200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1903D-3E96-FCCA-4245-3861E64A8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D00F-2F2B-69EB-39E9-85860723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even: </a:t>
            </a:r>
            <a:r>
              <a:rPr lang="nl-NL" sz="3600" noProof="0" dirty="0" err="1"/>
              <a:t>detached</a:t>
            </a:r>
            <a:r>
              <a:rPr lang="nl-NL" sz="3600" noProof="0" dirty="0"/>
              <a:t> HEAD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9D5C3D-8E82-687C-9508-CB54D20AA081}"/>
              </a:ext>
            </a:extLst>
          </p:cNvPr>
          <p:cNvGrpSpPr/>
          <p:nvPr/>
        </p:nvGrpSpPr>
        <p:grpSpPr>
          <a:xfrm>
            <a:off x="838200" y="341444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812530E-45BC-865B-B368-0ACFD932DF81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44EE482-0FDB-5FCE-9641-1438636F2C22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gradFill>
              <a:gsLst>
                <a:gs pos="40000">
                  <a:schemeClr val="bg1"/>
                </a:gs>
                <a:gs pos="6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8793DAE-647D-DB4A-C762-9BA13ECA8382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4F06213-CD48-E38A-7D8A-7967711F8BC4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C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021EE6A-340C-5257-7259-90F9EBC9931C}"/>
              </a:ext>
            </a:extLst>
          </p:cNvPr>
          <p:cNvSpPr txBox="1"/>
          <p:nvPr/>
        </p:nvSpPr>
        <p:spPr>
          <a:xfrm>
            <a:off x="4630698" y="243819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noProof="0" dirty="0"/>
              <a:t>.git/refs/</a:t>
            </a:r>
            <a:r>
              <a:rPr lang="nl-NL" sz="2000" noProof="0" dirty="0" err="1"/>
              <a:t>heads</a:t>
            </a:r>
            <a:r>
              <a:rPr lang="nl-NL" sz="2000" noProof="0" dirty="0"/>
              <a:t>/</a:t>
            </a:r>
            <a:r>
              <a:rPr lang="nl-NL" sz="2000" noProof="0" dirty="0" err="1"/>
              <a:t>main</a:t>
            </a:r>
            <a:endParaRPr lang="nl-NL" sz="2000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0BC2EB-B098-CE7A-7B26-53598EA2B1C8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5844037" y="283830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A0F5822-8AA8-5A34-79D9-FFE536566903}"/>
              </a:ext>
            </a:extLst>
          </p:cNvPr>
          <p:cNvSpPr/>
          <p:nvPr/>
        </p:nvSpPr>
        <p:spPr>
          <a:xfrm>
            <a:off x="4630698" y="4406714"/>
            <a:ext cx="3120600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>
                <a:solidFill>
                  <a:sysClr val="windowText" lastClr="000000"/>
                </a:solidFill>
              </a:rPr>
              <a:t>Maak een </a:t>
            </a:r>
            <a:r>
              <a:rPr lang="nl-NL" noProof="0" dirty="0" err="1">
                <a:solidFill>
                  <a:sysClr val="windowText" lastClr="000000"/>
                </a:solidFill>
              </a:rPr>
              <a:t>branch</a:t>
            </a:r>
            <a:r>
              <a:rPr lang="nl-NL" noProof="0" dirty="0">
                <a:solidFill>
                  <a:sysClr val="windowText" lastClr="000000"/>
                </a:solidFill>
              </a:rPr>
              <a:t> met</a:t>
            </a:r>
          </a:p>
          <a:p>
            <a:pPr algn="ctr"/>
            <a:r>
              <a:rPr lang="nl-NL" noProof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switch –c &lt;naam&gt;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52205C-F5F2-C40D-A0F5-B27E57EEB4D4}"/>
              </a:ext>
            </a:extLst>
          </p:cNvPr>
          <p:cNvSpPr/>
          <p:nvPr/>
        </p:nvSpPr>
        <p:spPr>
          <a:xfrm>
            <a:off x="2933616" y="5836465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.git/HEAD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727D3B-6018-B351-0A74-F88BDF340BAB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V="1">
            <a:off x="3830431" y="5084806"/>
            <a:ext cx="0" cy="75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E01D715-17C0-7354-0DB3-688E57CCE8C6}"/>
              </a:ext>
            </a:extLst>
          </p:cNvPr>
          <p:cNvSpPr/>
          <p:nvPr/>
        </p:nvSpPr>
        <p:spPr>
          <a:xfrm>
            <a:off x="3668851" y="4762599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11347D8-8008-8947-F027-C4C0B2EB3E3A}"/>
              </a:ext>
            </a:extLst>
          </p:cNvPr>
          <p:cNvCxnSpPr>
            <a:stCxn id="56" idx="4"/>
            <a:endCxn id="3" idx="2"/>
          </p:cNvCxnSpPr>
          <p:nvPr/>
        </p:nvCxnSpPr>
        <p:spPr>
          <a:xfrm rot="16200000" flipH="1">
            <a:off x="2149313" y="3404164"/>
            <a:ext cx="1187051" cy="1852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07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A48FE-8950-6BA5-F03C-BA0CC6320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AD4D-11A9-FF00-12D3-D87812D8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Branches: Samenvatting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F691CB-AD4B-2C69-5B6F-8C0B5B7C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Branches zijn: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Referenties met een naam.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Referenties die automatisch updaten.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Branches maken het mogelijk om: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Namen te geven aan verschillende versies.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Eenvoudig te werken aan verschillende versies.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Beter samen te werken met anderen.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966175-ED13-2AD7-F004-C4BE8A7B58F7}"/>
              </a:ext>
            </a:extLst>
          </p:cNvPr>
          <p:cNvSpPr/>
          <p:nvPr/>
        </p:nvSpPr>
        <p:spPr>
          <a:xfrm>
            <a:off x="8438269" y="2767818"/>
            <a:ext cx="1631853" cy="661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 err="1"/>
              <a:t>main</a:t>
            </a:r>
            <a:endParaRPr lang="nl-NL" noProof="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CDEBB3-E99A-3FAC-C642-85B2EA8AA945}"/>
              </a:ext>
            </a:extLst>
          </p:cNvPr>
          <p:cNvSpPr/>
          <p:nvPr/>
        </p:nvSpPr>
        <p:spPr>
          <a:xfrm>
            <a:off x="8438270" y="1406769"/>
            <a:ext cx="1631853" cy="6611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productie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FE04F-87D9-EFCD-2AF3-6A1C97F49D46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9254196" y="2067951"/>
            <a:ext cx="1" cy="699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960BCE2-FB3B-7C5C-FFA8-1F859A54CB4C}"/>
              </a:ext>
            </a:extLst>
          </p:cNvPr>
          <p:cNvSpPr/>
          <p:nvPr/>
        </p:nvSpPr>
        <p:spPr>
          <a:xfrm>
            <a:off x="7432429" y="4270717"/>
            <a:ext cx="1631853" cy="661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feature 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179A7ED-E674-02F5-655D-5A16191A8D53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5400000">
            <a:off x="8330418" y="3346938"/>
            <a:ext cx="841717" cy="10058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FC7712-E63A-1598-25EE-44A458DA3D07}"/>
              </a:ext>
            </a:extLst>
          </p:cNvPr>
          <p:cNvSpPr/>
          <p:nvPr/>
        </p:nvSpPr>
        <p:spPr>
          <a:xfrm>
            <a:off x="9488657" y="4270718"/>
            <a:ext cx="1631853" cy="661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feature 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C7170B3-ADEF-BD0E-82E6-DBE38CE17CF1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rot="16200000" flipH="1">
            <a:off x="9358531" y="3324665"/>
            <a:ext cx="841718" cy="10503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3" name="Graphic 22" descr="Programmer female with solid fill">
            <a:extLst>
              <a:ext uri="{FF2B5EF4-FFF2-40B4-BE49-F238E27FC236}">
                <a16:creationId xmlns:a16="http://schemas.microsoft.com/office/drawing/2014/main" id="{73B31F2A-AC0B-AD31-E680-771B56206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1155" y="5118296"/>
            <a:ext cx="914400" cy="914400"/>
          </a:xfrm>
          <a:prstGeom prst="rect">
            <a:avLst/>
          </a:prstGeom>
        </p:spPr>
      </p:pic>
      <p:pic>
        <p:nvPicPr>
          <p:cNvPr id="25" name="Graphic 24" descr="Programmer male with solid fill">
            <a:extLst>
              <a:ext uri="{FF2B5EF4-FFF2-40B4-BE49-F238E27FC236}">
                <a16:creationId xmlns:a16="http://schemas.microsoft.com/office/drawing/2014/main" id="{2C6FF18B-AF05-80BF-1F78-22312DC67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7383" y="51124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180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F98E2-4369-58BF-5F17-AC958580E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921DF-B3F4-5A97-74CC-BB389C75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 </a:t>
            </a:r>
            <a:r>
              <a:rPr lang="nl-NL" noProof="0" dirty="0" err="1"/>
              <a:t>mergen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93926-3830-5308-64DC-D6648F14B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46076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B8939-372B-4803-B318-E57882E58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D4A8-BAE2-8100-38E6-CF4723CF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Voorbeeld opzet branches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E4035E-769A-9D75-8D11-B9860346536C}"/>
              </a:ext>
            </a:extLst>
          </p:cNvPr>
          <p:cNvCxnSpPr>
            <a:cxnSpLocks/>
          </p:cNvCxnSpPr>
          <p:nvPr/>
        </p:nvCxnSpPr>
        <p:spPr>
          <a:xfrm>
            <a:off x="838200" y="2358690"/>
            <a:ext cx="73280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D2FFF7A-1E63-2B85-C8FE-60891DCFEF2F}"/>
              </a:ext>
            </a:extLst>
          </p:cNvPr>
          <p:cNvSpPr/>
          <p:nvPr/>
        </p:nvSpPr>
        <p:spPr>
          <a:xfrm>
            <a:off x="1655245" y="219758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561245F-498F-E7F9-F5A6-290D7C528842}"/>
              </a:ext>
            </a:extLst>
          </p:cNvPr>
          <p:cNvSpPr/>
          <p:nvPr/>
        </p:nvSpPr>
        <p:spPr>
          <a:xfrm>
            <a:off x="2958431" y="2197585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BF3426D-72CC-5E07-7202-3F7EEF67E962}"/>
              </a:ext>
            </a:extLst>
          </p:cNvPr>
          <p:cNvCxnSpPr>
            <a:cxnSpLocks/>
            <a:stCxn id="57" idx="4"/>
          </p:cNvCxnSpPr>
          <p:nvPr/>
        </p:nvCxnSpPr>
        <p:spPr>
          <a:xfrm rot="16200000" flipH="1">
            <a:off x="5232052" y="407750"/>
            <a:ext cx="822205" cy="50462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C296E1-BB7C-FD20-22AC-CFA83CE58B02}"/>
              </a:ext>
            </a:extLst>
          </p:cNvPr>
          <p:cNvSpPr txBox="1"/>
          <p:nvPr/>
        </p:nvSpPr>
        <p:spPr>
          <a:xfrm>
            <a:off x="9298259" y="213570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main</a:t>
            </a:r>
            <a:endParaRPr lang="nl-NL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DD601-8DF4-EC6E-42CE-730A01FFA77D}"/>
              </a:ext>
            </a:extLst>
          </p:cNvPr>
          <p:cNvSpPr txBox="1"/>
          <p:nvPr/>
        </p:nvSpPr>
        <p:spPr>
          <a:xfrm>
            <a:off x="9298259" y="3170230"/>
            <a:ext cx="98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 err="1"/>
              <a:t>develop</a:t>
            </a:r>
            <a:endParaRPr lang="nl-NL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EF3C3A-C65C-5139-32AD-DCCE799BACFC}"/>
              </a:ext>
            </a:extLst>
          </p:cNvPr>
          <p:cNvSpPr/>
          <p:nvPr/>
        </p:nvSpPr>
        <p:spPr>
          <a:xfrm>
            <a:off x="4317887" y="318089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12E6091-56AE-79AE-0784-3A035BDEC0B7}"/>
              </a:ext>
            </a:extLst>
          </p:cNvPr>
          <p:cNvCxnSpPr>
            <a:cxnSpLocks/>
            <a:stCxn id="19" idx="4"/>
          </p:cNvCxnSpPr>
          <p:nvPr/>
        </p:nvCxnSpPr>
        <p:spPr>
          <a:xfrm rot="16200000" flipH="1">
            <a:off x="5900974" y="2081595"/>
            <a:ext cx="843817" cy="36868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3944F14-1636-1A63-2738-A2ABB12E9586}"/>
              </a:ext>
            </a:extLst>
          </p:cNvPr>
          <p:cNvSpPr/>
          <p:nvPr/>
        </p:nvSpPr>
        <p:spPr>
          <a:xfrm>
            <a:off x="6143518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0597D4-8BBB-AF8D-3926-1E15F0C45F87}"/>
              </a:ext>
            </a:extLst>
          </p:cNvPr>
          <p:cNvSpPr txBox="1"/>
          <p:nvPr/>
        </p:nvSpPr>
        <p:spPr>
          <a:xfrm>
            <a:off x="9294360" y="4137941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/>
              <a:t>feature/unit-tests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C46E48-5405-5A13-3DAB-2DC9DCAB4FED}"/>
              </a:ext>
            </a:extLst>
          </p:cNvPr>
          <p:cNvSpPr/>
          <p:nvPr/>
        </p:nvSpPr>
        <p:spPr>
          <a:xfrm>
            <a:off x="5240841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AF1765-DD4C-FB39-36D3-1B557F4BAF35}"/>
              </a:ext>
            </a:extLst>
          </p:cNvPr>
          <p:cNvSpPr/>
          <p:nvPr/>
        </p:nvSpPr>
        <p:spPr>
          <a:xfrm>
            <a:off x="7046195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19121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8031C-3CBC-56DE-D8ED-443717FBA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6520-E17A-D8A3-817C-43EA4D52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Voorbeeld opzet branches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C89548-930D-873C-D391-EE4EE70955C4}"/>
              </a:ext>
            </a:extLst>
          </p:cNvPr>
          <p:cNvCxnSpPr>
            <a:cxnSpLocks/>
          </p:cNvCxnSpPr>
          <p:nvPr/>
        </p:nvCxnSpPr>
        <p:spPr>
          <a:xfrm>
            <a:off x="838200" y="2358690"/>
            <a:ext cx="73280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B978E60B-444F-B4C5-6A9B-AB8325B7A836}"/>
              </a:ext>
            </a:extLst>
          </p:cNvPr>
          <p:cNvSpPr/>
          <p:nvPr/>
        </p:nvSpPr>
        <p:spPr>
          <a:xfrm>
            <a:off x="1655245" y="219758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80AFB8-70FD-8C89-6043-CCDB21AC8070}"/>
              </a:ext>
            </a:extLst>
          </p:cNvPr>
          <p:cNvSpPr/>
          <p:nvPr/>
        </p:nvSpPr>
        <p:spPr>
          <a:xfrm>
            <a:off x="2958431" y="2197585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28E4221-E636-FA61-9600-833E989E6AB9}"/>
              </a:ext>
            </a:extLst>
          </p:cNvPr>
          <p:cNvCxnSpPr>
            <a:cxnSpLocks/>
            <a:stCxn id="57" idx="4"/>
          </p:cNvCxnSpPr>
          <p:nvPr/>
        </p:nvCxnSpPr>
        <p:spPr>
          <a:xfrm rot="16200000" flipH="1">
            <a:off x="5232052" y="407750"/>
            <a:ext cx="822205" cy="50462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0E020D-8DEC-19E9-7417-D5FE765970E2}"/>
              </a:ext>
            </a:extLst>
          </p:cNvPr>
          <p:cNvSpPr txBox="1"/>
          <p:nvPr/>
        </p:nvSpPr>
        <p:spPr>
          <a:xfrm>
            <a:off x="9298259" y="213570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main</a:t>
            </a:r>
            <a:endParaRPr lang="nl-NL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D3F63B-FB97-8257-256B-83738B03C890}"/>
              </a:ext>
            </a:extLst>
          </p:cNvPr>
          <p:cNvSpPr txBox="1"/>
          <p:nvPr/>
        </p:nvSpPr>
        <p:spPr>
          <a:xfrm>
            <a:off x="9298259" y="3170230"/>
            <a:ext cx="98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 err="1"/>
              <a:t>develop</a:t>
            </a:r>
            <a:endParaRPr lang="nl-NL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BC4958-918E-AC89-4AC3-E50D13D548FD}"/>
              </a:ext>
            </a:extLst>
          </p:cNvPr>
          <p:cNvSpPr/>
          <p:nvPr/>
        </p:nvSpPr>
        <p:spPr>
          <a:xfrm>
            <a:off x="4317887" y="318089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35F3121-77B4-8EDA-C162-D2B7E5B28138}"/>
              </a:ext>
            </a:extLst>
          </p:cNvPr>
          <p:cNvCxnSpPr>
            <a:cxnSpLocks/>
            <a:stCxn id="19" idx="4"/>
          </p:cNvCxnSpPr>
          <p:nvPr/>
        </p:nvCxnSpPr>
        <p:spPr>
          <a:xfrm rot="16200000" flipH="1">
            <a:off x="5900974" y="2081595"/>
            <a:ext cx="843817" cy="36868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22CC741-2E51-90CC-2DF3-3C1B42F468F6}"/>
              </a:ext>
            </a:extLst>
          </p:cNvPr>
          <p:cNvSpPr/>
          <p:nvPr/>
        </p:nvSpPr>
        <p:spPr>
          <a:xfrm>
            <a:off x="6143518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0530DB-06F3-DA27-170C-2452A4600EB2}"/>
              </a:ext>
            </a:extLst>
          </p:cNvPr>
          <p:cNvSpPr txBox="1"/>
          <p:nvPr/>
        </p:nvSpPr>
        <p:spPr>
          <a:xfrm>
            <a:off x="9294360" y="4137941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/>
              <a:t>feature/unit-tests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040F26-B2E2-B94E-9C3A-149F5CD097FC}"/>
              </a:ext>
            </a:extLst>
          </p:cNvPr>
          <p:cNvSpPr/>
          <p:nvPr/>
        </p:nvSpPr>
        <p:spPr>
          <a:xfrm>
            <a:off x="5240841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A6955C-D85B-E06F-C611-46227E0919B3}"/>
              </a:ext>
            </a:extLst>
          </p:cNvPr>
          <p:cNvSpPr/>
          <p:nvPr/>
        </p:nvSpPr>
        <p:spPr>
          <a:xfrm>
            <a:off x="7046195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6317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DB718-D205-7146-BA27-8394C679E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A04F-3DE3-0AC0-F853-B898E6BF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: </a:t>
            </a:r>
            <a:r>
              <a:rPr lang="nl-NL" sz="3600" noProof="0" dirty="0" err="1"/>
              <a:t>Fast</a:t>
            </a:r>
            <a:r>
              <a:rPr lang="nl-NL" sz="3600" noProof="0" dirty="0"/>
              <a:t> forward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3D781E-5FC6-D5F6-13C1-2D3848A3921B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B83EF3-D8CD-4952-C711-73BBA17FA42D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680B0E-7EE2-A482-8A9D-35E18912F267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F5D04DE-667C-F937-AADE-746E6DF1630E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66E4D197-003E-2FF6-4B71-FF7BFF7CDD39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544AE11-74A3-1ED3-1006-9D87494FBB8A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DE6281-3699-FE2E-41BE-C444AA97F2AA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E56F51-0FE3-EB2B-DF50-4F2245025F0C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7E46A8-0488-A9F3-44FB-A1FF0B924EA6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5542FF3-3D43-CB80-BD04-63DC1758BF56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72000" rIns="360000" bIns="72000"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02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ADB77-0861-C20D-71CB-B47CE0ABE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2F60-8645-A181-72B1-F398C4DC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D5AA-674F-99AA-0ADF-441C1A41C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076406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Goed versiebeheer is cruciaal voor: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Vangnet!</a:t>
            </a: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Wijzigingen maken wordt veel minder riskant.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Eens in git, is altijd in git!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Samenwerken wordt </a:t>
            </a:r>
            <a:r>
              <a:rPr lang="nl-NL" sz="1800" u="sng" noProof="0" dirty="0">
                <a:cs typeface="Courier New" panose="02070309020205020404" pitchFamily="49" charset="0"/>
              </a:rPr>
              <a:t>veel</a:t>
            </a:r>
            <a:r>
              <a:rPr lang="nl-NL" sz="1800" noProof="0" dirty="0">
                <a:cs typeface="Courier New" panose="02070309020205020404" pitchFamily="49" charset="0"/>
              </a:rPr>
              <a:t> eenvoudiger.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7580C3-9C1B-EB44-8B80-6AD82AD7C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15" y="1083734"/>
            <a:ext cx="2967446" cy="45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334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F1460-89EA-84D2-F866-69BD70E78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6D0D-1B3A-399A-99E3-FFC633E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: </a:t>
            </a:r>
            <a:r>
              <a:rPr lang="nl-NL" sz="3600" noProof="0" dirty="0" err="1"/>
              <a:t>Fast</a:t>
            </a:r>
            <a:r>
              <a:rPr lang="nl-NL" sz="3600" noProof="0" dirty="0"/>
              <a:t> forward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58429C-92CA-7C7C-08C9-943E50E76665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58F061-F5C4-4255-2C25-338F03EB96AA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747EDD-6D8B-9451-BA89-8A5EA677BE68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182716E-F34F-D3B7-16F5-A5F2A51498E6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7562530-6A31-3E65-A160-8DE10101A306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CEE1D5F-1598-0636-9512-16080C610A58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1886CE-C32E-6925-5F55-39CE7E326851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1038ABB-B7F6-D5D1-88BA-2D8F658ED692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74122B1-76E1-D24D-375B-2D1595B7A83D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EC62DCC-DFC8-420D-2835-55E6D33B2F51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72000" rIns="360000" bIns="72000"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4AA55A-49DA-A5E3-718F-F9078B6D50C6}"/>
              </a:ext>
            </a:extLst>
          </p:cNvPr>
          <p:cNvGrpSpPr/>
          <p:nvPr/>
        </p:nvGrpSpPr>
        <p:grpSpPr>
          <a:xfrm>
            <a:off x="2553286" y="5027541"/>
            <a:ext cx="7054949" cy="1361547"/>
            <a:chOff x="991772" y="1858532"/>
            <a:chExt cx="7054949" cy="136154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597AF59-6886-B763-0A68-ADA83BF95F1F}"/>
                </a:ext>
              </a:extLst>
            </p:cNvPr>
            <p:cNvCxnSpPr>
              <a:cxnSpLocks/>
            </p:cNvCxnSpPr>
            <p:nvPr/>
          </p:nvCxnSpPr>
          <p:spPr>
            <a:xfrm>
              <a:off x="991772" y="2018713"/>
              <a:ext cx="9273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CD9358-91C4-DC2D-FB49-8BD0767CD982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E90A6885-AF20-BF3A-CEF9-3C6E7C603629}"/>
                </a:ext>
              </a:extLst>
            </p:cNvPr>
            <p:cNvCxnSpPr>
              <a:cxnSpLocks/>
              <a:stCxn id="6" idx="4"/>
              <a:endCxn id="10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B6EECA-EB75-0B05-C946-98EB1A0B2F08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5">
                    <a:lumMod val="40000"/>
                    <a:lumOff val="60000"/>
                  </a:schemeClr>
                </a:gs>
                <a:gs pos="4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1201B3-182C-851E-5614-35B6570CEE6D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E9EE50-8ECA-6808-46D5-594D268402E1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5">
                    <a:lumMod val="40000"/>
                    <a:lumOff val="60000"/>
                  </a:schemeClr>
                </a:gs>
                <a:gs pos="4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D71FC7-C3A3-84F9-D9F5-EF434217B8C9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5">
                    <a:lumMod val="40000"/>
                    <a:lumOff val="60000"/>
                  </a:schemeClr>
                </a:gs>
                <a:gs pos="4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8945B-3B47-6373-E2F5-A174860194C5}"/>
              </a:ext>
            </a:extLst>
          </p:cNvPr>
          <p:cNvSpPr/>
          <p:nvPr/>
        </p:nvSpPr>
        <p:spPr>
          <a:xfrm>
            <a:off x="5873258" y="4997251"/>
            <a:ext cx="851094" cy="373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 err="1">
                <a:solidFill>
                  <a:sysClr val="windowText" lastClr="000000"/>
                </a:solidFill>
              </a:rPr>
              <a:t>main</a:t>
            </a:r>
            <a:endParaRPr lang="nl-NL" noProof="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C7C678-E212-09A7-61D8-197CA8E972DA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6298805" y="5370848"/>
            <a:ext cx="1097" cy="673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A7668B-0E65-3315-14A3-3C40F34A4499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 flipV="1">
            <a:off x="3642245" y="5184050"/>
            <a:ext cx="2231013" cy="4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3981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EE198-0344-6BBC-0F64-525058144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0036557-7C7E-6B63-9350-44482E7398F9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6461482" y="5188645"/>
            <a:ext cx="1620407" cy="1016813"/>
          </a:xfrm>
          <a:prstGeom prst="bentConnector3">
            <a:avLst>
              <a:gd name="adj1" fmla="val 226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8BFEEA4-0A35-8609-FABB-BBBC204B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: </a:t>
            </a:r>
            <a:r>
              <a:rPr lang="nl-NL" sz="3600" noProof="0" dirty="0" err="1"/>
              <a:t>Fast</a:t>
            </a:r>
            <a:r>
              <a:rPr lang="nl-NL" sz="3600" noProof="0" dirty="0"/>
              <a:t> forward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B405C4-0FFB-5AFA-A6BE-45CD44379B9A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031E29F-D335-8786-FFC9-52AFB38ED8DF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6660AF-73DC-F2E6-36F0-0828936390B5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4E5C3B-AC1C-82B2-97D0-4E187D328965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07932AE-CC5E-0D7A-7119-57560C744149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6BD4F98-D0B7-929F-4822-488A7FB6AF96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8CCECD-6043-2A48-46D8-123B090A1577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967D8E-EEEB-7B9C-9DD3-19B0418A98D3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8EBAA1C-64D3-CF97-7B54-EB4827993F07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A9CA833-9853-FDE8-8ABD-17B29ED944B9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72000" rIns="360000" bIns="72000"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4A4D7F-DA49-ECDA-188A-19E1F62A1D0E}"/>
              </a:ext>
            </a:extLst>
          </p:cNvPr>
          <p:cNvGrpSpPr/>
          <p:nvPr/>
        </p:nvGrpSpPr>
        <p:grpSpPr>
          <a:xfrm>
            <a:off x="3319085" y="5016875"/>
            <a:ext cx="6289150" cy="1372213"/>
            <a:chOff x="1757571" y="1847866"/>
            <a:chExt cx="6289150" cy="1372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B6E148-FDA1-DC87-B00F-6379EFB2DF9A}"/>
                </a:ext>
              </a:extLst>
            </p:cNvPr>
            <p:cNvSpPr txBox="1"/>
            <p:nvPr/>
          </p:nvSpPr>
          <p:spPr>
            <a:xfrm>
              <a:off x="6892689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CD2DEE9-E3CE-BDC7-59AF-C31210AE8854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63D5969-6416-0AEC-2936-FA6B9FAA2A3F}"/>
                </a:ext>
              </a:extLst>
            </p:cNvPr>
            <p:cNvCxnSpPr>
              <a:cxnSpLocks/>
              <a:stCxn id="6" idx="4"/>
              <a:endCxn id="10" idx="1"/>
            </p:cNvCxnSpPr>
            <p:nvPr/>
          </p:nvCxnSpPr>
          <p:spPr>
            <a:xfrm rot="16200000" flipH="1">
              <a:off x="3792426" y="307464"/>
              <a:ext cx="854674" cy="460122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69A416C-6A85-88BD-B370-3E27BBF2111D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5">
                    <a:lumMod val="40000"/>
                    <a:lumOff val="60000"/>
                  </a:schemeClr>
                </a:gs>
                <a:gs pos="4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EF9564-5441-2E1D-0685-45CED91DD1AD}"/>
                </a:ext>
              </a:extLst>
            </p:cNvPr>
            <p:cNvSpPr txBox="1"/>
            <p:nvPr/>
          </p:nvSpPr>
          <p:spPr>
            <a:xfrm>
              <a:off x="6520375" y="2850747"/>
              <a:ext cx="15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984D89-CD2F-4033-23FF-9E2704B39C54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5">
                    <a:lumMod val="40000"/>
                    <a:lumOff val="60000"/>
                  </a:schemeClr>
                </a:gs>
                <a:gs pos="4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ED7D549-F42C-13F1-364F-C8A0811401F7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5">
                    <a:lumMod val="40000"/>
                    <a:lumOff val="60000"/>
                  </a:schemeClr>
                </a:gs>
                <a:gs pos="4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75A1D6D-2921-1F22-301A-F984EDCAF9EB}"/>
              </a:ext>
            </a:extLst>
          </p:cNvPr>
          <p:cNvSpPr/>
          <p:nvPr/>
        </p:nvSpPr>
        <p:spPr>
          <a:xfrm>
            <a:off x="2448371" y="1204434"/>
            <a:ext cx="2064587" cy="373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ysClr val="windowText" lastClr="000000"/>
                </a:solidFill>
              </a:rPr>
              <a:t>refs/</a:t>
            </a:r>
            <a:r>
              <a:rPr lang="nl-NL" noProof="0" dirty="0" err="1">
                <a:solidFill>
                  <a:sysClr val="windowText" lastClr="000000"/>
                </a:solidFill>
              </a:rPr>
              <a:t>heads</a:t>
            </a:r>
            <a:r>
              <a:rPr lang="nl-NL" noProof="0" dirty="0">
                <a:solidFill>
                  <a:sysClr val="windowText" lastClr="000000"/>
                </a:solidFill>
              </a:rPr>
              <a:t>/</a:t>
            </a:r>
            <a:r>
              <a:rPr lang="nl-NL" noProof="0" dirty="0" err="1">
                <a:solidFill>
                  <a:sysClr val="windowText" lastClr="000000"/>
                </a:solidFill>
              </a:rPr>
              <a:t>develop</a:t>
            </a:r>
            <a:endParaRPr lang="nl-NL" noProof="0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0AD86A-ECAD-1FE5-82BE-9F77EBEC85E2}"/>
              </a:ext>
            </a:extLst>
          </p:cNvPr>
          <p:cNvSpPr/>
          <p:nvPr/>
        </p:nvSpPr>
        <p:spPr>
          <a:xfrm>
            <a:off x="7139318" y="5033527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6DF9B8-23B8-AC73-AF15-CAF94268A48D}"/>
              </a:ext>
            </a:extLst>
          </p:cNvPr>
          <p:cNvCxnSpPr>
            <a:cxnSpLocks/>
          </p:cNvCxnSpPr>
          <p:nvPr/>
        </p:nvCxnSpPr>
        <p:spPr>
          <a:xfrm>
            <a:off x="2553286" y="5188645"/>
            <a:ext cx="7657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429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76898-CE43-7048-9906-6B0DB8C02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AD1-826F-6ACE-8526-302C705B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: Geen </a:t>
            </a:r>
            <a:r>
              <a:rPr lang="nl-NL" sz="3600" noProof="0" dirty="0" err="1"/>
              <a:t>Fast</a:t>
            </a:r>
            <a:r>
              <a:rPr lang="nl-NL" sz="3600" noProof="0" dirty="0"/>
              <a:t> Forward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2423E2-107F-5300-204C-212D8F3F1B15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4DF0F71-4D7C-DD01-9DEA-D74D95830E3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A2BD8B-1981-1C70-E4BC-8E0B550CC492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BDD2B2C-3A8B-FE93-1237-7DF4BF02D7B3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B5F525AC-5107-45FC-0C39-46774760798C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759969-F930-5B1C-F664-70C866635FEB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C9A6A5-B826-7383-4456-CDFEB22D2FB8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7FFCA6-38F1-8824-31E3-0360799C1519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ACEEF7-5868-FF0C-D578-E7621E83FD0C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7F0FAB6-5F60-3000-45BC-566B1E765E45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72000" rIns="360000" bIns="72000"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0DDA3C5-3538-CE2A-9CFF-C8C25B0A8E76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7D851619-2539-39BD-96E1-6D03420F2764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43621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E1B02-BEFF-BD0F-8466-15ADED77E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B54F-002E-1A59-A64D-ABEDC835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: Geen </a:t>
            </a:r>
            <a:r>
              <a:rPr lang="nl-NL" sz="3600" noProof="0" dirty="0" err="1"/>
              <a:t>Fast</a:t>
            </a:r>
            <a:r>
              <a:rPr lang="nl-NL" sz="3600" noProof="0" dirty="0"/>
              <a:t> Forward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43A205-8A0D-15A2-DEAB-A68841B66173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1E1D08-674E-AB51-6A1F-ECC8AB3516D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568F84-D473-1E36-1B84-6BE1078C4906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A8ABE6-6976-2B92-EB11-6F7FA7888A3A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89F1C3E-DFDA-B326-5171-A0BEE7865F04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6770C10-B21E-82FB-C490-DAC459289522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F859CC-1891-1D1A-1541-B0FEA8C34827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067F20-92ED-058B-05C5-01FF65DEF678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E7E6ED-5C98-588A-3295-5E2F12D10156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A18EFA5-C064-2F28-71B8-599750067713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72000" rIns="360000" bIns="72000"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410ABF0-1596-A80B-5338-976DEAF0FB18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076DF56F-4218-F0DC-49B8-66BDD89304F7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3674B0-99A0-DB55-D662-6BE59EEC3C4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53286" y="5188054"/>
            <a:ext cx="5056856" cy="13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AFB819-9514-1CE1-484E-419443086F13}"/>
              </a:ext>
            </a:extLst>
          </p:cNvPr>
          <p:cNvSpPr txBox="1"/>
          <p:nvPr/>
        </p:nvSpPr>
        <p:spPr>
          <a:xfrm>
            <a:off x="7610142" y="5017207"/>
            <a:ext cx="98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 err="1"/>
              <a:t>main</a:t>
            </a:r>
            <a:endParaRPr lang="nl-NL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641812-1E08-7B2F-D4EA-DF1E815C2463}"/>
              </a:ext>
            </a:extLst>
          </p:cNvPr>
          <p:cNvSpPr/>
          <p:nvPr/>
        </p:nvSpPr>
        <p:spPr>
          <a:xfrm>
            <a:off x="3319085" y="503438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A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A30DA82-7DB1-D7A9-6B67-4521ECB1E429}"/>
              </a:ext>
            </a:extLst>
          </p:cNvPr>
          <p:cNvCxnSpPr>
            <a:cxnSpLocks/>
            <a:stCxn id="9" idx="4"/>
            <a:endCxn id="16" idx="1"/>
          </p:cNvCxnSpPr>
          <p:nvPr/>
        </p:nvCxnSpPr>
        <p:spPr>
          <a:xfrm rot="16200000" flipH="1">
            <a:off x="5119375" y="3717885"/>
            <a:ext cx="848159" cy="41255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0D978FB-C978-4104-378B-5A0BF633C6C9}"/>
              </a:ext>
            </a:extLst>
          </p:cNvPr>
          <p:cNvSpPr/>
          <p:nvPr/>
        </p:nvSpPr>
        <p:spPr>
          <a:xfrm>
            <a:off x="5144716" y="6032043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E2D422-2622-5A7A-BBF2-4419F2DED219}"/>
              </a:ext>
            </a:extLst>
          </p:cNvPr>
          <p:cNvSpPr txBox="1"/>
          <p:nvPr/>
        </p:nvSpPr>
        <p:spPr>
          <a:xfrm>
            <a:off x="7606243" y="6020088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 err="1"/>
              <a:t>develop</a:t>
            </a:r>
            <a:endParaRPr lang="nl-NL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06808D-D8FE-8A5F-9B5F-B64BB92DC27D}"/>
              </a:ext>
            </a:extLst>
          </p:cNvPr>
          <p:cNvSpPr/>
          <p:nvPr/>
        </p:nvSpPr>
        <p:spPr>
          <a:xfrm>
            <a:off x="4151110" y="6044687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356042-ABDD-146F-38E4-AF9C105E4B9D}"/>
              </a:ext>
            </a:extLst>
          </p:cNvPr>
          <p:cNvSpPr/>
          <p:nvPr/>
        </p:nvSpPr>
        <p:spPr>
          <a:xfrm>
            <a:off x="6138322" y="604468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B2546A-95E4-1F06-B4BD-449105090A57}"/>
              </a:ext>
            </a:extLst>
          </p:cNvPr>
          <p:cNvSpPr/>
          <p:nvPr/>
        </p:nvSpPr>
        <p:spPr>
          <a:xfrm>
            <a:off x="5659011" y="503438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2C3DD38-4FE0-6343-F8A7-F7964F330A55}"/>
              </a:ext>
            </a:extLst>
          </p:cNvPr>
          <p:cNvSpPr/>
          <p:nvPr/>
        </p:nvSpPr>
        <p:spPr>
          <a:xfrm>
            <a:off x="6986064" y="503438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M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82E1FE5-F00E-49AE-A019-759A9F95B06D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6461482" y="5195492"/>
            <a:ext cx="524582" cy="10102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ACD8656-07C7-E0C7-9D8A-D728F115C9DC}"/>
              </a:ext>
            </a:extLst>
          </p:cNvPr>
          <p:cNvSpPr/>
          <p:nvPr/>
        </p:nvSpPr>
        <p:spPr>
          <a:xfrm>
            <a:off x="8962988" y="4686757"/>
            <a:ext cx="2188498" cy="1030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noProof="0" dirty="0" err="1">
                <a:solidFill>
                  <a:sysClr val="windowText" lastClr="000000"/>
                </a:solidFill>
              </a:rPr>
              <a:t>merge</a:t>
            </a:r>
            <a:r>
              <a:rPr lang="nl-NL" b="1" noProof="0" dirty="0">
                <a:solidFill>
                  <a:sysClr val="windowText" lastClr="000000"/>
                </a:solidFill>
              </a:rPr>
              <a:t> </a:t>
            </a:r>
            <a:r>
              <a:rPr lang="nl-NL" b="1" noProof="0" dirty="0" err="1">
                <a:solidFill>
                  <a:sysClr val="windowText" lastClr="000000"/>
                </a:solidFill>
              </a:rPr>
              <a:t>commit</a:t>
            </a:r>
            <a:endParaRPr lang="nl-NL" b="1" noProof="0" dirty="0">
              <a:solidFill>
                <a:sysClr val="windowText" lastClr="000000"/>
              </a:solidFill>
            </a:endParaRPr>
          </a:p>
          <a:p>
            <a:pPr algn="ctr"/>
            <a:r>
              <a:rPr lang="nl-NL" noProof="0" dirty="0" err="1">
                <a:solidFill>
                  <a:sysClr val="windowText" lastClr="000000"/>
                </a:solidFill>
              </a:rPr>
              <a:t>parent</a:t>
            </a:r>
            <a:r>
              <a:rPr lang="nl-NL" noProof="0" dirty="0">
                <a:solidFill>
                  <a:sysClr val="windowText" lastClr="000000"/>
                </a:solidFill>
              </a:rPr>
              <a:t>: </a:t>
            </a:r>
            <a:r>
              <a:rPr lang="nl-NL" noProof="0" dirty="0" err="1">
                <a:solidFill>
                  <a:sysClr val="windowText" lastClr="000000"/>
                </a:solidFill>
              </a:rPr>
              <a:t>hash</a:t>
            </a:r>
            <a:r>
              <a:rPr lang="nl-NL" noProof="0" dirty="0">
                <a:solidFill>
                  <a:sysClr val="windowText" lastClr="000000"/>
                </a:solidFill>
              </a:rPr>
              <a:t> B</a:t>
            </a:r>
          </a:p>
          <a:p>
            <a:pPr algn="ctr"/>
            <a:r>
              <a:rPr lang="nl-NL" noProof="0" dirty="0" err="1">
                <a:solidFill>
                  <a:sysClr val="windowText" lastClr="000000"/>
                </a:solidFill>
              </a:rPr>
              <a:t>parent</a:t>
            </a:r>
            <a:r>
              <a:rPr lang="nl-NL" noProof="0" dirty="0">
                <a:solidFill>
                  <a:sysClr val="windowText" lastClr="000000"/>
                </a:solidFill>
              </a:rPr>
              <a:t>: </a:t>
            </a:r>
            <a:r>
              <a:rPr lang="nl-NL" noProof="0" dirty="0" err="1">
                <a:solidFill>
                  <a:sysClr val="windowText" lastClr="000000"/>
                </a:solidFill>
              </a:rPr>
              <a:t>hash</a:t>
            </a:r>
            <a:r>
              <a:rPr lang="nl-NL" noProof="0" dirty="0">
                <a:solidFill>
                  <a:sysClr val="windowText" lastClr="000000"/>
                </a:solidFill>
              </a:rPr>
              <a:t> 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969975-10C0-DBDA-9478-7DE16E37E123}"/>
              </a:ext>
            </a:extLst>
          </p:cNvPr>
          <p:cNvCxnSpPr>
            <a:stCxn id="20" idx="6"/>
            <a:endCxn id="24" idx="2"/>
          </p:cNvCxnSpPr>
          <p:nvPr/>
        </p:nvCxnSpPr>
        <p:spPr>
          <a:xfrm>
            <a:off x="5982171" y="5195492"/>
            <a:ext cx="10038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9808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F17F7-2EB2-7B9D-F10F-96DB9094E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4570-8C6A-12D1-4B8C-9B1A596B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: </a:t>
            </a:r>
            <a:r>
              <a:rPr lang="nl-NL" sz="3600" noProof="0" dirty="0" err="1"/>
              <a:t>Rebase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F99196-99FD-6D5F-8FB2-735F7938B628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DF94744-D7D8-EEDC-C942-A64EC7B43998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D02283-7CCE-16C1-DD84-785CCAF0ACCA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04D50E-7C8B-8818-1334-E8DE3EE9440A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12AD182D-863D-52BB-9AA7-62C2B0A3C9E6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32FDB5F-2299-0617-439D-B4FE241B5313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F7E92C-8051-BD61-003F-4868A6E0734C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0B150A-57E0-335B-50C4-BF638895DA88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149A54-F48F-647B-26CD-0296AC94AB7F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5DE43C9-63B8-FA24-40B4-978FB43C454B}"/>
              </a:ext>
            </a:extLst>
          </p:cNvPr>
          <p:cNvSpPr/>
          <p:nvPr/>
        </p:nvSpPr>
        <p:spPr>
          <a:xfrm>
            <a:off x="2166425" y="3300731"/>
            <a:ext cx="7441810" cy="10602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72000" rIns="360000" bIns="72000"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rebase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E7AD85-3103-B616-9DF5-18C5978535CE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F9AB28C6-9555-9B2E-A4D5-982BC2B7DFAD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0810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537B6-C17D-D374-177D-43131F22A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AD20-9F8D-9E7F-F429-02C58090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: </a:t>
            </a:r>
            <a:r>
              <a:rPr lang="nl-NL" sz="3600" noProof="0" dirty="0" err="1"/>
              <a:t>Rebase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8CE047-1699-D039-5E3E-654E1E57C0B2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482FC5A-93A7-0DBE-7405-0BD7D9224F83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E38D65-72C1-3B52-8239-3FC76D25959E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88B7AA-49C1-D6A7-0159-9EE082C4B724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1100E9BA-54D0-862A-1A07-3E25E788FE7C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0B5B7B3-790D-44C8-75C8-10DCD8A290C1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1BE9312-8193-F89C-8134-9A1C528A9691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65CBFE7-DF4F-E878-A62D-AE80C01FD980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BF24C4-2376-FD39-FA7C-333558866DB0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EA51D2F5-0354-2FF0-1240-362FB1FA52A8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426232B6-2F9A-B0E9-AC5B-7CEC368377D2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6C3861-8858-9638-4E54-17A7817E1F7F}"/>
              </a:ext>
            </a:extLst>
          </p:cNvPr>
          <p:cNvCxnSpPr>
            <a:cxnSpLocks/>
          </p:cNvCxnSpPr>
          <p:nvPr/>
        </p:nvCxnSpPr>
        <p:spPr>
          <a:xfrm>
            <a:off x="1406769" y="5202122"/>
            <a:ext cx="3267305" cy="8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41FC99A-606C-8557-9D4F-82AA9C33D936}"/>
              </a:ext>
            </a:extLst>
          </p:cNvPr>
          <p:cNvSpPr/>
          <p:nvPr/>
        </p:nvSpPr>
        <p:spPr>
          <a:xfrm>
            <a:off x="2172568" y="503438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A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B077DD3-1EF4-FEE6-7ED7-ACCB724EAC81}"/>
              </a:ext>
            </a:extLst>
          </p:cNvPr>
          <p:cNvCxnSpPr>
            <a:cxnSpLocks/>
            <a:stCxn id="20" idx="4"/>
            <a:endCxn id="16" idx="1"/>
          </p:cNvCxnSpPr>
          <p:nvPr/>
        </p:nvCxnSpPr>
        <p:spPr>
          <a:xfrm rot="16200000" flipH="1">
            <a:off x="6277251" y="3753417"/>
            <a:ext cx="848159" cy="40545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0FF438E-58C1-46DC-2C08-B702CB345153}"/>
              </a:ext>
            </a:extLst>
          </p:cNvPr>
          <p:cNvSpPr/>
          <p:nvPr/>
        </p:nvSpPr>
        <p:spPr>
          <a:xfrm>
            <a:off x="6459726" y="6032043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90C64-7982-5970-E743-180F6EB6F13E}"/>
              </a:ext>
            </a:extLst>
          </p:cNvPr>
          <p:cNvSpPr txBox="1"/>
          <p:nvPr/>
        </p:nvSpPr>
        <p:spPr>
          <a:xfrm>
            <a:off x="8728587" y="6020088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 err="1"/>
              <a:t>develop</a:t>
            </a:r>
            <a:endParaRPr lang="nl-NL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681724-1C2B-4DAF-6291-4B180338E1CB}"/>
              </a:ext>
            </a:extLst>
          </p:cNvPr>
          <p:cNvSpPr/>
          <p:nvPr/>
        </p:nvSpPr>
        <p:spPr>
          <a:xfrm>
            <a:off x="5466120" y="6044687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EADAF9-486A-5B3A-34C4-7F72CC94F17A}"/>
              </a:ext>
            </a:extLst>
          </p:cNvPr>
          <p:cNvSpPr/>
          <p:nvPr/>
        </p:nvSpPr>
        <p:spPr>
          <a:xfrm>
            <a:off x="7453332" y="604468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2EE2B3-2BE7-366A-EC01-3474F0F8E64B}"/>
              </a:ext>
            </a:extLst>
          </p:cNvPr>
          <p:cNvSpPr/>
          <p:nvPr/>
        </p:nvSpPr>
        <p:spPr>
          <a:xfrm>
            <a:off x="4512494" y="503438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F897-2FE0-501E-68E5-04974F075B17}"/>
              </a:ext>
            </a:extLst>
          </p:cNvPr>
          <p:cNvSpPr/>
          <p:nvPr/>
        </p:nvSpPr>
        <p:spPr>
          <a:xfrm>
            <a:off x="1828800" y="5773531"/>
            <a:ext cx="2510051" cy="839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Herschrijf </a:t>
            </a:r>
            <a:r>
              <a:rPr lang="nl-NL" noProof="0" dirty="0" err="1"/>
              <a:t>commits</a:t>
            </a:r>
            <a:r>
              <a:rPr lang="nl-NL" noProof="0" dirty="0"/>
              <a:t> 1 – 3</a:t>
            </a:r>
          </a:p>
          <a:p>
            <a:pPr algn="ctr"/>
            <a:r>
              <a:rPr lang="nl-NL" dirty="0"/>
              <a:t>Maak </a:t>
            </a:r>
            <a:r>
              <a:rPr lang="nl-NL" dirty="0" err="1"/>
              <a:t>parent</a:t>
            </a:r>
            <a:r>
              <a:rPr lang="nl-NL" dirty="0"/>
              <a:t> </a:t>
            </a:r>
            <a:r>
              <a:rPr lang="nl-NL" dirty="0" err="1"/>
              <a:t>commit</a:t>
            </a:r>
            <a:r>
              <a:rPr lang="nl-NL" dirty="0"/>
              <a:t> B</a:t>
            </a:r>
            <a:endParaRPr lang="nl-NL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D5CA1-7F2F-034F-95FE-8D1CCCC0FE6D}"/>
              </a:ext>
            </a:extLst>
          </p:cNvPr>
          <p:cNvSpPr/>
          <p:nvPr/>
        </p:nvSpPr>
        <p:spPr>
          <a:xfrm>
            <a:off x="2166425" y="3300731"/>
            <a:ext cx="7441810" cy="10602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72000" rIns="360000" bIns="72000"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rebase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502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D4DD9-263B-D5A2-F503-E637A2CE8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94D9-3FA7-B592-8399-AA46E6AE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: </a:t>
            </a:r>
            <a:r>
              <a:rPr lang="nl-NL" sz="3600" noProof="0" dirty="0" err="1"/>
              <a:t>Rebase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814B0F-E772-5A4F-AF22-C7BCA45C0DA7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BB51AF2-7C4F-101F-4835-655D74BF961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43943D-6FC3-DFA1-8938-A5BB86D5AE76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main</a:t>
              </a:r>
              <a:endParaRPr lang="nl-NL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2269068-2B1E-6A10-84BB-AE927DC5A1B5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CFFDBA0A-B433-7F4C-EBE1-1C1376026997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B0E487D-DE9E-5E96-425E-2E1550760C56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2834B9-AC77-8E36-EFB8-93C438F9C0C0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527CF2-FFB8-CB13-1E63-4BED72016182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EBEBB4-9BB2-A2BA-C121-DBE91F8F2E3E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3B1A94EF-EB58-821E-5FD0-DF92E03E2C37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4DBFF111-20A1-BCEF-4A90-A9816B6ADB5E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25D3D0-191E-5074-AEB7-7D71946D8725}"/>
              </a:ext>
            </a:extLst>
          </p:cNvPr>
          <p:cNvCxnSpPr>
            <a:cxnSpLocks/>
          </p:cNvCxnSpPr>
          <p:nvPr/>
        </p:nvCxnSpPr>
        <p:spPr>
          <a:xfrm>
            <a:off x="1406769" y="5188054"/>
            <a:ext cx="3267305" cy="8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70FFA3-4D2C-35DA-7BAB-A0E80A75F08B}"/>
              </a:ext>
            </a:extLst>
          </p:cNvPr>
          <p:cNvSpPr txBox="1"/>
          <p:nvPr/>
        </p:nvSpPr>
        <p:spPr>
          <a:xfrm>
            <a:off x="7114265" y="5017207"/>
            <a:ext cx="98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noProof="0" dirty="0" err="1"/>
              <a:t>main</a:t>
            </a:r>
            <a:endParaRPr lang="nl-NL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5537D6-52FC-0574-4817-97AC3807CBA3}"/>
              </a:ext>
            </a:extLst>
          </p:cNvPr>
          <p:cNvSpPr/>
          <p:nvPr/>
        </p:nvSpPr>
        <p:spPr>
          <a:xfrm>
            <a:off x="2172568" y="503438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A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87F397A-F768-716C-5A9E-EC6A7EE2000D}"/>
              </a:ext>
            </a:extLst>
          </p:cNvPr>
          <p:cNvCxnSpPr>
            <a:cxnSpLocks/>
            <a:stCxn id="20" idx="4"/>
            <a:endCxn id="16" idx="1"/>
          </p:cNvCxnSpPr>
          <p:nvPr/>
        </p:nvCxnSpPr>
        <p:spPr>
          <a:xfrm rot="16200000" flipH="1">
            <a:off x="6277251" y="3753417"/>
            <a:ext cx="848159" cy="40545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6B994E1-632D-F954-F6BE-1D7DA2031213}"/>
              </a:ext>
            </a:extLst>
          </p:cNvPr>
          <p:cNvSpPr/>
          <p:nvPr/>
        </p:nvSpPr>
        <p:spPr>
          <a:xfrm>
            <a:off x="6459726" y="6032043"/>
            <a:ext cx="323160" cy="322207"/>
          </a:xfrm>
          <a:prstGeom prst="ellipse">
            <a:avLst/>
          </a:prstGeom>
          <a:gradFill>
            <a:gsLst>
              <a:gs pos="40000">
                <a:schemeClr val="accent6">
                  <a:lumMod val="40000"/>
                  <a:lumOff val="60000"/>
                </a:schemeClr>
              </a:gs>
              <a:gs pos="6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5BAD7A-3760-549F-881E-FEDA53F43FE3}"/>
              </a:ext>
            </a:extLst>
          </p:cNvPr>
          <p:cNvSpPr txBox="1"/>
          <p:nvPr/>
        </p:nvSpPr>
        <p:spPr>
          <a:xfrm>
            <a:off x="8728587" y="6020088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 err="1"/>
              <a:t>develop</a:t>
            </a:r>
            <a:endParaRPr lang="nl-NL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98C81D-86CE-A91B-F9D8-11D03B35020A}"/>
              </a:ext>
            </a:extLst>
          </p:cNvPr>
          <p:cNvSpPr/>
          <p:nvPr/>
        </p:nvSpPr>
        <p:spPr>
          <a:xfrm>
            <a:off x="5466120" y="6044687"/>
            <a:ext cx="323160" cy="322207"/>
          </a:xfrm>
          <a:prstGeom prst="ellipse">
            <a:avLst/>
          </a:prstGeom>
          <a:gradFill>
            <a:gsLst>
              <a:gs pos="40000">
                <a:schemeClr val="accent6">
                  <a:lumMod val="40000"/>
                  <a:lumOff val="60000"/>
                </a:schemeClr>
              </a:gs>
              <a:gs pos="6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0A0347-D314-F1AC-D342-2B9B1DB962B6}"/>
              </a:ext>
            </a:extLst>
          </p:cNvPr>
          <p:cNvSpPr/>
          <p:nvPr/>
        </p:nvSpPr>
        <p:spPr>
          <a:xfrm>
            <a:off x="7453332" y="6044686"/>
            <a:ext cx="323160" cy="322207"/>
          </a:xfrm>
          <a:prstGeom prst="ellipse">
            <a:avLst/>
          </a:prstGeom>
          <a:gradFill>
            <a:gsLst>
              <a:gs pos="40000">
                <a:schemeClr val="accent6">
                  <a:lumMod val="40000"/>
                  <a:lumOff val="60000"/>
                </a:schemeClr>
              </a:gs>
              <a:gs pos="6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DA2C66-06E7-D692-0327-72C335A257E5}"/>
              </a:ext>
            </a:extLst>
          </p:cNvPr>
          <p:cNvSpPr/>
          <p:nvPr/>
        </p:nvSpPr>
        <p:spPr>
          <a:xfrm>
            <a:off x="4512494" y="503438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9C46E2-6073-5F1D-42A2-B71A94858FE2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7606243" y="5386539"/>
            <a:ext cx="8669" cy="658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6347183-46AE-B8A9-B955-7570B8ABD564}"/>
              </a:ext>
            </a:extLst>
          </p:cNvPr>
          <p:cNvSpPr/>
          <p:nvPr/>
        </p:nvSpPr>
        <p:spPr>
          <a:xfrm>
            <a:off x="8409713" y="4918580"/>
            <a:ext cx="1609719" cy="566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 err="1"/>
              <a:t>Fast</a:t>
            </a:r>
            <a:r>
              <a:rPr lang="nl-NL" noProof="0" dirty="0"/>
              <a:t> forward </a:t>
            </a:r>
            <a:r>
              <a:rPr lang="nl-NL" noProof="0" dirty="0" err="1"/>
              <a:t>merge</a:t>
            </a:r>
            <a:r>
              <a:rPr lang="nl-NL" noProof="0" dirty="0"/>
              <a:t>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4C3400-797A-801A-E030-985E9E97D974}"/>
              </a:ext>
            </a:extLst>
          </p:cNvPr>
          <p:cNvSpPr/>
          <p:nvPr/>
        </p:nvSpPr>
        <p:spPr>
          <a:xfrm>
            <a:off x="2166425" y="3300731"/>
            <a:ext cx="7441810" cy="10602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72000" rIns="360000" bIns="72000"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rebase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428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B6B0-4AD9-1CC0-A7E0-9BA4B9ACE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635A-49A6-537D-9EDA-AF199196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: Squash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A192F0-1901-2A0F-7513-B037219959FA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87125F0-436E-1CB8-3CBD-B2105573A984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B61EF1-E1C7-F069-619E-2B0B3BF64D42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7F7EDA-BBA2-2F77-181D-C2C2F49C6BB0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1C181282-6140-2276-6AB2-0DCB3540DFCF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E448D69-7981-C8EC-6328-A041A7F4F91B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BC2E92-C7F5-49E6-9874-59F77D778804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589D2F-57CC-402D-EA48-DE5E1F3ABB82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6B3EE0-8850-0623-30AF-78E8F3CCE795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DA4AF4-2D7F-7096-20D5-E3831D352857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72000" rIns="360000" bIns="72000"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--squash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2C01DA-D20E-48AF-4F81-E0C8950E9870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09D513D7-85FC-117A-7F2B-B6B50C504642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968100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AF984-1C4A-5D44-44D7-DF9DC6B07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E734-8B7E-5E94-5B46-580679E1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: Squash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A4DE7E-337B-FA28-C48A-2E300A1CD506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A71D6E3-3F80-C84D-709D-17F13A29BD46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68F9AA-C284-653E-98FE-0E23FBA0B966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F803BBF-C561-FE00-D3C6-AD00A0AD5F64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33C0CDA-7871-C449-E75F-3D02E4FB8378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FBB1F2-A3BA-9AF5-492E-4CD36893E921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8EB286-11F3-CC7D-5DF7-D7981DC289D9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863E33-E0FF-B1E3-E1C2-180F702F5E44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13752-6E40-E5FC-FED8-C495F531A95F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E9B8-7009-70DE-1BE2-2B8A631F0401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72000" rIns="360000" bIns="72000"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--squash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503DE81-6A00-AF07-DE2D-34E9BF04223A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891C8547-11AD-6EC1-BF2B-EEA04167EE32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47C8B5-AC4B-1B6F-0BAE-DFF3333D0A1B}"/>
              </a:ext>
            </a:extLst>
          </p:cNvPr>
          <p:cNvGrpSpPr/>
          <p:nvPr/>
        </p:nvGrpSpPr>
        <p:grpSpPr>
          <a:xfrm>
            <a:off x="2553286" y="4758440"/>
            <a:ext cx="7054949" cy="1372213"/>
            <a:chOff x="991772" y="1847866"/>
            <a:chExt cx="7054949" cy="137221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AD6A43-D690-B0E8-C851-53757A788477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18FFBE-6AAA-2DC9-ECB8-A62B01FC424D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63746F5-6EAD-DD87-7E9B-4A53A2BDFF52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4E4DA031-4132-3091-606A-F262D8FEEBD9}"/>
                </a:ext>
              </a:extLst>
            </p:cNvPr>
            <p:cNvCxnSpPr>
              <a:cxnSpLocks/>
              <a:stCxn id="8" idx="4"/>
              <a:endCxn id="12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3FB0EA0-5A3F-F3FA-97F4-E6A67DDC9EF7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879654-8DFA-C4A2-9ECC-6D489027EB78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F763DA-0B64-B214-B5D8-04A50FD59ACC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6D6C36-A88E-1986-CEB5-7880D58D16ED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6AC358FF-EA22-ABB8-B909-0EC7FBE3F12D}"/>
              </a:ext>
            </a:extLst>
          </p:cNvPr>
          <p:cNvSpPr/>
          <p:nvPr/>
        </p:nvSpPr>
        <p:spPr>
          <a:xfrm>
            <a:off x="5702418" y="4775092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8BDA78-669D-06D7-5CFB-7D1BA89E5EBC}"/>
              </a:ext>
            </a:extLst>
          </p:cNvPr>
          <p:cNvSpPr/>
          <p:nvPr/>
        </p:nvSpPr>
        <p:spPr>
          <a:xfrm>
            <a:off x="6916928" y="476806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M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9E1719E0-DEEA-2E89-2FB4-AEC4009DF391}"/>
              </a:ext>
            </a:extLst>
          </p:cNvPr>
          <p:cNvSpPr/>
          <p:nvPr/>
        </p:nvSpPr>
        <p:spPr>
          <a:xfrm rot="16200000">
            <a:off x="5145193" y="4428028"/>
            <a:ext cx="322208" cy="2310370"/>
          </a:xfrm>
          <a:prstGeom prst="rightBrace">
            <a:avLst>
              <a:gd name="adj1" fmla="val 8333"/>
              <a:gd name="adj2" fmla="val 48944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5D6DCB7-E695-CFC9-D81D-98275D89C522}"/>
              </a:ext>
            </a:extLst>
          </p:cNvPr>
          <p:cNvCxnSpPr>
            <a:cxnSpLocks/>
            <a:stCxn id="22" idx="1"/>
            <a:endCxn id="20" idx="4"/>
          </p:cNvCxnSpPr>
          <p:nvPr/>
        </p:nvCxnSpPr>
        <p:spPr>
          <a:xfrm rot="5400000" flipH="1" flipV="1">
            <a:off x="6014286" y="4357887"/>
            <a:ext cx="331834" cy="1796609"/>
          </a:xfrm>
          <a:prstGeom prst="bentConnector3">
            <a:avLst>
              <a:gd name="adj1" fmla="val 26206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882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FB7E5-53E3-D9A8-A78E-089BD3823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B014-6EE4-41A1-7061-775851D0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: Squash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3793A0-F8AF-B3ED-42DF-1808DA4D9711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8AABB8F-80F1-1EDE-E036-9080415C5DC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9C196B-2071-3068-399B-379EA3EEE3E6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71C7939-EC87-4778-110C-09A81D1ADC65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FB465FA-F4CF-05A1-2AE2-E0E801785A79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5B7291A-715A-A3EA-6E38-AD9529004104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67306F-9601-5583-FB1E-19B9DAA8949C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17E932A-A9E2-73BC-FE28-4CD30F0876D8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DB0BD1-D695-E43B-6DEA-B06E8E0C11AE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1E57396-E562-8145-0C46-178E4BF37B92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72000" rIns="360000" bIns="72000"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--squash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CDB245-0AFE-ADB0-1389-C4A3D611C0E2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3CA4EAE6-461C-F55D-815D-82589DA0A7FB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11CBA1-7E2B-0426-EA37-96EF0882CDED}"/>
              </a:ext>
            </a:extLst>
          </p:cNvPr>
          <p:cNvGrpSpPr/>
          <p:nvPr/>
        </p:nvGrpSpPr>
        <p:grpSpPr>
          <a:xfrm>
            <a:off x="2553286" y="4758440"/>
            <a:ext cx="7054949" cy="1372213"/>
            <a:chOff x="991772" y="1847866"/>
            <a:chExt cx="7054949" cy="137221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8E860C1-D270-6455-33BD-D68B6378DE96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EF6512-ACE9-08CA-B33F-839D406818E5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main</a:t>
              </a:r>
              <a:endParaRPr lang="nl-NL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FF77D-C1A7-3700-915C-95CB217C135C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A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76EB4C-CD6E-1B91-9EFC-871A3918D614}"/>
                </a:ext>
              </a:extLst>
            </p:cNvPr>
            <p:cNvCxnSpPr>
              <a:cxnSpLocks/>
              <a:stCxn id="8" idx="4"/>
              <a:endCxn id="12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73DCBC2-C3D3-80F4-9710-9FB2B28B3E22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9099FE-0A1F-7FE1-E764-FF5C7E96EC99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noProof="0" dirty="0" err="1"/>
                <a:t>develop</a:t>
              </a:r>
              <a:endParaRPr lang="nl-NL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DD1A909-3D11-CC03-8A90-307E91F15586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48C31F-EA0A-BBD9-F05E-27574F908FAC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0FAE4571-DDFC-903C-84B2-74B82336E510}"/>
              </a:ext>
            </a:extLst>
          </p:cNvPr>
          <p:cNvSpPr/>
          <p:nvPr/>
        </p:nvSpPr>
        <p:spPr>
          <a:xfrm>
            <a:off x="5702418" y="4775092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D18247-63AC-7AAA-6EFE-A1AF86A1691F}"/>
              </a:ext>
            </a:extLst>
          </p:cNvPr>
          <p:cNvSpPr/>
          <p:nvPr/>
        </p:nvSpPr>
        <p:spPr>
          <a:xfrm>
            <a:off x="6916928" y="476806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M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6967932E-EA16-4EDC-2D80-9EEA6F0FB126}"/>
              </a:ext>
            </a:extLst>
          </p:cNvPr>
          <p:cNvSpPr/>
          <p:nvPr/>
        </p:nvSpPr>
        <p:spPr>
          <a:xfrm rot="16200000">
            <a:off x="5145193" y="4428028"/>
            <a:ext cx="322208" cy="2310370"/>
          </a:xfrm>
          <a:prstGeom prst="rightBrace">
            <a:avLst>
              <a:gd name="adj1" fmla="val 8333"/>
              <a:gd name="adj2" fmla="val 48944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CBEC5B9-B92D-D470-E4FC-785AD5F6FAF9}"/>
              </a:ext>
            </a:extLst>
          </p:cNvPr>
          <p:cNvCxnSpPr>
            <a:cxnSpLocks/>
            <a:stCxn id="22" idx="1"/>
            <a:endCxn id="20" idx="4"/>
          </p:cNvCxnSpPr>
          <p:nvPr/>
        </p:nvCxnSpPr>
        <p:spPr>
          <a:xfrm rot="5400000" flipH="1" flipV="1">
            <a:off x="6014286" y="4357887"/>
            <a:ext cx="331834" cy="1796609"/>
          </a:xfrm>
          <a:prstGeom prst="bentConnector3">
            <a:avLst>
              <a:gd name="adj1" fmla="val 26206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CE03FE8-DCB5-9520-4332-684A6EADC5A1}"/>
              </a:ext>
            </a:extLst>
          </p:cNvPr>
          <p:cNvSpPr/>
          <p:nvPr/>
        </p:nvSpPr>
        <p:spPr>
          <a:xfrm>
            <a:off x="8803374" y="4659813"/>
            <a:ext cx="2345271" cy="566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3 </a:t>
            </a:r>
            <a:r>
              <a:rPr lang="nl-NL" noProof="0" dirty="0" err="1"/>
              <a:t>behind</a:t>
            </a:r>
            <a:r>
              <a:rPr lang="nl-NL" noProof="0" dirty="0"/>
              <a:t>: 1 </a:t>
            </a:r>
            <a:r>
              <a:rPr lang="nl-NL" noProof="0" dirty="0" err="1"/>
              <a:t>ahead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4764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192F7E-C814-F169-5B10-8029DA5EEB2B}"/>
              </a:ext>
            </a:extLst>
          </p:cNvPr>
          <p:cNvCxnSpPr>
            <a:cxnSpLocks/>
          </p:cNvCxnSpPr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A47336-8B58-CFC1-C2EA-660D4B86DB6F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AE9799-E6A2-3F21-584D-FE4CE1996FA1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77E24A7E-8DFF-E7E6-2B32-BA06BAC7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D8FCF5-47CC-4C90-CA9F-04A41B9CB6EA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 err="1"/>
                <a:t>work_dir</a:t>
              </a:r>
              <a:endParaRPr lang="nl-NL" noProof="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8E14DE-00F9-D487-739B-CE5126BC54BB}"/>
              </a:ext>
            </a:extLst>
          </p:cNvPr>
          <p:cNvSpPr txBox="1"/>
          <p:nvPr/>
        </p:nvSpPr>
        <p:spPr>
          <a:xfrm>
            <a:off x="3385551" y="2730450"/>
            <a:ext cx="5098682" cy="161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nl-NL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Nieuwe tijdslijn voor opslaan versies.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Maakt repository aan in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/.git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Monitor wijzigingen in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noProof="0" dirty="0"/>
              <a:t>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29F01D-585A-F8C4-0656-19C7B62F451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934892" y="2133602"/>
            <a:ext cx="0" cy="596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540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E07CD-44E1-A750-EA0F-2FBEF6197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15B913B-B4AE-52DB-60ED-77AD8EF7A7E7}"/>
              </a:ext>
            </a:extLst>
          </p:cNvPr>
          <p:cNvCxnSpPr>
            <a:cxnSpLocks/>
            <a:stCxn id="4" idx="6"/>
            <a:endCxn id="6" idx="4"/>
          </p:cNvCxnSpPr>
          <p:nvPr/>
        </p:nvCxnSpPr>
        <p:spPr>
          <a:xfrm flipV="1">
            <a:off x="7369355" y="3501930"/>
            <a:ext cx="297537" cy="8442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6327ADD-4941-1AD4-2145-031E932DFAE3}"/>
              </a:ext>
            </a:extLst>
          </p:cNvPr>
          <p:cNvCxnSpPr>
            <a:cxnSpLocks/>
          </p:cNvCxnSpPr>
          <p:nvPr/>
        </p:nvCxnSpPr>
        <p:spPr>
          <a:xfrm>
            <a:off x="3120010" y="2512757"/>
            <a:ext cx="5981787" cy="835107"/>
          </a:xfrm>
          <a:prstGeom prst="bentConnector3">
            <a:avLst>
              <a:gd name="adj1" fmla="val 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4E7051-0F94-8B07-4C46-D9058DA1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Merge</a:t>
            </a:r>
            <a:r>
              <a:rPr lang="nl-NL" sz="3600" noProof="0" dirty="0"/>
              <a:t> types en branches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068E30-68AB-164D-C088-29D2FD8DF063}"/>
              </a:ext>
            </a:extLst>
          </p:cNvPr>
          <p:cNvCxnSpPr>
            <a:cxnSpLocks/>
          </p:cNvCxnSpPr>
          <p:nvPr/>
        </p:nvCxnSpPr>
        <p:spPr>
          <a:xfrm>
            <a:off x="838200" y="2358690"/>
            <a:ext cx="82635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22D07D75-CFA4-AECB-16A1-3A64A9133E1C}"/>
              </a:ext>
            </a:extLst>
          </p:cNvPr>
          <p:cNvSpPr/>
          <p:nvPr/>
        </p:nvSpPr>
        <p:spPr>
          <a:xfrm>
            <a:off x="1655245" y="219758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R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71EEBF-FE4B-D342-BAE4-992914FDB982}"/>
              </a:ext>
            </a:extLst>
          </p:cNvPr>
          <p:cNvSpPr/>
          <p:nvPr/>
        </p:nvSpPr>
        <p:spPr>
          <a:xfrm>
            <a:off x="2958431" y="2197585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  <a:endParaRPr lang="nl-NL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5D298-6222-EDC4-67D3-C4E217FFA726}"/>
              </a:ext>
            </a:extLst>
          </p:cNvPr>
          <p:cNvSpPr txBox="1"/>
          <p:nvPr/>
        </p:nvSpPr>
        <p:spPr>
          <a:xfrm>
            <a:off x="9298259" y="213570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main</a:t>
            </a:r>
            <a:endParaRPr lang="nl-NL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98F92D-19E9-3ABD-525A-95ECB039B510}"/>
              </a:ext>
            </a:extLst>
          </p:cNvPr>
          <p:cNvSpPr txBox="1"/>
          <p:nvPr/>
        </p:nvSpPr>
        <p:spPr>
          <a:xfrm>
            <a:off x="9298259" y="3170230"/>
            <a:ext cx="98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 err="1"/>
              <a:t>develop</a:t>
            </a:r>
            <a:endParaRPr lang="nl-NL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887BD7-A65B-243B-F6F4-1179CABED32B}"/>
              </a:ext>
            </a:extLst>
          </p:cNvPr>
          <p:cNvSpPr/>
          <p:nvPr/>
        </p:nvSpPr>
        <p:spPr>
          <a:xfrm>
            <a:off x="4317887" y="318089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387BAB-B133-C29C-91EB-A5893681825E}"/>
              </a:ext>
            </a:extLst>
          </p:cNvPr>
          <p:cNvCxnSpPr>
            <a:cxnSpLocks/>
            <a:stCxn id="19" idx="4"/>
          </p:cNvCxnSpPr>
          <p:nvPr/>
        </p:nvCxnSpPr>
        <p:spPr>
          <a:xfrm rot="16200000" flipH="1">
            <a:off x="5419155" y="2563414"/>
            <a:ext cx="843814" cy="27231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8F6207B-33AD-12B3-0CB6-2C1FF8863B6D}"/>
              </a:ext>
            </a:extLst>
          </p:cNvPr>
          <p:cNvSpPr/>
          <p:nvPr/>
        </p:nvSpPr>
        <p:spPr>
          <a:xfrm>
            <a:off x="6143518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B37F0D-B26D-141A-FB69-CE83D935A3DF}"/>
              </a:ext>
            </a:extLst>
          </p:cNvPr>
          <p:cNvSpPr txBox="1"/>
          <p:nvPr/>
        </p:nvSpPr>
        <p:spPr>
          <a:xfrm>
            <a:off x="9294360" y="4137941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/>
              <a:t>feature/unit-tests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B7E3D0-3355-31D3-6D3E-887D8FD74EC5}"/>
              </a:ext>
            </a:extLst>
          </p:cNvPr>
          <p:cNvSpPr/>
          <p:nvPr/>
        </p:nvSpPr>
        <p:spPr>
          <a:xfrm>
            <a:off x="5240841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90C77F-913A-4C8C-FB7D-E9CB212B4752}"/>
              </a:ext>
            </a:extLst>
          </p:cNvPr>
          <p:cNvSpPr/>
          <p:nvPr/>
        </p:nvSpPr>
        <p:spPr>
          <a:xfrm>
            <a:off x="7046195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4D6D7B-AC1B-219E-CF7F-9C3EC434F372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8384344" y="2511525"/>
            <a:ext cx="0" cy="830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62C010C-F26C-7397-5380-69E9F1C41EE3}"/>
              </a:ext>
            </a:extLst>
          </p:cNvPr>
          <p:cNvSpPr/>
          <p:nvPr/>
        </p:nvSpPr>
        <p:spPr>
          <a:xfrm>
            <a:off x="7505312" y="3179723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531D4-DA9F-9D5A-26FF-B3802C5E8347}"/>
              </a:ext>
            </a:extLst>
          </p:cNvPr>
          <p:cNvSpPr txBox="1"/>
          <p:nvPr/>
        </p:nvSpPr>
        <p:spPr>
          <a:xfrm>
            <a:off x="7722964" y="3669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squash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B2B121-09A0-8857-9469-BA498167D6B9}"/>
              </a:ext>
            </a:extLst>
          </p:cNvPr>
          <p:cNvSpPr txBox="1"/>
          <p:nvPr/>
        </p:nvSpPr>
        <p:spPr>
          <a:xfrm>
            <a:off x="8384344" y="2665677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chemeClr val="accent5">
                    <a:lumMod val="50000"/>
                  </a:schemeClr>
                </a:solidFill>
              </a:rPr>
              <a:t>merge</a:t>
            </a:r>
            <a:endParaRPr lang="nl-N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89D24C-478A-4247-501A-13015190EEA7}"/>
              </a:ext>
            </a:extLst>
          </p:cNvPr>
          <p:cNvSpPr/>
          <p:nvPr/>
        </p:nvSpPr>
        <p:spPr>
          <a:xfrm>
            <a:off x="8222764" y="218931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063443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8F17F-9DE9-F4F7-38C7-3CC8D403A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B06F5E-CE4E-5B85-8301-472511F7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Merge</a:t>
            </a:r>
            <a:r>
              <a:rPr lang="nl-NL" noProof="0" dirty="0"/>
              <a:t> conflicten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E6609-517F-ED46-3EC3-4396F6FC3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195069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C4A54-78D8-1B64-0B7A-56CC3E9E3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6FDC-A28D-62CE-3848-8E830F6B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conflict?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A4A57E-6515-F2BC-F6E0-5CF098CE5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8521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Branches staan kunnen los van elkaar wijzigen.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Wijzigingen kunnen strijdig met elkaar zijn.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AA0283-E5FB-BBA0-BC2B-E16DADF2D312}"/>
              </a:ext>
            </a:extLst>
          </p:cNvPr>
          <p:cNvSpPr/>
          <p:nvPr/>
        </p:nvSpPr>
        <p:spPr>
          <a:xfrm>
            <a:off x="6823418" y="2048321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noProof="0" dirty="0"/>
              <a:t>utils.py</a:t>
            </a:r>
          </a:p>
          <a:p>
            <a:endParaRPr lang="nl-NL" sz="1600" noProof="0" dirty="0"/>
          </a:p>
          <a:p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"""Utilities module"""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72155-F66B-8BD5-442F-1923BB00F820}"/>
              </a:ext>
            </a:extLst>
          </p:cNvPr>
          <p:cNvSpPr/>
          <p:nvPr/>
        </p:nvSpPr>
        <p:spPr>
          <a:xfrm>
            <a:off x="9321019" y="2048321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noProof="0" dirty="0"/>
              <a:t>main.py</a:t>
            </a:r>
          </a:p>
          <a:p>
            <a:endParaRPr lang="nl-NL" sz="1600" noProof="0" dirty="0"/>
          </a:p>
          <a:p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"""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 module"""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05E1C2-9BEF-6615-2EB9-EFFBCCB8DCB3}"/>
              </a:ext>
            </a:extLst>
          </p:cNvPr>
          <p:cNvSpPr/>
          <p:nvPr/>
        </p:nvSpPr>
        <p:spPr>
          <a:xfrm>
            <a:off x="9321019" y="4304708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noProof="0" dirty="0"/>
              <a:t>main.py</a:t>
            </a:r>
          </a:p>
          <a:p>
            <a:endParaRPr lang="nl-NL" sz="1600" noProof="0" dirty="0"/>
          </a:p>
          <a:p>
            <a:r>
              <a:rPr lang="nl-NL" sz="1600" noProof="0" dirty="0">
                <a:solidFill>
                  <a:schemeClr val="tx1"/>
                </a:solidFill>
              </a:rPr>
              <a:t>print(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</a:rPr>
              <a:t>Hello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 World"</a:t>
            </a:r>
            <a:r>
              <a:rPr lang="nl-NL" sz="1600" noProof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2D1DFD-09D2-FD32-A96B-F07940640DC2}"/>
              </a:ext>
            </a:extLst>
          </p:cNvPr>
          <p:cNvSpPr txBox="1"/>
          <p:nvPr/>
        </p:nvSpPr>
        <p:spPr>
          <a:xfrm>
            <a:off x="8152228" y="1456267"/>
            <a:ext cx="19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feature/make-</a:t>
            </a:r>
            <a:r>
              <a:rPr lang="nl-NL" noProof="0" dirty="0" err="1"/>
              <a:t>utils</a:t>
            </a:r>
            <a:endParaRPr lang="nl-NL" noProof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4F7B3F-35DA-96D3-ABD4-F77DEB4B8BAA}"/>
              </a:ext>
            </a:extLst>
          </p:cNvPr>
          <p:cNvSpPr txBox="1"/>
          <p:nvPr/>
        </p:nvSpPr>
        <p:spPr>
          <a:xfrm>
            <a:off x="8648100" y="5666951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develop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482230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9C739-404E-22E9-D61A-28993D040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2951-B381-89E4-7AE6-0A616AA6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conflict?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50F02E-2EA2-E117-0FAB-AF41B4A7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894383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Branches staan kunnen los van elkaar wijzigen.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Wijzigingen kunnen strijdig met elkaar zijn.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Geen conflict:</a:t>
            </a: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Nieuw/gewijzigd/verwijderd bestand op </a:t>
            </a:r>
            <a:r>
              <a:rPr lang="nl-NL" sz="1800" u="sng" noProof="0" dirty="0">
                <a:cs typeface="Courier New" panose="02070309020205020404" pitchFamily="49" charset="0"/>
              </a:rPr>
              <a:t>één </a:t>
            </a:r>
            <a:r>
              <a:rPr lang="nl-NL" sz="1800" u="sng" noProof="0" dirty="0" err="1">
                <a:cs typeface="Courier New" panose="02070309020205020404" pitchFamily="49" charset="0"/>
              </a:rPr>
              <a:t>branch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6C0ACA-9DF2-59CD-AC1E-ABD07A0BD3C2}"/>
              </a:ext>
            </a:extLst>
          </p:cNvPr>
          <p:cNvSpPr/>
          <p:nvPr/>
        </p:nvSpPr>
        <p:spPr>
          <a:xfrm>
            <a:off x="6823417" y="4304708"/>
            <a:ext cx="2032781" cy="921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noProof="0" dirty="0"/>
              <a:t>utils.py</a:t>
            </a:r>
          </a:p>
          <a:p>
            <a:endParaRPr lang="nl-NL" sz="1600" noProof="0" dirty="0"/>
          </a:p>
          <a:p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"""Utilities module"""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00D65B-0F00-B0B5-0C23-E731C5001550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7839808" y="2969811"/>
            <a:ext cx="1" cy="13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9A87AB6-35D6-9BCF-A89C-A4EB234A78DB}"/>
              </a:ext>
            </a:extLst>
          </p:cNvPr>
          <p:cNvSpPr/>
          <p:nvPr/>
        </p:nvSpPr>
        <p:spPr>
          <a:xfrm>
            <a:off x="9321019" y="4304708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noProof="0" dirty="0"/>
              <a:t>main.py</a:t>
            </a:r>
          </a:p>
          <a:p>
            <a:endParaRPr lang="nl-NL" sz="1600" noProof="0" dirty="0"/>
          </a:p>
          <a:p>
            <a:r>
              <a:rPr lang="nl-NL" sz="1600" noProof="0" dirty="0">
                <a:solidFill>
                  <a:schemeClr val="tx1"/>
                </a:solidFill>
              </a:rPr>
              <a:t>print(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</a:rPr>
              <a:t>Hello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 World"</a:t>
            </a:r>
            <a:r>
              <a:rPr lang="nl-NL" sz="1600" noProof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A6AD8-69C5-2721-1391-DFE214520156}"/>
              </a:ext>
            </a:extLst>
          </p:cNvPr>
          <p:cNvSpPr txBox="1"/>
          <p:nvPr/>
        </p:nvSpPr>
        <p:spPr>
          <a:xfrm>
            <a:off x="8648100" y="5666951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develop</a:t>
            </a:r>
            <a:endParaRPr lang="nl-N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DB080C-21EA-BFB1-5147-5B77F89B2E00}"/>
              </a:ext>
            </a:extLst>
          </p:cNvPr>
          <p:cNvSpPr/>
          <p:nvPr/>
        </p:nvSpPr>
        <p:spPr>
          <a:xfrm>
            <a:off x="6823418" y="2048321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noProof="0" dirty="0"/>
              <a:t>utils.py</a:t>
            </a:r>
          </a:p>
          <a:p>
            <a:endParaRPr lang="nl-NL" sz="1600" noProof="0" dirty="0"/>
          </a:p>
          <a:p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"""Utilities module"""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B63278-81CD-0AE7-7971-718AD21107EA}"/>
              </a:ext>
            </a:extLst>
          </p:cNvPr>
          <p:cNvSpPr/>
          <p:nvPr/>
        </p:nvSpPr>
        <p:spPr>
          <a:xfrm>
            <a:off x="9321019" y="2048321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noProof="0" dirty="0"/>
              <a:t>main.py</a:t>
            </a:r>
          </a:p>
          <a:p>
            <a:endParaRPr lang="nl-NL" sz="1600" noProof="0" dirty="0"/>
          </a:p>
          <a:p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"""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 module"""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B3ABD1-6F54-F74B-7A08-CEA4A601963B}"/>
              </a:ext>
            </a:extLst>
          </p:cNvPr>
          <p:cNvSpPr txBox="1"/>
          <p:nvPr/>
        </p:nvSpPr>
        <p:spPr>
          <a:xfrm>
            <a:off x="8152228" y="1456267"/>
            <a:ext cx="19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feature/make-</a:t>
            </a:r>
            <a:r>
              <a:rPr lang="nl-NL" noProof="0" dirty="0" err="1"/>
              <a:t>utils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290005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7062C-0D2F-ACF4-3D1B-2291FCAAD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D2E2-AF92-34F4-4487-FD4E2C21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conflict?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E5D703-13E7-A6E2-B6EE-39357722F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894383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Branches staan kunnen los van elkaar wijzigen.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Wijzigingen kunnen strijdig met elkaar zijn.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Geen conflict:</a:t>
            </a: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Nieuw/gewijzigd/verwijderd bestand op </a:t>
            </a:r>
            <a:r>
              <a:rPr lang="nl-NL" sz="1800" u="sng" noProof="0" dirty="0">
                <a:cs typeface="Courier New" panose="02070309020205020404" pitchFamily="49" charset="0"/>
              </a:rPr>
              <a:t>een </a:t>
            </a:r>
            <a:r>
              <a:rPr lang="nl-NL" sz="1800" u="sng" noProof="0" dirty="0" err="1">
                <a:cs typeface="Courier New" panose="02070309020205020404" pitchFamily="49" charset="0"/>
              </a:rPr>
              <a:t>branch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Wel conflict:</a:t>
            </a: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Bestand dat op </a:t>
            </a:r>
            <a:r>
              <a:rPr lang="nl-NL" sz="1800" u="sng" noProof="0" dirty="0">
                <a:cs typeface="Courier New" panose="02070309020205020404" pitchFamily="49" charset="0"/>
              </a:rPr>
              <a:t>beide branches</a:t>
            </a:r>
            <a:r>
              <a:rPr lang="nl-NL" sz="1800" noProof="0" dirty="0">
                <a:cs typeface="Courier New" panose="02070309020205020404" pitchFamily="49" charset="0"/>
              </a:rPr>
              <a:t> gewijzigd of verwijderd 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88D974-0606-418B-9574-1D7C4ED67403}"/>
              </a:ext>
            </a:extLst>
          </p:cNvPr>
          <p:cNvSpPr/>
          <p:nvPr/>
        </p:nvSpPr>
        <p:spPr>
          <a:xfrm>
            <a:off x="6823417" y="4304708"/>
            <a:ext cx="2032781" cy="921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noProof="0" dirty="0"/>
              <a:t>utils.py</a:t>
            </a:r>
          </a:p>
          <a:p>
            <a:endParaRPr lang="nl-NL" sz="1600" noProof="0" dirty="0"/>
          </a:p>
          <a:p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"""Utilities module"""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19ECB4-A9A8-6FDD-4CEB-4677E2596F4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7839808" y="2969811"/>
            <a:ext cx="1" cy="13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BD8FEFC-A7B2-EA6B-A118-ED748ECE2DCE}"/>
              </a:ext>
            </a:extLst>
          </p:cNvPr>
          <p:cNvSpPr/>
          <p:nvPr/>
        </p:nvSpPr>
        <p:spPr>
          <a:xfrm>
            <a:off x="9321019" y="4304708"/>
            <a:ext cx="2032781" cy="12098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noProof="0" dirty="0"/>
              <a:t>main.py</a:t>
            </a:r>
          </a:p>
          <a:p>
            <a:endParaRPr lang="nl-NL" sz="1600" noProof="0" dirty="0"/>
          </a:p>
          <a:p>
            <a:r>
              <a:rPr lang="nl-NL" sz="1600" noProof="0" dirty="0">
                <a:solidFill>
                  <a:srgbClr val="FF0000"/>
                </a:solidFill>
              </a:rPr>
              <a:t>"""</a:t>
            </a:r>
            <a:r>
              <a:rPr lang="nl-NL" sz="1600" noProof="0" dirty="0" err="1">
                <a:solidFill>
                  <a:srgbClr val="FF0000"/>
                </a:solidFill>
              </a:rPr>
              <a:t>Main</a:t>
            </a:r>
            <a:r>
              <a:rPr lang="nl-NL" sz="1600" noProof="0" dirty="0">
                <a:solidFill>
                  <a:srgbClr val="FF0000"/>
                </a:solidFill>
              </a:rPr>
              <a:t> module"""</a:t>
            </a:r>
          </a:p>
          <a:p>
            <a:r>
              <a:rPr lang="nl-NL" sz="1600" noProof="0" dirty="0">
                <a:solidFill>
                  <a:srgbClr val="FF0000"/>
                </a:solidFill>
              </a:rPr>
              <a:t>print("</a:t>
            </a:r>
            <a:r>
              <a:rPr lang="nl-NL" sz="1600" noProof="0" dirty="0" err="1">
                <a:solidFill>
                  <a:srgbClr val="FF0000"/>
                </a:solidFill>
              </a:rPr>
              <a:t>Hello</a:t>
            </a:r>
            <a:r>
              <a:rPr lang="nl-NL" sz="1600" noProof="0" dirty="0">
                <a:solidFill>
                  <a:srgbClr val="FF0000"/>
                </a:solidFill>
              </a:rPr>
              <a:t> World")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A002D-D2BB-7420-25D9-A35E843220B7}"/>
              </a:ext>
            </a:extLst>
          </p:cNvPr>
          <p:cNvCxnSpPr>
            <a:cxnSpLocks/>
            <a:stCxn id="13" idx="2"/>
            <a:endCxn id="3" idx="0"/>
          </p:cNvCxnSpPr>
          <p:nvPr/>
        </p:nvCxnSpPr>
        <p:spPr>
          <a:xfrm>
            <a:off x="10337410" y="2969811"/>
            <a:ext cx="0" cy="13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092916-D379-2425-F24C-CD9FD4DA0F55}"/>
              </a:ext>
            </a:extLst>
          </p:cNvPr>
          <p:cNvSpPr txBox="1"/>
          <p:nvPr/>
        </p:nvSpPr>
        <p:spPr>
          <a:xfrm>
            <a:off x="8648100" y="5666951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develop</a:t>
            </a:r>
            <a:endParaRPr lang="nl-N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391CCF-989C-1D80-45A6-856ECD950E4A}"/>
              </a:ext>
            </a:extLst>
          </p:cNvPr>
          <p:cNvSpPr/>
          <p:nvPr/>
        </p:nvSpPr>
        <p:spPr>
          <a:xfrm>
            <a:off x="6823418" y="2048321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noProof="0" dirty="0"/>
              <a:t>utils.py</a:t>
            </a:r>
          </a:p>
          <a:p>
            <a:endParaRPr lang="nl-NL" sz="1600" noProof="0" dirty="0"/>
          </a:p>
          <a:p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"""Utilities module"""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69B069-A907-08FE-D837-73BD5AC128AF}"/>
              </a:ext>
            </a:extLst>
          </p:cNvPr>
          <p:cNvSpPr/>
          <p:nvPr/>
        </p:nvSpPr>
        <p:spPr>
          <a:xfrm>
            <a:off x="9321019" y="2048321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noProof="0" dirty="0"/>
              <a:t>main.py</a:t>
            </a:r>
          </a:p>
          <a:p>
            <a:endParaRPr lang="nl-NL" sz="1600" noProof="0" dirty="0"/>
          </a:p>
          <a:p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"""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</a:rPr>
              <a:t> module"""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61178F-E03A-E138-D947-66938BFD2B7B}"/>
              </a:ext>
            </a:extLst>
          </p:cNvPr>
          <p:cNvSpPr txBox="1"/>
          <p:nvPr/>
        </p:nvSpPr>
        <p:spPr>
          <a:xfrm>
            <a:off x="8152228" y="1456267"/>
            <a:ext cx="19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feature/make-</a:t>
            </a:r>
            <a:r>
              <a:rPr lang="nl-NL" noProof="0" dirty="0" err="1"/>
              <a:t>utils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0379540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E543B-55C1-6758-420F-A37CC0D96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84A1-E66F-6898-EE26-CB8481E8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Conflicten oplossen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46C58D-5CB0-C7C2-76FB-3B956F08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Bij gewijzigde bestanden: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Open bestanden waarin conflicten zijn opgetreden.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Kies per conflict welke wijzigingen je wilt houden.</a:t>
            </a:r>
          </a:p>
          <a:p>
            <a:pPr>
              <a:buFontTx/>
              <a:buChar char="-"/>
            </a:pP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 de wijzigingen.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8F556-B906-F20A-4FB4-377F5FD70207}"/>
              </a:ext>
            </a:extLst>
          </p:cNvPr>
          <p:cNvSpPr/>
          <p:nvPr/>
        </p:nvSpPr>
        <p:spPr>
          <a:xfrm>
            <a:off x="8220985" y="1456267"/>
            <a:ext cx="3132815" cy="217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72000" rIns="288000" bIns="72000" rtlCol="0" anchor="ctr"/>
          <a:lstStyle/>
          <a:p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&lt;&lt;&lt;&lt;&lt;&lt;&lt; HEAD</a:t>
            </a:r>
          </a:p>
          <a:p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on </a:t>
            </a:r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sz="1600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on </a:t>
            </a:r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sz="1600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</a:t>
            </a:r>
          </a:p>
          <a:p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sz="1600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&gt;&gt;&gt;&gt;&gt;&gt;&gt; </a:t>
            </a:r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sz="1600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712057E-EAB4-43CE-A8A5-1735CDEF5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3945"/>
          <a:stretch/>
        </p:blipFill>
        <p:spPr>
          <a:xfrm>
            <a:off x="8220983" y="4389738"/>
            <a:ext cx="3132815" cy="158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303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A81EF-5338-1130-1E48-B3E226D08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D8F7-CBEA-6B14-5F13-6ED2AFB6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Conflicten oplossen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2B00B4-ACD8-E643-4097-5074D9F7D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Bij gewijzigde bestanden: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Open bestanden waarin conflicten zijn opgetreden.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Kies per conflict welke wijzigingen je wilt houden.</a:t>
            </a:r>
          </a:p>
          <a:p>
            <a:pPr>
              <a:buFontTx/>
              <a:buChar char="-"/>
            </a:pP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 de wijzigingen.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Bij verwijderde bestanden: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 het bestand te herstellen, gebruik: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&lt;bestand&gt;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Doe niets als je het bestand wilt verwijderen.</a:t>
            </a:r>
          </a:p>
          <a:p>
            <a:pPr>
              <a:buFontTx/>
              <a:buChar char="-"/>
            </a:pP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 de wijzigingen.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6B7C-0B16-A930-2F6D-60B6EED38F25}"/>
              </a:ext>
            </a:extLst>
          </p:cNvPr>
          <p:cNvSpPr/>
          <p:nvPr/>
        </p:nvSpPr>
        <p:spPr>
          <a:xfrm>
            <a:off x="8220985" y="1456267"/>
            <a:ext cx="3132815" cy="217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72000" rIns="288000" bIns="72000" rtlCol="0" anchor="ctr"/>
          <a:lstStyle/>
          <a:p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&lt;&lt;&lt;&lt;&lt;&lt;&lt; HEAD</a:t>
            </a:r>
          </a:p>
          <a:p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on </a:t>
            </a:r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sz="1600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on </a:t>
            </a:r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sz="1600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</a:t>
            </a:r>
          </a:p>
          <a:p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sz="1600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&gt;&gt;&gt;&gt;&gt;&gt;&gt; </a:t>
            </a:r>
            <a:r>
              <a:rPr lang="nl-NL" sz="16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sz="1600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6A6C6FC-A4C5-AB39-FD32-BE383E865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3945"/>
          <a:stretch/>
        </p:blipFill>
        <p:spPr>
          <a:xfrm>
            <a:off x="8220983" y="4389738"/>
            <a:ext cx="3132815" cy="158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838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709D0-B0C3-0E48-EE00-90F14C393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0333-0297-528F-F9D8-CF9F9AA5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Conflicten oplossen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010C94-9F05-DA33-6E70-6474E700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Let op: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git checkt alleen of wijzigingen compatible zijn.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Dit betekent </a:t>
            </a:r>
            <a:r>
              <a:rPr lang="nl-NL" sz="1800" u="sng" noProof="0" dirty="0">
                <a:cs typeface="Courier New" panose="02070309020205020404" pitchFamily="49" charset="0"/>
              </a:rPr>
              <a:t>niet</a:t>
            </a:r>
            <a:r>
              <a:rPr lang="nl-NL" sz="1800" noProof="0" dirty="0">
                <a:cs typeface="Courier New" panose="02070309020205020404" pitchFamily="49" charset="0"/>
              </a:rPr>
              <a:t> dat je code goed werkt / integreert!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Gebruik hiervoor unit tests.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11765E-C9DF-1CB3-D0CA-E414FE1F25B9}"/>
              </a:ext>
            </a:extLst>
          </p:cNvPr>
          <p:cNvSpPr/>
          <p:nvPr/>
        </p:nvSpPr>
        <p:spPr>
          <a:xfrm>
            <a:off x="7195624" y="1456267"/>
            <a:ext cx="4234375" cy="19727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72000" rIns="288000" bIns="72000" rtlCol="0" anchor="ctr"/>
          <a:lstStyle/>
          <a:p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&lt;&lt;&lt;&lt;&lt;&lt;&lt; HEAD</a:t>
            </a:r>
          </a:p>
          <a:p>
            <a:r>
              <a:rPr lang="nl-NL" sz="1400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1400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1400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</a:t>
            </a:r>
          </a:p>
          <a:p>
            <a:r>
              <a:rPr lang="nl-NL" sz="1400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1400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400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&gt;&gt;&gt;&gt;&gt;&gt;&gt; </a:t>
            </a:r>
            <a:r>
              <a:rPr lang="nl-NL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sz="1400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6BAFDF-C2C8-27D4-3F29-E8A0138196B1}"/>
              </a:ext>
            </a:extLst>
          </p:cNvPr>
          <p:cNvSpPr/>
          <p:nvPr/>
        </p:nvSpPr>
        <p:spPr>
          <a:xfrm>
            <a:off x="7195624" y="4505253"/>
            <a:ext cx="4234375" cy="16717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72000" rIns="288000" bIns="72000" rtlCol="0" anchor="ctr"/>
          <a:lstStyle/>
          <a:p>
            <a:r>
              <a:rPr lang="nl-NL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</a:t>
            </a:r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noProof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nl-NL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nl-NL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02153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128C513-936A-1EAB-7785-33C1B6BF5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D7E2C0-8474-54CA-8F63-21F447CF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Samenvatting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B568-9283-7220-4E18-6185FED86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477151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1FC3A8E-AF03-D3BD-C11D-DE29C79B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6D41-5602-4F88-B5AF-67584E1A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Repo</a:t>
            </a:r>
            <a:r>
              <a:rPr lang="nl-NL" sz="3600" noProof="0" dirty="0"/>
              <a:t> maken &amp; </a:t>
            </a:r>
            <a:r>
              <a:rPr lang="nl-NL" sz="3600" noProof="0" dirty="0" err="1"/>
              <a:t>committen</a:t>
            </a:r>
            <a:endParaRPr lang="nl-NL" sz="3600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A062CA-3D31-FB0E-8FEF-BF44ED8B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Nieuw lokaal </a:t>
            </a:r>
            <a:r>
              <a:rPr lang="nl-NL" sz="1800" noProof="0" dirty="0" err="1">
                <a:cs typeface="Courier New" panose="02070309020205020404" pitchFamily="49" charset="0"/>
              </a:rPr>
              <a:t>repo</a:t>
            </a:r>
            <a:r>
              <a:rPr lang="nl-NL" sz="1800" noProof="0" dirty="0">
                <a:cs typeface="Courier New" panose="02070309020205020404" pitchFamily="49" charset="0"/>
              </a:rPr>
              <a:t> aanmaken: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Wijzigingen toevoegen aan de index: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&lt;file&gt;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Wijzigingen weghalen uit de index: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&lt;file&gt;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Wijzigingen opslaan in repository: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–m "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3758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28F72-1018-A374-59EC-E5982E6B7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0BB8-F3D5-C15A-36A5-148888FD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8CC9C8-41E4-8ED5-F33D-77B88947A3D8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5DF61E-D40E-984B-0EB5-97B278D7E3D0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71CF18-A3C9-56E6-066B-537EC9F63680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12C46469-741B-F29D-791B-8B6B807B9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92EDA3-1FD7-A499-46B6-23D2C96D0D6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 err="1"/>
                <a:t>work_dir</a:t>
              </a:r>
              <a:endParaRPr lang="nl-NL" noProof="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FA173D-6C41-F395-2080-B4997D451445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6815D5-39FB-7E97-8F91-F3CF9919B38C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6EFEF1C8-3FC6-F2E3-099E-811640792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C51A31-0692-C702-5DF6-4FD8481BB9E1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noProof="0" dirty="0"/>
                  <a:t>main.py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4A44BC-2994-8BBC-2604-ECF43FE0FE6B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2DA8AB-DCFA-A4AF-2BAD-B12DCD286EE4}"/>
              </a:ext>
            </a:extLst>
          </p:cNvPr>
          <p:cNvSpPr txBox="1"/>
          <p:nvPr/>
        </p:nvSpPr>
        <p:spPr>
          <a:xfrm>
            <a:off x="3557126" y="3401880"/>
            <a:ext cx="4755531" cy="161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Toont wijzigingen in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Nieuwe/gewijzigde/verwijderde bestanden.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Alleen bestanden, geen folders.</a:t>
            </a:r>
          </a:p>
          <a:p>
            <a:endParaRPr lang="nl-NL" noProof="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B3E93-81AB-0CDF-EB2A-9BD5244A07A2}"/>
              </a:ext>
            </a:extLst>
          </p:cNvPr>
          <p:cNvCxnSpPr>
            <a:cxnSpLocks/>
          </p:cNvCxnSpPr>
          <p:nvPr/>
        </p:nvCxnSpPr>
        <p:spPr>
          <a:xfrm>
            <a:off x="2915194" y="4209111"/>
            <a:ext cx="641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886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1AE44D3-DFBC-5880-B909-D54FB99E5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99CB-0476-CF85-B5D7-054FCC99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B62FE3-362C-F97D-0AEF-F415FBDA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 err="1">
                <a:cs typeface="Courier New" panose="02070309020205020404" pitchFamily="49" charset="0"/>
              </a:rPr>
              <a:t>Branch</a:t>
            </a:r>
            <a:r>
              <a:rPr lang="nl-NL" sz="1800" noProof="0" dirty="0">
                <a:cs typeface="Courier New" panose="02070309020205020404" pitchFamily="49" charset="0"/>
              </a:rPr>
              <a:t> wisselen: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Nieuw </a:t>
            </a:r>
            <a:r>
              <a:rPr lang="nl-NL" sz="1800" noProof="0" dirty="0" err="1">
                <a:cs typeface="Courier New" panose="02070309020205020404" pitchFamily="49" charset="0"/>
              </a:rPr>
              <a:t>branch</a:t>
            </a:r>
            <a:r>
              <a:rPr lang="nl-NL" sz="1800" noProof="0" dirty="0">
                <a:cs typeface="Courier New" panose="02070309020205020404" pitchFamily="49" charset="0"/>
              </a:rPr>
              <a:t> aanmaken: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–b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Branches </a:t>
            </a:r>
            <a:r>
              <a:rPr lang="nl-NL" sz="1800" noProof="0" dirty="0" err="1">
                <a:cs typeface="Courier New" panose="02070309020205020404" pitchFamily="49" charset="0"/>
              </a:rPr>
              <a:t>mergen</a:t>
            </a:r>
            <a:r>
              <a:rPr lang="nl-NL" sz="1800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(--squash)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 err="1">
                <a:cs typeface="Courier New" panose="02070309020205020404" pitchFamily="49" charset="0"/>
              </a:rPr>
              <a:t>Rebase</a:t>
            </a:r>
            <a:r>
              <a:rPr lang="nl-NL" sz="1800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rebase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2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F3910-9679-150B-CB6E-42E7CBACD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01B387F-4D4A-47C8-64C9-8948C3776657}"/>
              </a:ext>
            </a:extLst>
          </p:cNvPr>
          <p:cNvSpPr txBox="1"/>
          <p:nvPr/>
        </p:nvSpPr>
        <p:spPr>
          <a:xfrm>
            <a:off x="4230954" y="2430517"/>
            <a:ext cx="4434744" cy="1304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Met 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noProof="0" dirty="0"/>
              <a:t> selecteer je wijzigingen die je wilt gaan vastleggen.</a:t>
            </a:r>
          </a:p>
          <a:p>
            <a:pPr algn="ctr"/>
            <a:endParaRPr lang="nl-NL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90CD9-44C9-BC1E-AD18-F187CE92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39F70D-2F2F-F44F-AF01-A33F17D21782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6463FE-30A3-A962-A596-633326F5522E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8C5853-D5D6-119E-8155-E29C96DE9659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C4DD546B-D140-43B2-EBF2-001E99F23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15ABC4-D83C-1975-8BBA-E5F98041593F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 err="1"/>
                <a:t>work_dir</a:t>
              </a:r>
              <a:endParaRPr lang="nl-NL" noProof="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7E61E66-898B-BEEE-898B-D7ACBA9DF8A4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5812D2-EC1E-8D9B-8127-E68EC30D1C7C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0A08164B-B9CB-C4D8-1C0A-E4E76F71F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600EB8-C681-C12F-9CE5-A196B93A6F6E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noProof="0" dirty="0"/>
                  <a:t>main.py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F0C4ED-6AAF-660C-9146-6E469F878BC5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D3D8485C-2F75-D730-2311-0BF41F596CF7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CF030A-4BD4-CD22-814B-74C2B64D1F85}"/>
              </a:ext>
            </a:extLst>
          </p:cNvPr>
          <p:cNvCxnSpPr>
            <a:stCxn id="16" idx="0"/>
            <a:endCxn id="56" idx="4"/>
          </p:cNvCxnSpPr>
          <p:nvPr/>
        </p:nvCxnSpPr>
        <p:spPr>
          <a:xfrm flipH="1" flipV="1">
            <a:off x="1936568" y="2294705"/>
            <a:ext cx="1" cy="156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A331EA-14E0-2EC6-BF15-71D590338EE9}"/>
              </a:ext>
            </a:extLst>
          </p:cNvPr>
          <p:cNvSpPr txBox="1"/>
          <p:nvPr/>
        </p:nvSpPr>
        <p:spPr>
          <a:xfrm>
            <a:off x="2117416" y="2821370"/>
            <a:ext cx="12694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sz="1400" noProof="0" dirty="0"/>
              <a:t>main.py</a:t>
            </a:r>
          </a:p>
          <a:p>
            <a:r>
              <a:rPr lang="nl-NL" sz="1400" strike="sngStrike" noProof="0" dirty="0"/>
              <a:t>__</a:t>
            </a:r>
            <a:r>
              <a:rPr lang="nl-NL" sz="1400" strike="sngStrike" noProof="0" dirty="0" err="1"/>
              <a:t>pycache</a:t>
            </a:r>
            <a:r>
              <a:rPr lang="nl-NL" sz="1400" strike="sngStrike" noProof="0" dirty="0"/>
              <a:t>__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9B73C6-CBF2-1EDC-3A03-38E2AD344740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3386866" y="3082980"/>
            <a:ext cx="844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0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C45B8-5876-64C8-46B4-680F9A2B4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E502-FFBE-C034-7A32-30F5CA2F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FD9055-6C73-8785-7158-CCDAE72F0EE6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87CC83-5187-005C-8797-EFE196A59E42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8BBE3D-9561-F765-DCBB-86FDF3767B0A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13B13CA9-C6E7-4FE6-E4DB-43DD84FB0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5A7A94-2B76-429C-08BF-B609F4401DF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0" dirty="0" err="1"/>
                <a:t>work_dir</a:t>
              </a:r>
              <a:endParaRPr lang="nl-NL" noProof="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FB9FD7C-FC0A-C28F-8072-83F0AAB525CD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51F3C97-A094-A291-0503-8008E43CB407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8665280A-412C-B0D7-7D87-73BAC6030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52203C-5694-2FBD-E48E-0254A074C3E6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noProof="0" dirty="0"/>
                  <a:t>main.py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C4C313-D98D-735B-3856-C71902A5E3E9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F52B8CCC-AE47-F9F6-16E8-62BCFDE6F084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C9F209-04FE-EFC6-88E4-576B33559C8D}"/>
              </a:ext>
            </a:extLst>
          </p:cNvPr>
          <p:cNvCxnSpPr>
            <a:stCxn id="16" idx="0"/>
            <a:endCxn id="56" idx="4"/>
          </p:cNvCxnSpPr>
          <p:nvPr/>
        </p:nvCxnSpPr>
        <p:spPr>
          <a:xfrm flipH="1" flipV="1">
            <a:off x="1936568" y="2294705"/>
            <a:ext cx="1" cy="156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1E0439-7B19-B4B2-43C5-B22E5212194F}"/>
              </a:ext>
            </a:extLst>
          </p:cNvPr>
          <p:cNvSpPr txBox="1"/>
          <p:nvPr/>
        </p:nvSpPr>
        <p:spPr>
          <a:xfrm>
            <a:off x="2117416" y="2821370"/>
            <a:ext cx="12694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1400" noProof="0" dirty="0" err="1"/>
              <a:t>commit</a:t>
            </a:r>
            <a:r>
              <a:rPr lang="nl-NL" sz="1400" noProof="0" dirty="0"/>
              <a:t>:</a:t>
            </a:r>
          </a:p>
          <a:p>
            <a:r>
              <a:rPr lang="nl-NL" sz="1400" noProof="0" dirty="0" err="1"/>
              <a:t>create</a:t>
            </a:r>
            <a:r>
              <a:rPr lang="nl-NL" sz="1400" noProof="0" dirty="0"/>
              <a:t> main.py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284E9-B12A-CF6C-B7A0-F00E040DD935}"/>
              </a:ext>
            </a:extLst>
          </p:cNvPr>
          <p:cNvSpPr txBox="1"/>
          <p:nvPr/>
        </p:nvSpPr>
        <p:spPr>
          <a:xfrm>
            <a:off x="4230954" y="2430517"/>
            <a:ext cx="4434744" cy="1304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nl-NL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Met 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noProof="0" dirty="0"/>
              <a:t> leg je wijzigingen daadwerkelijk vast op de tijdslijn.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263B7D-9C4A-536A-58A5-A9E352D3D264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3386866" y="3082980"/>
            <a:ext cx="844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9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2715</Words>
  <Application>Microsoft Office PowerPoint</Application>
  <PresentationFormat>Widescreen</PresentationFormat>
  <Paragraphs>913</Paragraphs>
  <Slides>70</Slides>
  <Notes>61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Courier New</vt:lpstr>
      <vt:lpstr>Office Theme</vt:lpstr>
      <vt:lpstr>Git - Cursus</vt:lpstr>
      <vt:lpstr>Agenda</vt:lpstr>
      <vt:lpstr>Introductie</vt:lpstr>
      <vt:lpstr>Wat is git?</vt:lpstr>
      <vt:lpstr>Waarom git?</vt:lpstr>
      <vt:lpstr>Hoe werkt het?</vt:lpstr>
      <vt:lpstr>Hoe werkt het?</vt:lpstr>
      <vt:lpstr>Hoe werkt het?</vt:lpstr>
      <vt:lpstr>Hoe werkt het?</vt:lpstr>
      <vt:lpstr>Hoe werkt het?</vt:lpstr>
      <vt:lpstr>Hoe werkt het?</vt:lpstr>
      <vt:lpstr>Hoe werkt het?</vt:lpstr>
      <vt:lpstr>Onder de motorkap</vt:lpstr>
      <vt:lpstr>In het repository</vt:lpstr>
      <vt:lpstr>Anatomie van een commit</vt:lpstr>
      <vt:lpstr>Anatomie van een commit</vt:lpstr>
      <vt:lpstr>Anatomie van een commit</vt:lpstr>
      <vt:lpstr>Anatomie van een commit</vt:lpstr>
      <vt:lpstr>Anatomie van een commit</vt:lpstr>
      <vt:lpstr>Werk comitten</vt:lpstr>
      <vt:lpstr>Een goede commit…</vt:lpstr>
      <vt:lpstr>Een commit maken</vt:lpstr>
      <vt:lpstr>Een commit maken</vt:lpstr>
      <vt:lpstr>Bestanden negeren</vt:lpstr>
      <vt:lpstr>Bestanden negeren</vt:lpstr>
      <vt:lpstr>Wijzigingen</vt:lpstr>
      <vt:lpstr>Wijzigingen weergeven</vt:lpstr>
      <vt:lpstr>Wijzigingen weergeven</vt:lpstr>
      <vt:lpstr>Wijzigingen bestand ongedaan maken</vt:lpstr>
      <vt:lpstr>Vorige commit bekijken</vt:lpstr>
      <vt:lpstr>Alle wijzigingen ongedaan maken</vt:lpstr>
      <vt:lpstr>Branches</vt:lpstr>
      <vt:lpstr>Branches</vt:lpstr>
      <vt:lpstr>Branches</vt:lpstr>
      <vt:lpstr>Branches</vt:lpstr>
      <vt:lpstr>Branches</vt:lpstr>
      <vt:lpstr>Branches</vt:lpstr>
      <vt:lpstr>Branch aanmaken</vt:lpstr>
      <vt:lpstr>Branch aanmaken</vt:lpstr>
      <vt:lpstr>Branches</vt:lpstr>
      <vt:lpstr>Nog even: detached HEAD</vt:lpstr>
      <vt:lpstr>Nog even: detached HEAD</vt:lpstr>
      <vt:lpstr>Nog even: detached HEAD</vt:lpstr>
      <vt:lpstr>Nog even: detached HEAD</vt:lpstr>
      <vt:lpstr>Branches: Samenvatting</vt:lpstr>
      <vt:lpstr>Branches mergen</vt:lpstr>
      <vt:lpstr>Voorbeeld opzet branches</vt:lpstr>
      <vt:lpstr>Voorbeeld opzet branches</vt:lpstr>
      <vt:lpstr>Merge: Fast forward</vt:lpstr>
      <vt:lpstr>Merge: Fast forward</vt:lpstr>
      <vt:lpstr>Merge: Fast forward</vt:lpstr>
      <vt:lpstr>Merge: Geen Fast Forward</vt:lpstr>
      <vt:lpstr>Merge: Geen Fast Forward</vt:lpstr>
      <vt:lpstr>Merge: Rebase</vt:lpstr>
      <vt:lpstr>Merge: Rebase</vt:lpstr>
      <vt:lpstr>Merge: Rebase</vt:lpstr>
      <vt:lpstr>Merge: Squash</vt:lpstr>
      <vt:lpstr>Merge: Squash</vt:lpstr>
      <vt:lpstr>Merge: Squash</vt:lpstr>
      <vt:lpstr>Merge types en branches</vt:lpstr>
      <vt:lpstr>Merge conflicten</vt:lpstr>
      <vt:lpstr>Wat is een conflict?</vt:lpstr>
      <vt:lpstr>Wat is een conflict?</vt:lpstr>
      <vt:lpstr>Wat is een conflict?</vt:lpstr>
      <vt:lpstr>Conflicten oplossen</vt:lpstr>
      <vt:lpstr>Conflicten oplossen</vt:lpstr>
      <vt:lpstr>Conflicten oplossen</vt:lpstr>
      <vt:lpstr>Samenvatting</vt:lpstr>
      <vt:lpstr>Repo maken &amp; committen</vt:lpstr>
      <vt:lpstr>Branches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1096</cp:revision>
  <dcterms:created xsi:type="dcterms:W3CDTF">2022-11-09T07:34:24Z</dcterms:created>
  <dcterms:modified xsi:type="dcterms:W3CDTF">2024-12-02T15:37:12Z</dcterms:modified>
</cp:coreProperties>
</file>