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40" r:id="rId9"/>
    <p:sldId id="343" r:id="rId10"/>
    <p:sldId id="350" r:id="rId11"/>
    <p:sldId id="351" r:id="rId12"/>
    <p:sldId id="352" r:id="rId13"/>
    <p:sldId id="353" r:id="rId14"/>
    <p:sldId id="354" r:id="rId15"/>
    <p:sldId id="344" r:id="rId16"/>
    <p:sldId id="355" r:id="rId17"/>
    <p:sldId id="356" r:id="rId18"/>
    <p:sldId id="357" r:id="rId19"/>
    <p:sldId id="345" r:id="rId20"/>
    <p:sldId id="358" r:id="rId21"/>
    <p:sldId id="359" r:id="rId22"/>
    <p:sldId id="360" r:id="rId23"/>
    <p:sldId id="346" r:id="rId24"/>
    <p:sldId id="336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07/04/2023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Dag van de week.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model.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Stateful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ML proces: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Validatie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Natural Language Processing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Waar op te letten?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Maten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kwaliteit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model:</a:t>
            </a:r>
          </a:p>
          <a:p>
            <a:pPr>
              <a:buFontTx/>
              <a:buChar char="-"/>
            </a:pPr>
            <a:r>
              <a:rPr lang="en-US" sz="2000" dirty="0"/>
              <a:t>Continue:	RMSE, mean absolute error, etc.</a:t>
            </a:r>
          </a:p>
          <a:p>
            <a:pPr>
              <a:buFontTx/>
              <a:buChar char="-"/>
            </a:pPr>
            <a:r>
              <a:rPr lang="en-US" sz="2000" dirty="0" err="1"/>
              <a:t>Categorisch</a:t>
            </a:r>
            <a:r>
              <a:rPr lang="en-US" sz="2000" dirty="0"/>
              <a:t>:	Accuracy, precision, recall, log loss,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Kies</a:t>
            </a:r>
            <a:r>
              <a:rPr lang="en-US" sz="2000" dirty="0"/>
              <a:t> </a:t>
            </a:r>
            <a:r>
              <a:rPr lang="en-US" sz="2000" dirty="0" err="1"/>
              <a:t>altijd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baseline model!</a:t>
            </a:r>
          </a:p>
          <a:p>
            <a:pPr>
              <a:buFontTx/>
              <a:buChar char="-"/>
            </a:pPr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DummyRegressor</a:t>
            </a:r>
            <a:r>
              <a:rPr lang="en-US" sz="2000" dirty="0"/>
              <a:t> of </a:t>
            </a:r>
            <a:r>
              <a:rPr lang="en-US" sz="2000" dirty="0" err="1"/>
              <a:t>DummyClassifier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dirty="0"/>
              <a:t>Tot slot:</a:t>
            </a:r>
          </a:p>
          <a:p>
            <a:pPr>
              <a:buFontTx/>
              <a:buChar char="-"/>
            </a:pPr>
            <a:r>
              <a:rPr lang="en-US" sz="2000" dirty="0" err="1"/>
              <a:t>Valideer</a:t>
            </a:r>
            <a:r>
              <a:rPr lang="en-US" sz="2000" dirty="0"/>
              <a:t> of de </a:t>
            </a:r>
            <a:r>
              <a:rPr lang="en-US" sz="2000" dirty="0" err="1"/>
              <a:t>uitkomsten</a:t>
            </a:r>
            <a:r>
              <a:rPr lang="en-US" sz="2000" dirty="0"/>
              <a:t> </a:t>
            </a:r>
            <a:r>
              <a:rPr lang="en-US" sz="2000" dirty="0" err="1"/>
              <a:t>overeenkomen</a:t>
            </a:r>
            <a:r>
              <a:rPr lang="en-US" sz="2000" dirty="0"/>
              <a:t> met de </a:t>
            </a:r>
            <a:r>
              <a:rPr lang="en-US" sz="2000" dirty="0" err="1"/>
              <a:t>theorie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57728"/>
              </p:ext>
            </p:extLst>
          </p:nvPr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Maten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kwaliteit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model:</a:t>
            </a:r>
          </a:p>
          <a:p>
            <a:pPr>
              <a:buFontTx/>
              <a:buChar char="-"/>
            </a:pPr>
            <a:r>
              <a:rPr lang="en-US" sz="2000" dirty="0"/>
              <a:t>Continue:	RMSE, mean absolute error, etc.</a:t>
            </a:r>
          </a:p>
          <a:p>
            <a:pPr>
              <a:buFontTx/>
              <a:buChar char="-"/>
            </a:pPr>
            <a:r>
              <a:rPr lang="en-US" sz="2000" dirty="0" err="1"/>
              <a:t>Categorisch</a:t>
            </a:r>
            <a:r>
              <a:rPr lang="en-US" sz="2000" dirty="0"/>
              <a:t>:	Accuracy, precision, recall, log loss, etc.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waar vergelijk je mee?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Kies</a:t>
            </a:r>
            <a:r>
              <a:rPr lang="en-US" sz="2000" dirty="0"/>
              <a:t> </a:t>
            </a:r>
            <a:r>
              <a:rPr lang="en-US" sz="2000" dirty="0" err="1"/>
              <a:t>altijd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baseline model!</a:t>
            </a:r>
          </a:p>
          <a:p>
            <a:pPr>
              <a:buFontTx/>
              <a:buChar char="-"/>
            </a:pPr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DummyRegressor</a:t>
            </a:r>
            <a:r>
              <a:rPr lang="en-US" sz="2000" dirty="0"/>
              <a:t> of </a:t>
            </a:r>
            <a:r>
              <a:rPr lang="en-US" sz="2000" dirty="0" err="1"/>
              <a:t>DummyClassifier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dirty="0"/>
              <a:t>Tot slot:</a:t>
            </a:r>
          </a:p>
          <a:p>
            <a:pPr>
              <a:buFontTx/>
              <a:buChar char="-"/>
            </a:pPr>
            <a:r>
              <a:rPr lang="en-US" sz="2000" dirty="0" err="1"/>
              <a:t>Valideer</a:t>
            </a:r>
            <a:r>
              <a:rPr lang="en-US" sz="2000" dirty="0"/>
              <a:t> of de </a:t>
            </a:r>
            <a:r>
              <a:rPr lang="en-US" sz="2000" dirty="0" err="1"/>
              <a:t>uitkomsten</a:t>
            </a:r>
            <a:r>
              <a:rPr lang="en-US" sz="2000" dirty="0"/>
              <a:t> </a:t>
            </a:r>
            <a:r>
              <a:rPr lang="en-US" sz="2000" dirty="0" err="1"/>
              <a:t>overeenkomen</a:t>
            </a:r>
            <a:r>
              <a:rPr lang="en-US" sz="2000" dirty="0"/>
              <a:t> met de </a:t>
            </a:r>
            <a:r>
              <a:rPr lang="en-US" sz="2000" dirty="0" err="1"/>
              <a:t>theorie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69" y="1035154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/>
        </p:nvGraphicFramePr>
        <p:xfrm>
          <a:off x="8948058" y="4582537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nl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0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Natural Language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37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 op te letten?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965886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Ken je data!</a:t>
            </a:r>
          </a:p>
          <a:p>
            <a:pPr>
              <a:buFontTx/>
              <a:buChar char="-"/>
            </a:pPr>
            <a:r>
              <a:rPr lang="nl-NL" sz="2000" dirty="0"/>
              <a:t>Data is belangrijkste sleutel voor succes!</a:t>
            </a:r>
          </a:p>
          <a:p>
            <a:pPr>
              <a:buFontTx/>
              <a:buChar char="-"/>
            </a:pPr>
            <a:r>
              <a:rPr lang="nl-NL" sz="2000" dirty="0"/>
              <a:t>Ken de achterliggende concepten en processen.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dirty="0"/>
              <a:t>Wat is het doel?</a:t>
            </a:r>
          </a:p>
          <a:p>
            <a:pPr>
              <a:buFontTx/>
              <a:buChar char="-"/>
            </a:pPr>
            <a:r>
              <a:rPr lang="nl-NL" sz="2000" dirty="0"/>
              <a:t>Wat wil men bereiken en wat is daarvoor belangrijk?</a:t>
            </a:r>
          </a:p>
          <a:p>
            <a:pPr>
              <a:buFontTx/>
              <a:buChar char="-"/>
            </a:pPr>
            <a:r>
              <a:rPr lang="nl-NL" sz="2000" noProof="0" dirty="0"/>
              <a:t>Accuratesse, geen fouten maken, uitlegbaarheid?</a:t>
            </a:r>
          </a:p>
          <a:p>
            <a:pPr>
              <a:buFontTx/>
              <a:buChar char="-"/>
            </a:pPr>
            <a:r>
              <a:rPr lang="nl-NL" sz="2000" dirty="0"/>
              <a:t>ML is niet altijd </a:t>
            </a:r>
            <a:r>
              <a:rPr lang="nl-NL" sz="2000"/>
              <a:t>de beste </a:t>
            </a:r>
            <a:r>
              <a:rPr lang="nl-NL" sz="2000" dirty="0"/>
              <a:t>optie…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588930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4155743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5737" y="4774650"/>
            <a:ext cx="220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Gestructureerde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Begrijpelijk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92918" y="4777256"/>
            <a:ext cx="24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Ongestructureerde</a:t>
            </a:r>
            <a:r>
              <a:rPr lang="en-US" dirty="0"/>
              <a:t> data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"Black box"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9" y="4223553"/>
            <a:ext cx="1869824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Spacy </a:t>
              </a:r>
            </a:p>
            <a:p>
              <a:pPr algn="ctr"/>
              <a:r>
                <a:rPr lang="en-US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5161087" y="4223553"/>
            <a:ext cx="1869825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Sktime</a:t>
              </a:r>
              <a:endParaRPr lang="en-US" dirty="0"/>
            </a:p>
            <a:p>
              <a:pPr algn="ctr"/>
              <a:r>
                <a:rPr lang="en-US" dirty="0" err="1"/>
                <a:t>PyFlux</a:t>
              </a:r>
              <a:endParaRPr lang="en-US" dirty="0"/>
            </a:p>
            <a:p>
              <a:pPr algn="ctr"/>
              <a:r>
                <a:rPr lang="en-US" dirty="0"/>
                <a:t>Prophet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2097844" y="4223553"/>
            <a:ext cx="1869825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PyMC</a:t>
              </a:r>
              <a:endParaRPr lang="en-US" dirty="0"/>
            </a:p>
            <a:p>
              <a:pPr algn="ctr"/>
              <a:r>
                <a:rPr lang="en-US" dirty="0"/>
                <a:t>Pyro</a:t>
              </a:r>
              <a:endParaRPr lang="en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Bayesian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737</Words>
  <Application>Microsoft Office PowerPoint</Application>
  <PresentationFormat>Widescreen</PresentationFormat>
  <Paragraphs>308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Scikit-learn API</vt:lpstr>
      <vt:lpstr>Scikit-learn API</vt:lpstr>
      <vt:lpstr>Data Preparatie</vt:lpstr>
      <vt:lpstr>Waarom is preparatie nodig?</vt:lpstr>
      <vt:lpstr>Stateless vs Stateful</vt:lpstr>
      <vt:lpstr>Preparatie in scikit-learn</vt:lpstr>
      <vt:lpstr>Preparatie in scikit-learn</vt:lpstr>
      <vt:lpstr>Preparatie in scikit-learn</vt:lpstr>
      <vt:lpstr>Modelleren</vt:lpstr>
      <vt:lpstr>Modelleren in scikit-learn</vt:lpstr>
      <vt:lpstr>Modelleren in scikit-learn</vt:lpstr>
      <vt:lpstr>Modelleren in scikit-learn</vt:lpstr>
      <vt:lpstr>Valideren</vt:lpstr>
      <vt:lpstr>Valideren van een model</vt:lpstr>
      <vt:lpstr>Selecteren</vt:lpstr>
      <vt:lpstr>Valideren van een model</vt:lpstr>
      <vt:lpstr>Natural Language Processing</vt:lpstr>
      <vt:lpstr>Waar op te letten?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41</cp:revision>
  <dcterms:created xsi:type="dcterms:W3CDTF">2023-02-09T08:00:02Z</dcterms:created>
  <dcterms:modified xsi:type="dcterms:W3CDTF">2023-04-07T10:22:18Z</dcterms:modified>
</cp:coreProperties>
</file>