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DataFrame</a:t>
            </a:r>
            <a:r>
              <a:rPr lang="nl-NL" sz="3600" dirty="0"/>
              <a:t> selecties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6912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[&lt;str&gt;]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Enkele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Series.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[&lt;list&gt;]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of </a:t>
                      </a:r>
                      <a:r>
                        <a:rPr lang="en-US" b="0" dirty="0" err="1"/>
                        <a:t>meer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[&lt;slice&gt;]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met labels.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op </a:t>
                      </a:r>
                      <a:r>
                        <a:rPr lang="en-US" b="0" dirty="0" err="1"/>
                        <a:t>positie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r>
              <a:rPr lang="nl-NL" sz="2000" dirty="0"/>
              <a:t>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(en 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 met […].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series[series &gt; 0]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structuur; tabel.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een naam.</a:t>
            </a:r>
          </a:p>
          <a:p>
            <a:pPr lvl="1">
              <a:buFontTx/>
              <a:buChar char="-"/>
            </a:pPr>
            <a:r>
              <a:rPr lang="nl-NL" sz="1800" dirty="0"/>
              <a:t>Kolommen bevatten 1 data type.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zelfde functionaliteit als Series.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informatie.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loc[…]</a:t>
            </a:r>
            <a:r>
              <a:rPr lang="nl-NL" sz="2000" dirty="0"/>
              <a:t> of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=["object"])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</p:txBody>
      </p:sp>
    </p:spTree>
    <p:extLst>
      <p:ext uri="{BB962C8B-B14F-4D97-AF65-F5344CB8AC3E}">
        <p14:creationId xmlns:p14="http://schemas.microsoft.com/office/powerpoint/2010/main" val="95201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602</Words>
  <Application>Microsoft Office PowerPoint</Application>
  <PresentationFormat>Widescreen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(en numpy)</vt:lpstr>
      <vt:lpstr>Hoe werkt het?</vt:lpstr>
      <vt:lpstr>Andere data types</vt:lpstr>
      <vt:lpstr>Pandas Series</vt:lpstr>
      <vt:lpstr>Pandas Series</vt:lpstr>
      <vt:lpstr>Pandas DataFrame</vt:lpstr>
      <vt:lpstr>Pandas DataFrame</vt:lpstr>
      <vt:lpstr>DataFrame selecties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324</cp:revision>
  <dcterms:created xsi:type="dcterms:W3CDTF">2022-11-09T07:34:24Z</dcterms:created>
  <dcterms:modified xsi:type="dcterms:W3CDTF">2023-02-08T08:36:36Z</dcterms:modified>
</cp:coreProperties>
</file>