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93" r:id="rId16"/>
    <p:sldId id="364" r:id="rId17"/>
    <p:sldId id="367" r:id="rId18"/>
    <p:sldId id="388" r:id="rId19"/>
    <p:sldId id="389" r:id="rId20"/>
    <p:sldId id="344" r:id="rId21"/>
    <p:sldId id="355" r:id="rId22"/>
    <p:sldId id="356" r:id="rId23"/>
    <p:sldId id="357" r:id="rId24"/>
    <p:sldId id="366" r:id="rId25"/>
    <p:sldId id="382" r:id="rId26"/>
    <p:sldId id="345" r:id="rId27"/>
    <p:sldId id="358" r:id="rId28"/>
    <p:sldId id="361" r:id="rId29"/>
    <p:sldId id="368" r:id="rId30"/>
    <p:sldId id="391" r:id="rId31"/>
    <p:sldId id="392" r:id="rId32"/>
    <p:sldId id="390" r:id="rId33"/>
    <p:sldId id="359" r:id="rId34"/>
    <p:sldId id="383" r:id="rId35"/>
    <p:sldId id="362" r:id="rId36"/>
    <p:sldId id="385" r:id="rId37"/>
    <p:sldId id="384" r:id="rId38"/>
    <p:sldId id="370" r:id="rId39"/>
    <p:sldId id="377" r:id="rId40"/>
    <p:sldId id="371" r:id="rId41"/>
    <p:sldId id="372" r:id="rId42"/>
    <p:sldId id="373" r:id="rId43"/>
    <p:sldId id="374" r:id="rId44"/>
    <p:sldId id="375" r:id="rId45"/>
    <p:sldId id="336" r:id="rId46"/>
    <p:sldId id="378" r:id="rId47"/>
    <p:sldId id="380" r:id="rId48"/>
    <p:sldId id="381" r:id="rId49"/>
    <p:sldId id="387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012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0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2_modelling.ipynb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met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/>
              <a:t>Afhankelijk van </a:t>
            </a:r>
            <a:r>
              <a:rPr lang="nl-NL" sz="2000" b="1" dirty="0"/>
              <a:t>expertise</a:t>
            </a:r>
            <a:r>
              <a:rPr lang="nl-NL" sz="2000" dirty="0"/>
              <a:t>: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preparatie.</a:t>
            </a:r>
          </a:p>
          <a:p>
            <a:pPr marL="0" indent="0" algn="ctr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9" y="1608667"/>
            <a:ext cx="468226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de </a:t>
            </a:r>
            <a:r>
              <a:rPr lang="nl-NL" sz="2000" b="1" dirty="0">
                <a:cs typeface="Courier New" panose="02070309020205020404" pitchFamily="49" charset="0"/>
              </a:rPr>
              <a:t>data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C4FCD-054F-6996-771E-BA2F8BEB65B6}"/>
              </a:ext>
            </a:extLst>
          </p:cNvPr>
          <p:cNvGrpSpPr/>
          <p:nvPr/>
        </p:nvGrpSpPr>
        <p:grpSpPr>
          <a:xfrm>
            <a:off x="6625781" y="2627998"/>
            <a:ext cx="4229273" cy="1767301"/>
            <a:chOff x="6625781" y="2627998"/>
            <a:chExt cx="4229273" cy="1767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EA95A-6DDD-ED89-357A-943A5BC87A94}"/>
                </a:ext>
              </a:extLst>
            </p:cNvPr>
            <p:cNvSpPr txBox="1"/>
            <p:nvPr/>
          </p:nvSpPr>
          <p:spPr>
            <a:xfrm>
              <a:off x="6693776" y="3671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N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0F6E3C-3A1B-A60C-F359-7225143B1964}"/>
                </a:ext>
              </a:extLst>
            </p:cNvPr>
            <p:cNvSpPr txBox="1"/>
            <p:nvPr/>
          </p:nvSpPr>
          <p:spPr>
            <a:xfrm>
              <a:off x="7046983" y="2627998"/>
              <a:ext cx="16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mean=3.5</a:t>
              </a:r>
              <a:endParaRPr lang="en-NL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2E12B5-F590-C0FB-BDF1-66A140ADD549}"/>
                </a:ext>
              </a:extLst>
            </p:cNvPr>
            <p:cNvSpPr/>
            <p:nvPr/>
          </p:nvSpPr>
          <p:spPr>
            <a:xfrm>
              <a:off x="6625781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737AA2-EA09-9E2D-5DE8-9357BE7015C4}"/>
                </a:ext>
              </a:extLst>
            </p:cNvPr>
            <p:cNvSpPr/>
            <p:nvPr/>
          </p:nvSpPr>
          <p:spPr>
            <a:xfrm>
              <a:off x="1001264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80D4A1A-7677-F3A5-E30E-9F185FE42C41}"/>
                </a:ext>
              </a:extLst>
            </p:cNvPr>
            <p:cNvSpPr/>
            <p:nvPr/>
          </p:nvSpPr>
          <p:spPr>
            <a:xfrm>
              <a:off x="7994730" y="3706088"/>
              <a:ext cx="1491370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mean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FFCC05-02CC-447A-2940-213DCC0B906D}"/>
                </a:ext>
              </a:extLst>
            </p:cNvPr>
            <p:cNvCxnSpPr>
              <a:cxnSpLocks/>
              <a:stCxn id="69" idx="3"/>
              <a:endCxn id="64" idx="1"/>
            </p:cNvCxnSpPr>
            <p:nvPr/>
          </p:nvCxnSpPr>
          <p:spPr>
            <a:xfrm>
              <a:off x="9486100" y="4050694"/>
              <a:ext cx="526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778F3E4-1894-4DEB-B587-1EE55433F25D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7893699" y="2859373"/>
              <a:ext cx="12700" cy="1693431"/>
            </a:xfrm>
            <a:prstGeom prst="curvedConnector3">
              <a:avLst>
                <a:gd name="adj1" fmla="val 44909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8D7ED-6DAB-E471-E167-FF3D0E09BB7C}"/>
              </a:ext>
            </a:extLst>
          </p:cNvPr>
          <p:cNvGrpSpPr/>
          <p:nvPr/>
        </p:nvGrpSpPr>
        <p:grpSpPr>
          <a:xfrm>
            <a:off x="1022493" y="3584100"/>
            <a:ext cx="4192511" cy="914400"/>
            <a:chOff x="1022493" y="3584100"/>
            <a:chExt cx="4192511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E4A8F5-EECE-9EB4-1AAF-C709B49710D8}"/>
                </a:ext>
              </a:extLst>
            </p:cNvPr>
            <p:cNvSpPr/>
            <p:nvPr/>
          </p:nvSpPr>
          <p:spPr>
            <a:xfrm>
              <a:off x="437259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13476-FA46-6D89-7672-5D26B170C381}"/>
                </a:ext>
              </a:extLst>
            </p:cNvPr>
            <p:cNvSpPr/>
            <p:nvPr/>
          </p:nvSpPr>
          <p:spPr>
            <a:xfrm>
              <a:off x="2428215" y="3706088"/>
              <a:ext cx="1344304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0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E1EFDE-7A71-6498-80E1-B0AC9E83282B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3772519" y="4050694"/>
              <a:ext cx="60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Graphic 30" descr="Brain in head">
              <a:extLst>
                <a:ext uri="{FF2B5EF4-FFF2-40B4-BE49-F238E27FC236}">
                  <a16:creationId xmlns:a16="http://schemas.microsoft.com/office/drawing/2014/main" id="{3D685FCA-1D87-3F47-AF26-9D720270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2493" y="3584100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F96E77-EE3D-1176-6869-9A8CD1FAF196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>
            <a:off x="2229036" y="2834757"/>
            <a:ext cx="121988" cy="1620674"/>
          </a:xfrm>
          <a:prstGeom prst="curvedConnector3">
            <a:avLst>
              <a:gd name="adj1" fmla="val -2706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81833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93CC53-53C1-2781-AE3E-B5DC0BC95358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E889-4FEB-1B2B-65F2-F400EFCC0584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4F728D-8F84-B342-23D1-713274B7616F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647597" y="3253542"/>
            <a:ext cx="2678940" cy="704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"""Pandas 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transformer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the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</a:t>
            </a:r>
            <a:r>
              <a:rPr lang="nl-NL" sz="1600" dirty="0"/>
              <a:t> classes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 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/>
              <a:t>DataFrame</a:t>
            </a:r>
            <a:r>
              <a:rPr lang="nl-NL" sz="1600" dirty="0"/>
              <a:t> en geeft een aangepast </a:t>
            </a:r>
            <a:r>
              <a:rPr lang="nl-NL" sz="1600" dirty="0" err="1"/>
              <a:t>DataFrame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class die: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 Bepaalt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 Alle andere categorieën omzet naar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 voor aantal categorieën en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en Python: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5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Over welke records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Categorische prestatiematen: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uit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uit totaal positief.</a:t>
            </a:r>
          </a:p>
          <a:p>
            <a:r>
              <a:rPr lang="nl-NL" sz="1800" dirty="0"/>
              <a:t>Precision	TP / TP + FP	Correct uit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 -</a:t>
            </a:r>
            <a:r>
              <a:rPr lang="nl-NL" sz="1800" dirty="0" err="1"/>
              <a:t>loss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Continue prestatiematen: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Prestaties goed meten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train-data </a:t>
            </a:r>
            <a:r>
              <a:rPr lang="nl-NL" sz="1800" u="sng" dirty="0"/>
              <a:t>niet representatief</a:t>
            </a:r>
            <a:r>
              <a:rPr lang="nl-NL" sz="1800" dirty="0"/>
              <a:t> voor werkelijkheid!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bij het trainen van het model.</a:t>
            </a:r>
          </a:p>
          <a:p>
            <a:r>
              <a:rPr lang="nl-NL" sz="1800" dirty="0"/>
              <a:t>Het model kan zich niet aanpassen aan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ML en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9451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scikit-learn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2207</Words>
  <Application>Microsoft Office PowerPoint</Application>
  <PresentationFormat>Widescreen</PresentationFormat>
  <Paragraphs>725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ML en Python</vt:lpstr>
      <vt:lpstr>Overzicht frameworks</vt:lpstr>
      <vt:lpstr>Overzicht frameworks</vt:lpstr>
      <vt:lpstr>Werkwijze Machine Learning</vt:lpstr>
      <vt:lpstr>Modules scikit-learn API</vt:lpstr>
      <vt:lpstr>Scikit-learn en numpy</vt:lpstr>
      <vt:lpstr>Oefeningen I</vt:lpstr>
      <vt:lpstr>Data Preparatie</vt:lpstr>
      <vt:lpstr>Waarom is preparatie nodig?</vt:lpstr>
      <vt:lpstr>Stateless</vt:lpstr>
      <vt:lpstr>Transformers in scikit-learn</vt:lpstr>
      <vt:lpstr>Transformers in scikit-learn</vt:lpstr>
      <vt:lpstr>Transformers in scikit-learn</vt:lpstr>
      <vt:lpstr>Modules in scikit-learn</vt:lpstr>
      <vt:lpstr>Oefeningen II</vt:lpstr>
      <vt:lpstr>Transformer class</vt:lpstr>
      <vt:lpstr>Oefeningen III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Prestaties goed meten</vt:lpstr>
      <vt:lpstr>Train – validatie – test</vt:lpstr>
      <vt:lpstr>Train – validatie – test</vt:lpstr>
      <vt:lpstr>Cross-validation</vt:lpstr>
      <vt:lpstr>Selecteren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275</cp:revision>
  <dcterms:created xsi:type="dcterms:W3CDTF">2023-02-09T08:00:02Z</dcterms:created>
  <dcterms:modified xsi:type="dcterms:W3CDTF">2024-09-16T14:32:43Z</dcterms:modified>
</cp:coreProperties>
</file>