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1" r:id="rId6"/>
    <p:sldId id="326" r:id="rId7"/>
    <p:sldId id="339" r:id="rId8"/>
    <p:sldId id="340" r:id="rId9"/>
    <p:sldId id="342" r:id="rId10"/>
    <p:sldId id="343" r:id="rId11"/>
    <p:sldId id="344" r:id="rId12"/>
    <p:sldId id="345" r:id="rId13"/>
    <p:sldId id="346" r:id="rId14"/>
    <p:sldId id="336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Validateren</a:t>
            </a:r>
            <a:r>
              <a:rPr lang="nl-NL" noProof="0" dirty="0"/>
              <a:t> en 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Natural Language 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5372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 op te letten?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965886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Ken je data!</a:t>
            </a:r>
          </a:p>
          <a:p>
            <a:pPr>
              <a:buFontTx/>
              <a:buChar char="-"/>
            </a:pPr>
            <a:r>
              <a:rPr lang="nl-NL" sz="2000" dirty="0"/>
              <a:t>Data is belangrijkste sleutel voor succes!</a:t>
            </a:r>
          </a:p>
          <a:p>
            <a:pPr>
              <a:buFontTx/>
              <a:buChar char="-"/>
            </a:pPr>
            <a:r>
              <a:rPr lang="nl-NL" sz="2000" dirty="0"/>
              <a:t>Ken de achterliggende concepten en processen.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dirty="0"/>
              <a:t>Wat is het doel?</a:t>
            </a:r>
          </a:p>
          <a:p>
            <a:pPr>
              <a:buFontTx/>
              <a:buChar char="-"/>
            </a:pPr>
            <a:r>
              <a:rPr lang="nl-NL" sz="2000" dirty="0"/>
              <a:t>Wat wil men bereiken en wat is daarvoor belangrijk?</a:t>
            </a:r>
          </a:p>
          <a:p>
            <a:pPr>
              <a:buFontTx/>
              <a:buChar char="-"/>
            </a:pPr>
            <a:r>
              <a:rPr lang="nl-NL" sz="2000" noProof="0" dirty="0"/>
              <a:t>Accuratesse, geen fouten maken, uitlegbaarheid?</a:t>
            </a:r>
          </a:p>
          <a:p>
            <a:pPr>
              <a:buFontTx/>
              <a:buChar char="-"/>
            </a:pPr>
            <a:r>
              <a:rPr lang="nl-NL" sz="2000" dirty="0"/>
              <a:t>ML is niet altijd </a:t>
            </a:r>
            <a:r>
              <a:rPr lang="nl-NL" sz="2000"/>
              <a:t>de beste </a:t>
            </a:r>
            <a:r>
              <a:rPr lang="nl-NL" sz="2000" dirty="0"/>
              <a:t>optie…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Basis ML proces: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Validatie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Natural Language Processing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Waar op te letten?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ML en </a:t>
            </a:r>
            <a:r>
              <a:rPr lang="nl-NL" noProof="0" dirty="0" err="1"/>
              <a:t>scikit-learn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2094470"/>
            <a:ext cx="2756930" cy="1408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endParaRPr lang="en-US" dirty="0"/>
          </a:p>
          <a:p>
            <a:pPr algn="ctr"/>
            <a:r>
              <a:rPr lang="en-US" dirty="0" err="1"/>
              <a:t>Keras</a:t>
            </a:r>
            <a:endParaRPr lang="en-US" dirty="0"/>
          </a:p>
          <a:p>
            <a:pPr algn="ctr"/>
            <a:r>
              <a:rPr lang="en-US" dirty="0"/>
              <a:t>TensorFlow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4643394" y="1711412"/>
            <a:ext cx="2756931" cy="383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8448589" y="1711411"/>
            <a:ext cx="2756930" cy="38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Statistiek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C9F7A-27F2-C61D-B926-0E68B6D7DAA4}"/>
              </a:ext>
            </a:extLst>
          </p:cNvPr>
          <p:cNvSpPr/>
          <p:nvPr/>
        </p:nvSpPr>
        <p:spPr>
          <a:xfrm>
            <a:off x="838200" y="1711410"/>
            <a:ext cx="2756930" cy="3830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8E716-E909-96D4-4449-564CCA453D46}"/>
              </a:ext>
            </a:extLst>
          </p:cNvPr>
          <p:cNvSpPr/>
          <p:nvPr/>
        </p:nvSpPr>
        <p:spPr>
          <a:xfrm>
            <a:off x="4643394" y="2094469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scikit-learn</a:t>
            </a:r>
          </a:p>
          <a:p>
            <a:pPr algn="ctr"/>
            <a:r>
              <a:rPr lang="en-US" dirty="0" err="1"/>
              <a:t>LightGBM</a:t>
            </a:r>
            <a:endParaRPr lang="en-US" dirty="0"/>
          </a:p>
          <a:p>
            <a:pPr algn="ctr"/>
            <a:r>
              <a:rPr lang="en-US" dirty="0" err="1"/>
              <a:t>xgBoost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2AC52-D6EC-F3C4-889C-01479D3B8644}"/>
              </a:ext>
            </a:extLst>
          </p:cNvPr>
          <p:cNvSpPr/>
          <p:nvPr/>
        </p:nvSpPr>
        <p:spPr>
          <a:xfrm>
            <a:off x="8448589" y="2094468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statsmodels</a:t>
            </a:r>
            <a:endParaRPr lang="en-US" dirty="0"/>
          </a:p>
          <a:p>
            <a:pPr algn="ctr"/>
            <a:r>
              <a:rPr lang="en-US" dirty="0"/>
              <a:t>PyMC3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landschap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2094470"/>
            <a:ext cx="2756930" cy="14086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PyTorch</a:t>
            </a:r>
            <a:endParaRPr lang="en-US" dirty="0"/>
          </a:p>
          <a:p>
            <a:pPr algn="ctr"/>
            <a:r>
              <a:rPr lang="en-US" dirty="0" err="1"/>
              <a:t>Keras</a:t>
            </a:r>
            <a:endParaRPr lang="en-US" dirty="0"/>
          </a:p>
          <a:p>
            <a:pPr algn="ctr"/>
            <a:r>
              <a:rPr lang="en-US" dirty="0"/>
              <a:t>TensorFlow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4643394" y="1711412"/>
            <a:ext cx="2756931" cy="3830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8448589" y="1711411"/>
            <a:ext cx="2756930" cy="383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err="1"/>
              <a:t>Statistiek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C9F7A-27F2-C61D-B926-0E68B6D7DAA4}"/>
              </a:ext>
            </a:extLst>
          </p:cNvPr>
          <p:cNvSpPr/>
          <p:nvPr/>
        </p:nvSpPr>
        <p:spPr>
          <a:xfrm>
            <a:off x="838200" y="1711410"/>
            <a:ext cx="2756930" cy="3830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/>
              <a:t>Deep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8E716-E909-96D4-4449-564CCA453D46}"/>
              </a:ext>
            </a:extLst>
          </p:cNvPr>
          <p:cNvSpPr/>
          <p:nvPr/>
        </p:nvSpPr>
        <p:spPr>
          <a:xfrm>
            <a:off x="4643394" y="2094469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scikit-learn</a:t>
            </a:r>
          </a:p>
          <a:p>
            <a:pPr algn="ctr"/>
            <a:r>
              <a:rPr lang="en-US" dirty="0" err="1"/>
              <a:t>LightGBM</a:t>
            </a:r>
            <a:endParaRPr lang="en-US" dirty="0"/>
          </a:p>
          <a:p>
            <a:pPr algn="ctr"/>
            <a:r>
              <a:rPr lang="en-US" dirty="0" err="1"/>
              <a:t>xgBoost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12AC52-D6EC-F3C4-889C-01479D3B8644}"/>
              </a:ext>
            </a:extLst>
          </p:cNvPr>
          <p:cNvSpPr/>
          <p:nvPr/>
        </p:nvSpPr>
        <p:spPr>
          <a:xfrm>
            <a:off x="8448589" y="2094468"/>
            <a:ext cx="2756931" cy="1408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statsmodels</a:t>
            </a:r>
            <a:endParaRPr lang="en-US" dirty="0"/>
          </a:p>
          <a:p>
            <a:pPr algn="ctr"/>
            <a:r>
              <a:rPr lang="en-US" dirty="0"/>
              <a:t>PyMC3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159604-F3DA-ADDC-895E-12151F255570}"/>
              </a:ext>
            </a:extLst>
          </p:cNvPr>
          <p:cNvSpPr/>
          <p:nvPr/>
        </p:nvSpPr>
        <p:spPr>
          <a:xfrm>
            <a:off x="838200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NLTK</a:t>
            </a:r>
          </a:p>
          <a:p>
            <a:pPr algn="ctr"/>
            <a:r>
              <a:rPr lang="en-US" dirty="0"/>
              <a:t>Spacy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63336-5408-1EE1-0DF4-F2B286964A7C}"/>
              </a:ext>
            </a:extLst>
          </p:cNvPr>
          <p:cNvSpPr/>
          <p:nvPr/>
        </p:nvSpPr>
        <p:spPr>
          <a:xfrm>
            <a:off x="838200" y="5146588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scikit-image</a:t>
            </a:r>
          </a:p>
          <a:p>
            <a:pPr algn="ctr"/>
            <a:r>
              <a:rPr lang="en-US" dirty="0"/>
              <a:t>OpenCV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EC73B7-142D-00C2-AB34-6DCBD69992A7}"/>
              </a:ext>
            </a:extLst>
          </p:cNvPr>
          <p:cNvSpPr/>
          <p:nvPr/>
        </p:nvSpPr>
        <p:spPr>
          <a:xfrm>
            <a:off x="4643394" y="5146588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Lifelines</a:t>
            </a:r>
            <a:endParaRPr lang="en-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37745-FC9D-D3DA-55D8-645DD2C61F14}"/>
              </a:ext>
            </a:extLst>
          </p:cNvPr>
          <p:cNvSpPr/>
          <p:nvPr/>
        </p:nvSpPr>
        <p:spPr>
          <a:xfrm>
            <a:off x="4643394" y="3817205"/>
            <a:ext cx="2756930" cy="10153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Sktime</a:t>
            </a:r>
            <a:endParaRPr lang="en-US" dirty="0"/>
          </a:p>
          <a:p>
            <a:pPr algn="ctr"/>
            <a:r>
              <a:rPr lang="en-US" dirty="0" err="1"/>
              <a:t>PyFlux</a:t>
            </a:r>
            <a:endParaRPr lang="en-US" dirty="0"/>
          </a:p>
          <a:p>
            <a:pPr algn="ctr"/>
            <a:r>
              <a:rPr lang="en-US" dirty="0"/>
              <a:t>Prophet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7439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Machine Learning proces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Data preparatie</a:t>
            </a:r>
          </a:p>
          <a:p>
            <a:pPr algn="ctr"/>
            <a:endParaRPr lang="nl-NL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feature_extraction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impute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trainen</a:t>
            </a:r>
            <a:endParaRPr lang="nl-NL"/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linear_model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valideren</a:t>
            </a:r>
          </a:p>
          <a:p>
            <a:pPr algn="ctr"/>
            <a:endParaRPr lang="nl-NL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/>
              <a:t>metrics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976759-59E6-791E-895E-3D33EED4BAB9}"/>
              </a:ext>
            </a:extLst>
          </p:cNvPr>
          <p:cNvSpPr/>
          <p:nvPr/>
        </p:nvSpPr>
        <p:spPr>
          <a:xfrm>
            <a:off x="1027670" y="3435178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transform()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3A23B4-4F3D-704D-183A-F13654888F67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050192" y="2984158"/>
            <a:ext cx="0" cy="451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5FDA7C-9972-E89A-E01D-AD9300872448}"/>
              </a:ext>
            </a:extLst>
          </p:cNvPr>
          <p:cNvSpPr/>
          <p:nvPr/>
        </p:nvSpPr>
        <p:spPr>
          <a:xfrm>
            <a:off x="3724875" y="4549414"/>
            <a:ext cx="2045043" cy="1062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predict()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E69CA-4CA1-28A4-5D35-5E7AF725DF6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4747397" y="4118281"/>
            <a:ext cx="0" cy="431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14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Exploratie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912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Python - Traineeship</vt:lpstr>
      <vt:lpstr>Agenda</vt:lpstr>
      <vt:lpstr>Overzicht ML en scikit-learn</vt:lpstr>
      <vt:lpstr>Overzicht ML landschap</vt:lpstr>
      <vt:lpstr>Overzicht landschap</vt:lpstr>
      <vt:lpstr>Machine Learning proces</vt:lpstr>
      <vt:lpstr>Overzicht scikit-learn</vt:lpstr>
      <vt:lpstr>Overzicht scikit-learn</vt:lpstr>
      <vt:lpstr>Data Exploratie</vt:lpstr>
      <vt:lpstr>Data Preparatie</vt:lpstr>
      <vt:lpstr>Modelleren</vt:lpstr>
      <vt:lpstr>Validateren en selecteren</vt:lpstr>
      <vt:lpstr>Natural Language Processing</vt:lpstr>
      <vt:lpstr>Waar op te letten?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18</cp:revision>
  <dcterms:created xsi:type="dcterms:W3CDTF">2023-02-09T08:00:02Z</dcterms:created>
  <dcterms:modified xsi:type="dcterms:W3CDTF">2023-02-27T10:35:21Z</dcterms:modified>
</cp:coreProperties>
</file>