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32" r:id="rId8"/>
    <p:sldId id="333" r:id="rId9"/>
    <p:sldId id="334" r:id="rId10"/>
    <p:sldId id="335" r:id="rId11"/>
    <p:sldId id="336" r:id="rId12"/>
    <p:sldId id="330" r:id="rId13"/>
    <p:sldId id="337" r:id="rId14"/>
    <p:sldId id="260" r:id="rId15"/>
    <p:sldId id="327" r:id="rId16"/>
    <p:sldId id="328" r:id="rId17"/>
    <p:sldId id="295" r:id="rId18"/>
    <p:sldId id="323" r:id="rId19"/>
    <p:sldId id="326" r:id="rId20"/>
    <p:sldId id="305" r:id="rId21"/>
    <p:sldId id="303" r:id="rId22"/>
    <p:sldId id="312" r:id="rId23"/>
    <p:sldId id="314" r:id="rId24"/>
    <p:sldId id="313" r:id="rId25"/>
    <p:sldId id="338" r:id="rId26"/>
    <p:sldId id="306" r:id="rId27"/>
    <p:sldId id="339" r:id="rId28"/>
    <p:sldId id="315" r:id="rId29"/>
    <p:sldId id="316" r:id="rId30"/>
    <p:sldId id="317" r:id="rId31"/>
    <p:sldId id="319" r:id="rId32"/>
    <p:sldId id="318" r:id="rId33"/>
    <p:sldId id="320" r:id="rId34"/>
    <p:sldId id="321" r:id="rId35"/>
    <p:sldId id="340" r:id="rId36"/>
    <p:sldId id="341" r:id="rId37"/>
    <p:sldId id="262" r:id="rId38"/>
    <p:sldId id="264" r:id="rId39"/>
    <p:sldId id="272" r:id="rId40"/>
    <p:sldId id="265" r:id="rId41"/>
    <p:sldId id="266" r:id="rId42"/>
    <p:sldId id="267" r:id="rId43"/>
    <p:sldId id="270" r:id="rId44"/>
    <p:sldId id="268" r:id="rId45"/>
    <p:sldId id="273" r:id="rId46"/>
    <p:sldId id="269" r:id="rId47"/>
    <p:sldId id="263" r:id="rId4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Implementeer de functionaliteit in code.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/>
              <a:t>Zo </a:t>
            </a:r>
            <a:r>
              <a:rPr lang="en-US" sz="3600" dirty="0" err="1"/>
              <a:t>eenvoudig</a:t>
            </a:r>
            <a:r>
              <a:rPr lang="en-US" sz="3600" dirty="0"/>
              <a:t> </a:t>
            </a:r>
            <a:r>
              <a:rPr lang="en-US" sz="3600" dirty="0" err="1"/>
              <a:t>mogelijk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code </a:t>
            </a:r>
            <a:r>
              <a:rPr lang="nl-NL" sz="2000" dirty="0" err="1"/>
              <a:t>uitbreidbaar</a:t>
            </a:r>
            <a:r>
              <a:rPr lang="nl-NL" sz="2000" dirty="0"/>
              <a:t>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herhaling; hergebruik je code zoveel mogelijk.</a:t>
            </a:r>
          </a:p>
        </p:txBody>
      </p: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/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ongeldige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met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over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</a:t>
            </a:r>
            <a:r>
              <a:rPr lang="nl-NL" sz="3600" dirty="0"/>
              <a:t>de </a:t>
            </a:r>
            <a:r>
              <a:rPr lang="nl-NL" sz="3600" noProof="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09" y="724430"/>
            <a:ext cx="4735883" cy="57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Kun je de documentatie verbeteren?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Let op: </a:t>
            </a:r>
            <a:r>
              <a:rPr lang="nl-NL" sz="2000" b="1" noProof="0" dirty="0"/>
              <a:t>Gebruik allee</a:t>
            </a:r>
            <a:r>
              <a:rPr lang="nl-NL" sz="2000" b="1" dirty="0"/>
              <a:t>n de Python standaard bibliotheek (geen </a:t>
            </a:r>
            <a:r>
              <a:rPr lang="nl-NL" sz="2000" b="1" dirty="0" err="1"/>
              <a:t>pandas</a:t>
            </a:r>
            <a:r>
              <a:rPr lang="nl-NL" sz="2000" b="1" dirty="0"/>
              <a:t>)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Comments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r>
              <a:rPr lang="nl-NL" sz="2000" noProof="0" dirty="0"/>
              <a:t> en 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van sales data.")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bestand: '../sales.csv'.")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("233 transacties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Moet VOOR het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Maak een eigen logger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de </a:t>
            </a:r>
            <a:r>
              <a:rPr lang="nl-NL" sz="3600" noProof="0" dirty="0" err="1"/>
              <a:t>logging</a:t>
            </a:r>
            <a:r>
              <a:rPr lang="nl-NL" sz="3600" noProof="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07C902-800E-89D4-7BBE-98D9003366F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Alleen de root logger heeft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Toon tenminste: log tijdstip, log level,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/>
              <a:t>Standaard </a:t>
            </a:r>
            <a:r>
              <a:rPr lang="nl-NL" sz="2000" noProof="0" dirty="0"/>
              <a:t>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 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gebruikersvriendelijke foutmeldingen toe: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Vang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af bij het lezen van de sales data.</a:t>
            </a:r>
          </a:p>
          <a:p>
            <a:pPr lvl="1"/>
            <a:r>
              <a:rPr lang="nl-NL" sz="2000" dirty="0"/>
              <a:t>Log een gebruiksvriendelijke foutmelding.</a:t>
            </a:r>
          </a:p>
          <a:p>
            <a:pPr lvl="1"/>
            <a:r>
              <a:rPr lang="nl-NL" sz="2000" noProof="0" dirty="0" err="1"/>
              <a:t>Beeindig</a:t>
            </a:r>
            <a:r>
              <a:rPr lang="nl-NL" sz="2000" noProof="0" dirty="0"/>
              <a:t>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Hoe de code aanvankelijk werkte is referentiekader.</a:t>
            </a:r>
          </a:p>
          <a:p>
            <a:pPr lvl="1"/>
            <a:r>
              <a:rPr lang="nl-NL" sz="1600" dirty="0"/>
              <a:t>Correct of incorrect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in </a:t>
            </a:r>
            <a:r>
              <a:rPr lang="nl-NL" sz="1600" dirty="0" err="1"/>
              <a:t>DataBricks</a:t>
            </a:r>
            <a:r>
              <a:rPr lang="nl-NL" sz="1600" dirty="0"/>
              <a:t> </a:t>
            </a:r>
            <a:r>
              <a:rPr lang="nl-NL" sz="1600" dirty="0" err="1"/>
              <a:t>workbooks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op Workbench en in CI/CD </a:t>
            </a:r>
            <a:r>
              <a:rPr lang="nl-NL" sz="1600" dirty="0" err="1"/>
              <a:t>pipelines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welke is “de beste”?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Één</a:t>
            </a:r>
            <a:r>
              <a:rPr lang="nl-NL" sz="2000" dirty="0"/>
              <a:t> functionaliteit per test;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Parameters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</a:t>
            </a:r>
            <a:r>
              <a:rPr lang="nl-NL" dirty="0" err="1"/>
              <a:t>Fixtures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698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173892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([1, 2, 3],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aanbrengen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Classes en functies</a:t>
            </a:r>
          </a:p>
          <a:p>
            <a:pPr>
              <a:buFontTx/>
              <a:buChar char="-"/>
            </a:pPr>
            <a:r>
              <a:rPr lang="nl-NL" sz="2000" dirty="0"/>
              <a:t>Verschillende modules / Notebooks</a:t>
            </a:r>
          </a:p>
          <a:p>
            <a:pPr>
              <a:buFontTx/>
              <a:buChar char="-"/>
            </a:pPr>
            <a:r>
              <a:rPr lang="nl-NL" sz="2000" dirty="0"/>
              <a:t>Gebruik beschrijvende namen (niet Untitled-4.ipynb!).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Houd interfaces tussen verschillende onderdelen overzichtelijk.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Preparation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09748-B95D-3D0D-83CF-7462BD07B7AE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12749-C466-0426-26E4-18BB3CA3E0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57B9E-2017-9D0F-F4F8-C7ABECC9904C}"/>
              </a:ext>
            </a:extLst>
          </p:cNvPr>
          <p:cNvCxnSpPr>
            <a:endCxn id="8" idx="0"/>
          </p:cNvCxnSpPr>
          <p:nvPr/>
        </p:nvCxnSpPr>
        <p:spPr>
          <a:xfrm flipH="1">
            <a:off x="10062873" y="1782049"/>
            <a:ext cx="1009357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43087-6FB9-AB9F-989F-D024994E9E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_load(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2961</Words>
  <Application>Microsoft Office PowerPoint</Application>
  <PresentationFormat>Widescreen</PresentationFormat>
  <Paragraphs>625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Structuur aanbrengen</vt:lpstr>
      <vt:lpstr>Structuur in stappen</vt:lpstr>
      <vt:lpstr>Structuur in stappen</vt:lpstr>
      <vt:lpstr>Structuur in stappen</vt:lpstr>
      <vt:lpstr>Structuur in stappen</vt:lpstr>
      <vt:lpstr>Zo eenvoudig mogelijk</vt:lpstr>
      <vt:lpstr>Expliciet is beter dan impliciet</vt:lpstr>
      <vt:lpstr>Documentatie over het project</vt:lpstr>
      <vt:lpstr>Documentatie in de code</vt:lpstr>
      <vt:lpstr>Documentatie in Notebooks</vt:lpstr>
      <vt:lpstr>Oefeningen I</vt:lpstr>
      <vt:lpstr>Logging</vt:lpstr>
      <vt:lpstr>Print versus logging</vt:lpstr>
      <vt:lpstr>Berichten en niveaus</vt:lpstr>
      <vt:lpstr>Hoe zet je logging op?</vt:lpstr>
      <vt:lpstr>Maak een eigen logger</vt:lpstr>
      <vt:lpstr>Hoe configureer ik mijn logger?</vt:lpstr>
      <vt:lpstr>Hoe configureer ik de logging?</vt:lpstr>
      <vt:lpstr>Hoe configureer ik mijn logger?</vt:lpstr>
      <vt:lpstr>Opmaak logberichten</vt:lpstr>
      <vt:lpstr>Oefeningen II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  <vt:lpstr>Oefeningen III</vt:lpstr>
      <vt:lpstr>Unit tests</vt:lpstr>
      <vt:lpstr>Wat zijn unit tests?</vt:lpstr>
      <vt:lpstr>Doel van unit tests?</vt:lpstr>
      <vt:lpstr>Frameworks in Python</vt:lpstr>
      <vt:lpstr>Demo – Basale tests</vt:lpstr>
      <vt:lpstr>Samenvatting</vt:lpstr>
      <vt:lpstr>Hergebruik: Parameters</vt:lpstr>
      <vt:lpstr>Demo – Parameters</vt:lpstr>
      <vt:lpstr>Hergebruik: Fixtures</vt:lpstr>
      <vt:lpstr>Demo – Fixtures</vt:lpstr>
      <vt:lpstr>Samenvatting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388</cp:revision>
  <dcterms:created xsi:type="dcterms:W3CDTF">2022-11-09T07:34:24Z</dcterms:created>
  <dcterms:modified xsi:type="dcterms:W3CDTF">2023-02-24T09:04:17Z</dcterms:modified>
</cp:coreProperties>
</file>