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32" r:id="rId12"/>
    <p:sldId id="361" r:id="rId13"/>
    <p:sldId id="333" r:id="rId14"/>
    <p:sldId id="334" r:id="rId15"/>
    <p:sldId id="335" r:id="rId16"/>
    <p:sldId id="336" r:id="rId17"/>
    <p:sldId id="357" r:id="rId18"/>
    <p:sldId id="330" r:id="rId19"/>
    <p:sldId id="342" r:id="rId20"/>
    <p:sldId id="337" r:id="rId21"/>
    <p:sldId id="366" r:id="rId22"/>
    <p:sldId id="295" r:id="rId23"/>
    <p:sldId id="347" r:id="rId24"/>
    <p:sldId id="356" r:id="rId25"/>
    <p:sldId id="326" r:id="rId26"/>
    <p:sldId id="305" r:id="rId27"/>
    <p:sldId id="303" r:id="rId28"/>
    <p:sldId id="312" r:id="rId29"/>
    <p:sldId id="314" r:id="rId30"/>
    <p:sldId id="313" r:id="rId31"/>
    <p:sldId id="365" r:id="rId32"/>
    <p:sldId id="338" r:id="rId33"/>
    <p:sldId id="306" r:id="rId34"/>
    <p:sldId id="339" r:id="rId35"/>
    <p:sldId id="315" r:id="rId36"/>
    <p:sldId id="362" r:id="rId37"/>
    <p:sldId id="319" r:id="rId38"/>
    <p:sldId id="343" r:id="rId39"/>
    <p:sldId id="317" r:id="rId40"/>
    <p:sldId id="318" r:id="rId41"/>
    <p:sldId id="320" r:id="rId42"/>
    <p:sldId id="321" r:id="rId43"/>
    <p:sldId id="340" r:id="rId44"/>
    <p:sldId id="341" r:id="rId45"/>
    <p:sldId id="262" r:id="rId46"/>
    <p:sldId id="264" r:id="rId47"/>
    <p:sldId id="272" r:id="rId48"/>
    <p:sldId id="266" r:id="rId49"/>
    <p:sldId id="346" r:id="rId50"/>
    <p:sldId id="344" r:id="rId51"/>
    <p:sldId id="267" r:id="rId52"/>
    <p:sldId id="363" r:id="rId53"/>
    <p:sldId id="364" r:id="rId54"/>
    <p:sldId id="345" r:id="rId55"/>
    <p:sldId id="263" r:id="rId56"/>
    <p:sldId id="349" r:id="rId57"/>
    <p:sldId id="360" r:id="rId58"/>
    <p:sldId id="359" r:id="rId59"/>
    <p:sldId id="352" r:id="rId60"/>
    <p:sldId id="353" r:id="rId6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6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26-9-2023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logging Notebook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basic unit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njpwerner.autodocst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yzhang.markdown-all-in-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91661-051B-E026-27B0-77AFE6203437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A1A313-A02E-8800-0BD9-6CC29475730C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33611-E8AC-50A2-DAD9-9880D3A50E8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2C42F-BF92-0EB2-9971-561B82EF490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A2F56-F4E7-2D0F-B089-5BA61D119F5F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E423F5-650C-A086-E073-A4DE757A5FA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B32535-B912-23DF-4958-586A82C3587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219129-1A66-CC59-6D24-11076B65228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BD9468-4880-8F4F-E838-4ED4364A1235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061625-B853-0580-F8E0-A1C95BD1CBBE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ECB597-CCEE-DCD9-A198-373DACE7C6FC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265C84-7D79-E40F-152A-DE4ACA8106A1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C64AD8-229B-E1BF-6636-7FDBBDB5C73D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41FBC-63B9-CBC0-48E2-8C29512FAC41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458D59-A6A9-7E2C-27E2-EAD7E00D1E87}"/>
                </a:ext>
              </a:extLst>
            </p:cNvPr>
            <p:cNvCxnSpPr>
              <a:cxnSpLocks/>
              <a:stCxn id="12" idx="6"/>
              <a:endCxn id="7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617AD0-27F8-A68F-9FED-16303765BA71}"/>
                </a:ext>
              </a:extLst>
            </p:cNvPr>
            <p:cNvCxnSpPr>
              <a:stCxn id="12" idx="4"/>
              <a:endCxn id="8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8347A-9159-A84E-2D8C-64DBD9698383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EA0C63-FD24-C587-8711-DFB035B93F02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685223-B1A8-5BE4-488A-41617A04383E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753DA0-74F2-AA3D-1501-1BE3037E2968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CB74D-A691-10F3-6C6B-CC80E7FE4914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59AD61-9F4F-8DC7-B916-8A388591BC9D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CA891C-98D2-BA76-0903-FC351A36FB79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FC6C1-A864-02B9-89BD-6E352A9C5B4F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38CC2E-0AC6-6148-8F8C-49EF7A73F0B8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DDC4D1-8A13-7303-581C-2917A3C7184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197792-976C-F1B9-4EF4-593E8BBAD8DC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25B8AC-BFFF-F5F5-50F7-A457410A3A5A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5C75EE-5F1E-D7F9-7709-3CD4A05A83E3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5E477-CDC6-03C1-A7FA-E8136868D7A1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22D96-BB84-746B-9E3D-45D7BB366573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7870B4-4303-3144-F94B-2B756D22DFFA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E2E6AA-64AC-1F92-D5BC-C2964553D5BB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72F0DA-E18E-D193-EC93-4FDC9EF1772D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 err="1"/>
              <a:t>Refactor</a:t>
            </a:r>
            <a:r>
              <a:rPr lang="nl-NL" sz="2000" dirty="0"/>
              <a:t>: gooi de structuur weer om…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7473EB-864E-3FFF-FF90-58FAA4D199F4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64E2C-D2FC-34E8-3BDE-1A8472BD5A1A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6D82D1-50A5-3E51-7EAE-439CDEACE2D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B4F1B1-2B2B-F971-5BB5-82DB12976CA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0A54B-6981-3CAD-121D-571CEE523EB3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E055EF-F17A-CC13-5B84-711A676962C1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9401E9-14D0-8CA1-96DF-98AEACFF45E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3A195B-2818-C9F2-30CF-4FB7FBBC6E3B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70561A-78B6-5A3D-066C-0EF2D3FD51B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3C8EBA-36AF-52E3-0FE3-75613AE9CBDA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DA566E-F81B-A66D-135F-2CB50E8D9F82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35009-D44A-FBA2-065A-8015A905821A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04187E-6746-04AC-7204-EED48F87883E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9BFAD7-0F77-75CB-BDF6-AF62F61B6CE5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1A92B-C209-F7A6-79A5-DCA4D6C6DDF7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CBFF28-A7DF-9D31-0FC0-9B47FCDC88D6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A55E2B-3ECA-B57F-2AC4-CEA8AE7A2589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Configuratie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aan gebruiker, snelle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unrecoverable."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basicConfig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Dit kan maar 1 keer en alleen als er nog niks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gebruikt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op te maken.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Cruciaal om te begrijpen wat er mis ging.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Foutmeldingen soms lang / intimiderend.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 fout: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 </a:t>
            </a:r>
            <a:r>
              <a:rPr lang="nl-NL" sz="1600" dirty="0" err="1"/>
              <a:t>Unsupported</a:t>
            </a:r>
            <a:r>
              <a:rPr lang="nl-NL" sz="1600" dirty="0"/>
              <a:t> </a:t>
            </a:r>
            <a:r>
              <a:rPr lang="nl-NL" sz="1600" dirty="0" err="1"/>
              <a:t>operand</a:t>
            </a:r>
            <a:r>
              <a:rPr lang="nl-NL" sz="1600" dirty="0"/>
              <a:t> type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sum(values)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hiervoor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200" dirty="0"/>
              <a:t>Code schrijven is een creatief proces!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Niet per se één beste oplossing:</a:t>
            </a:r>
          </a:p>
          <a:p>
            <a:pPr>
              <a:buFontTx/>
              <a:buChar char="-"/>
            </a:pPr>
            <a:r>
              <a:rPr lang="nl-NL" sz="1900" dirty="0"/>
              <a:t>Werkt het?</a:t>
            </a:r>
          </a:p>
          <a:p>
            <a:pPr>
              <a:buFontTx/>
              <a:buChar char="-"/>
            </a:pPr>
            <a:r>
              <a:rPr lang="nl-NL" sz="1900" dirty="0"/>
              <a:t>Werkt het efficiënt?</a:t>
            </a:r>
          </a:p>
          <a:p>
            <a:pPr>
              <a:buFontTx/>
              <a:buChar char="-"/>
            </a:pPr>
            <a:r>
              <a:rPr lang="nl-NL" sz="1900" dirty="0"/>
              <a:t>Is het makkelijk uit te leggen?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900" dirty="0"/>
              <a:t>Leesbaar.</a:t>
            </a:r>
          </a:p>
          <a:p>
            <a:pPr>
              <a:buFontTx/>
              <a:buChar char="-"/>
            </a:pPr>
            <a:r>
              <a:rPr lang="nl-NL" sz="19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900" dirty="0"/>
              <a:t>Zo eenvoudig mogelijk.</a:t>
            </a:r>
          </a:p>
          <a:p>
            <a:pPr>
              <a:buFontTx/>
              <a:buChar char="-"/>
            </a:pPr>
            <a:r>
              <a:rPr lang="nl-NL" sz="19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hoeft niet het hele proces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"non-numeric input."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numbers, expected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	</a:t>
            </a:r>
            <a:r>
              <a:rPr lang="nl-NL" sz="2000" noProof="0" dirty="0">
                <a:cs typeface="Courier New" panose="02070309020205020404" pitchFamily="49" charset="0"/>
              </a:rPr>
              <a:t>=&gt; 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Format Document (</a:t>
            </a:r>
            <a:r>
              <a:rPr lang="nl-NL" sz="2000" noProof="0" dirty="0" err="1"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cs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 	</a:t>
            </a:r>
            <a:r>
              <a:rPr lang="nl-NL" sz="2000" noProof="0" dirty="0">
                <a:cs typeface="Courier New" panose="02070309020205020404" pitchFamily="49" charset="0"/>
              </a:rPr>
              <a:t>=&gt;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Python: Select Linter / Run </a:t>
            </a:r>
            <a:r>
              <a:rPr lang="nl-NL" sz="2000" noProof="0" dirty="0" err="1">
                <a:cs typeface="Courier New" panose="02070309020205020404" pitchFamily="49" charset="0"/>
              </a:rPr>
              <a:t>Linting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niet wat de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 ins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AutoDocstring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  <a:hlinkClick r:id="rId3"/>
              </a:rPr>
              <a:t>https://marketplace.visualstudio.com/items?itemName=njpwerner.autodocstring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Genereert automatisch </a:t>
            </a:r>
            <a:r>
              <a:rPr lang="nl-NL" sz="2000" dirty="0" err="1">
                <a:cs typeface="Courier New" panose="02070309020205020404" pitchFamily="49" charset="0"/>
              </a:rPr>
              <a:t>docstrings</a:t>
            </a:r>
            <a:r>
              <a:rPr lang="nl-NL" sz="20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Stijl (</a:t>
            </a:r>
            <a:r>
              <a:rPr lang="nl-NL" sz="2000" noProof="0" dirty="0" err="1">
                <a:cs typeface="Courier New" panose="02070309020205020404" pitchFamily="49" charset="0"/>
              </a:rPr>
              <a:t>numpydoc</a:t>
            </a:r>
            <a:r>
              <a:rPr lang="nl-NL" sz="2000" noProof="0" dirty="0">
                <a:cs typeface="Courier New" panose="02070309020205020404" pitchFamily="49" charset="0"/>
              </a:rPr>
              <a:t>) instel</a:t>
            </a:r>
            <a:r>
              <a:rPr lang="nl-NL" sz="2000" dirty="0">
                <a:cs typeface="Courier New" panose="02070309020205020404" pitchFamily="49" charset="0"/>
              </a:rPr>
              <a:t>baar via </a:t>
            </a: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van de </a:t>
            </a:r>
            <a:r>
              <a:rPr lang="nl-NL" sz="2000" dirty="0" err="1">
                <a:cs typeface="Courier New" panose="02070309020205020404" pitchFamily="49" charset="0"/>
              </a:rPr>
              <a:t>plugin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Markdown</a:t>
            </a:r>
            <a:r>
              <a:rPr lang="nl-NL" sz="2000" b="1" noProof="0" dirty="0">
                <a:cs typeface="Courier New" panose="02070309020205020404" pitchFamily="49" charset="0"/>
              </a:rPr>
              <a:t> All-in-One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  <a:hlinkClick r:id="rId4"/>
              </a:rPr>
              <a:t>https://marketplace.visualstudio.com/items?itemName=yzhang.markdown-all-in-one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Uitbreiding op standaard </a:t>
            </a:r>
            <a:r>
              <a:rPr lang="nl-NL" sz="2000" noProof="0" dirty="0" err="1">
                <a:cs typeface="Courier New" panose="02070309020205020404" pitchFamily="49" charset="0"/>
              </a:rPr>
              <a:t>Markdown</a:t>
            </a:r>
            <a:r>
              <a:rPr lang="nl-NL" sz="2000" noProof="0" dirty="0">
                <a:cs typeface="Courier New" panose="02070309020205020404" pitchFamily="49" charset="0"/>
              </a:rPr>
              <a:t> ondersteuning; </a:t>
            </a:r>
            <a:r>
              <a:rPr lang="nl-NL" sz="2000" noProof="0" dirty="0" err="1">
                <a:cs typeface="Courier New" panose="02070309020205020404" pitchFamily="49" charset="0"/>
              </a:rPr>
              <a:t>hotkeys</a:t>
            </a:r>
            <a:r>
              <a:rPr lang="nl-NL" sz="2000" dirty="0">
                <a:cs typeface="Courier New" panose="02070309020205020404" pitchFamily="49" charset="0"/>
              </a:rPr>
              <a:t>, inhoudsopgave, etc.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4566</Words>
  <Application>Microsoft Office PowerPoint</Application>
  <PresentationFormat>Widescreen</PresentationFormat>
  <Paragraphs>1039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Goede principes</vt:lpstr>
      <vt:lpstr>The Zen of Python</vt:lpstr>
      <vt:lpstr>Leesbaar: PEP8 richtlijnen</vt:lpstr>
      <vt:lpstr>Leesbaar: Auto-formatting en linting</vt:lpstr>
      <vt:lpstr>Leesbaar: Code documenteren</vt:lpstr>
      <vt:lpstr>Leesbaar: Project documenteren</vt:lpstr>
      <vt:lpstr>Leesbaar: Plug ins VS Code</vt:lpstr>
      <vt:lpstr>Leesbaar: Notebooks documenteren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Structuur: Stappenplan</vt:lpstr>
      <vt:lpstr>Zo eenvoudig mogelijk…</vt:lpstr>
      <vt:lpstr>Eenvoud: DRY vs WET</vt:lpstr>
      <vt:lpstr>Expliciet is beter dan impliciet</vt:lpstr>
      <vt:lpstr>Expliciet is beter dan impliciet</vt:lpstr>
      <vt:lpstr>Oefeningen I</vt:lpstr>
      <vt:lpstr>Oplossing I</vt:lpstr>
      <vt:lpstr>Logging</vt:lpstr>
      <vt:lpstr>Print versus logging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Foutmeldingen</vt:lpstr>
      <vt:lpstr>Foutmeldingen zijn belangrijk!</vt:lpstr>
      <vt:lpstr>Veelvoorkomende fouten</vt:lpstr>
      <vt:lpstr>Fouten worden doorgegeven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703</cp:revision>
  <dcterms:created xsi:type="dcterms:W3CDTF">2022-11-09T07:34:24Z</dcterms:created>
  <dcterms:modified xsi:type="dcterms:W3CDTF">2023-09-26T10:42:05Z</dcterms:modified>
</cp:coreProperties>
</file>